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png" ContentType="image/png"/>
  <Override PartName="/docProps/app.xml" ContentType="application/vnd.openxmlformats-officedocument.extended-properties+xml"/>
  <Override PartName="/docProps/custom.xml" ContentType="application/vnd.openxmlformats-officedocument.custom-properties+xml"/>
  <Override PartName="/ppt/presentation.xml" ContentType="application/vnd.openxmlformats-officedocument.presentationml.presentation.main+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Masters/slideMaster1.xml" ContentType="application/vnd.openxmlformats-officedocument.presentationml.slideMaster+xml"/>
  <Override PartName="/ppt/notesMasters/notesMaster1.xml" ContentType="application/vnd.openxmlformats-officedocument.presentationml.notesMaster+xml"/>
  <Override PartName="/ppt/theme/theme2.xml" ContentType="application/vnd.openxmlformats-officedocument.theme+xml"/>
  <Override PartName="/ppt/handoutMasters/handoutMaster1.xml" ContentType="application/vnd.openxmlformats-officedocument.presentationml.handoutMaster+xml"/>
  <Override PartName="/ppt/theme/theme3.xml" ContentType="application/vnd.openxmlformats-officedocument.theme+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core.xml" ContentType="application/vnd.openxmlformats-package.core-properties+xml"/>
</Types>
</file>

<file path=_rels/.rels>&#65279;<?xml version="1.0" encoding="utf-8"?><Relationships xmlns="http://schemas.openxmlformats.org/package/2006/relationships"><Relationship Type="http://schemas.openxmlformats.org/package/2006/relationships/metadata/thumbnail" Target="docProps/thumbnail.jpeg" Id="rId2" /><Relationship Type="http://schemas.openxmlformats.org/package/2006/relationships/metadata/core-properties" Target="docProps/core.xml" Id="rId3" /><Relationship Type="http://schemas.openxmlformats.org/officeDocument/2006/relationships/extended-properties" Target="docProps/app.xml" Id="rId4" /><Relationship Type="http://schemas.openxmlformats.org/officeDocument/2006/relationships/custom-properties" Target="docProps/custom.xml" Id="rId5" /><Relationship Type="http://schemas.openxmlformats.org/officeDocument/2006/relationships/officeDocument" Target="ppt/presentation.xml" Id="rId1" /></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2"/>
  </p:sldMasterIdLst>
  <p:notesMasterIdLst>
    <p:notesMasterId r:id="rId3"/>
  </p:notesMasterIdLst>
  <p:handoutMasterIdLst>
    <p:handoutMasterId r:id="rId4"/>
  </p:handoutMasterIdLst>
  <p:sldIdLst>
    <p:sldId id="260" r:id="rId5"/>
    <p:sldId id="360" r:id="rId6"/>
    <p:sldId id="361" r:id="rId7"/>
    <p:sldId id="362" r:id="rId8"/>
    <p:sldId id="376" r:id="rId9"/>
    <p:sldId id="377" r:id="rId10"/>
    <p:sldId id="378" r:id="rId11"/>
    <p:sldId id="380" r:id="rId12"/>
    <p:sldId id="292" r:id="rId13"/>
    <p:sldId id="385" r:id="rId14"/>
    <p:sldId id="387" r:id="rId15"/>
    <p:sldId id="295" r:id="rId16"/>
    <p:sldId id="332" r:id="rId17"/>
    <p:sldId id="379" r:id="rId18"/>
    <p:sldId id="297" r:id="rId19"/>
    <p:sldId id="298" r:id="rId20"/>
    <p:sldId id="331" r:id="rId21"/>
    <p:sldId id="359" r:id="rId22"/>
    <p:sldId id="381" r:id="rId23"/>
    <p:sldId id="382" r:id="rId24"/>
    <p:sldId id="383" r:id="rId25"/>
    <p:sldId id="384" r:id="rId26"/>
  </p:sldIdLst>
  <p:sldSz cx="12192000" cy="6858000"/>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restored">
    <p:restoredLeft sz="21980"/>
    <p:restoredTop sz="57679"/>
  </p:normalViewPr>
  <p:slideViewPr>
    <p:cSldViewPr snapToGrid="0" snapToObjects="1">
      <p:cViewPr varScale="1">
        <p:scale>
          <a:sx n="41" d="100"/>
          <a:sy n="41" d="100"/>
        </p:scale>
        <p:origin x="-1554" y="-84"/>
      </p:cViewPr>
      <p:guideLst>
        <p:guide orient="horz" pos="2160"/>
        <p:guide pos="3840"/>
      </p:guideLst>
    </p:cSldViewPr>
  </p:slideViewPr>
  <p:notesTextViewPr>
    <p:cViewPr>
      <p:scale>
        <a:sx n="1" d="1"/>
        <a:sy n="1" d="1"/>
      </p:scale>
      <p:origin x="0" y="0"/>
    </p:cViewPr>
  </p:notesTextViewPr>
  <p:gridSpacing cx="72008" cy="72008"/>
</p:viewPr>
</file>

<file path=ppt/_rels/presentation.xml.rels>&#65279;<?xml version="1.0" encoding="utf-8"?><Relationships xmlns="http://schemas.openxmlformats.org/package/2006/relationships"><Relationship Type="http://schemas.openxmlformats.org/officeDocument/2006/relationships/theme" Target="theme/theme1.xml" Id="rId1" /><Relationship Type="http://schemas.openxmlformats.org/officeDocument/2006/relationships/slideMaster" Target="slideMasters/slideMaster1.xml" Id="rId2" /><Relationship Type="http://schemas.openxmlformats.org/officeDocument/2006/relationships/notesMaster" Target="notesMasters/notesMaster1.xml" Id="rId3" /><Relationship Type="http://schemas.openxmlformats.org/officeDocument/2006/relationships/handoutMaster" Target="handoutMasters/handoutMaster1.xml" Id="rId4" /><Relationship Type="http://schemas.openxmlformats.org/officeDocument/2006/relationships/slide" Target="slides/slide1.xml" Id="rId5" /><Relationship Type="http://schemas.openxmlformats.org/officeDocument/2006/relationships/slide" Target="slides/slide2.xml" Id="rId6" /><Relationship Type="http://schemas.openxmlformats.org/officeDocument/2006/relationships/slide" Target="slides/slide3.xml" Id="rId7" /><Relationship Type="http://schemas.openxmlformats.org/officeDocument/2006/relationships/slide" Target="slides/slide4.xml" Id="rId8" /><Relationship Type="http://schemas.openxmlformats.org/officeDocument/2006/relationships/slide" Target="slides/slide5.xml" Id="rId9" /><Relationship Type="http://schemas.openxmlformats.org/officeDocument/2006/relationships/slide" Target="slides/slide6.xml" Id="rId10" /><Relationship Type="http://schemas.openxmlformats.org/officeDocument/2006/relationships/slide" Target="slides/slide7.xml" Id="rId11" /><Relationship Type="http://schemas.openxmlformats.org/officeDocument/2006/relationships/slide" Target="slides/slide8.xml" Id="rId12" /><Relationship Type="http://schemas.openxmlformats.org/officeDocument/2006/relationships/slide" Target="slides/slide9.xml" Id="rId13" /><Relationship Type="http://schemas.openxmlformats.org/officeDocument/2006/relationships/slide" Target="slides/slide10.xml" Id="rId14" /><Relationship Type="http://schemas.openxmlformats.org/officeDocument/2006/relationships/slide" Target="slides/slide11.xml" Id="rId15" /><Relationship Type="http://schemas.openxmlformats.org/officeDocument/2006/relationships/slide" Target="slides/slide12.xml" Id="rId16" /><Relationship Type="http://schemas.openxmlformats.org/officeDocument/2006/relationships/slide" Target="slides/slide13.xml" Id="rId17" /><Relationship Type="http://schemas.openxmlformats.org/officeDocument/2006/relationships/slide" Target="slides/slide14.xml" Id="rId18" /><Relationship Type="http://schemas.openxmlformats.org/officeDocument/2006/relationships/slide" Target="slides/slide15.xml" Id="rId19" /><Relationship Type="http://schemas.openxmlformats.org/officeDocument/2006/relationships/slide" Target="slides/slide16.xml" Id="rId20" /><Relationship Type="http://schemas.openxmlformats.org/officeDocument/2006/relationships/slide" Target="slides/slide17.xml" Id="rId21" /><Relationship Type="http://schemas.openxmlformats.org/officeDocument/2006/relationships/slide" Target="slides/slide18.xml" Id="rId22" /><Relationship Type="http://schemas.openxmlformats.org/officeDocument/2006/relationships/slide" Target="slides/slide19.xml" Id="rId23" /><Relationship Type="http://schemas.openxmlformats.org/officeDocument/2006/relationships/slide" Target="slides/slide20.xml" Id="rId24" /><Relationship Type="http://schemas.openxmlformats.org/officeDocument/2006/relationships/slide" Target="slides/slide21.xml" Id="rId25" /><Relationship Type="http://schemas.openxmlformats.org/officeDocument/2006/relationships/slide" Target="slides/slide22.xml" Id="rId26" /><Relationship Type="http://schemas.openxmlformats.org/officeDocument/2006/relationships/presProps" Target="presProps.xml" Id="rId27" /><Relationship Type="http://schemas.openxmlformats.org/officeDocument/2006/relationships/viewProps" Target="viewProps.xml" Id="rId28" /><Relationship Type="http://schemas.openxmlformats.org/officeDocument/2006/relationships/tableStyles" Target="tableStyles.xml" Id="rId29" /></Relationships>
</file>

<file path=ppt/handoutMasters/_rels/handoutMaster1.xml.rels>&#65279;<?xml version="1.0" encoding="utf-8"?><Relationships xmlns="http://schemas.openxmlformats.org/package/2006/relationships"><Relationship Type="http://schemas.openxmlformats.org/officeDocument/2006/relationships/theme" Target="../theme/theme3.xml" Id="rId1" /></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0" name=""/>
        <p:cNvGrpSpPr/>
        <p:nvPr/>
      </p:nvGrpSpPr>
      <p:grpSpPr>
        <a:xfrm>
          <a:off x="0" y="0"/>
          <a:ext cx="0" cy="0"/>
          <a:chOff x="0" y="0"/>
          <a:chExt cx="0" cy="0"/>
        </a:xfrm>
      </p:grpSpPr>
      <p:sp>
        <p:nvSpPr>
          <p:cNvPr id="1107" name="ヘッダー プレースホルダー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kumimoji="1" lang="ja-JP" altLang="en-US"/>
          </a:p>
        </p:txBody>
      </p:sp>
      <p:sp>
        <p:nvSpPr>
          <p:cNvPr id="1108" name="日付プレースホルダー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6677296B-F494-8E45-9402-DA85493F5B37}" type="datetimeFigureOut">
              <a:rPr kumimoji="1" lang="ja-JP" altLang="en-US" smtClean="0"/>
              <a:t>2018/3/2</a:t>
            </a:fld>
            <a:endParaRPr kumimoji="1" lang="ja-JP" altLang="en-US"/>
          </a:p>
        </p:txBody>
      </p:sp>
      <p:sp>
        <p:nvSpPr>
          <p:cNvPr id="1109" name="フッター プレースホルダー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kumimoji="1" lang="ja-JP" altLang="en-US"/>
          </a:p>
        </p:txBody>
      </p:sp>
      <p:sp>
        <p:nvSpPr>
          <p:cNvPr id="1110" name="スライド番号プレースホルダー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A64214FE-67EF-114D-94D0-ED5880B327F6}" type="slidenum">
              <a:rPr kumimoji="1" lang="ja-JP" altLang="en-US" smtClean="0"/>
              <a:t>‹#›</a:t>
            </a:fld>
            <a:endParaRPr kumimoji="1" lang="ja-JP" altLang="en-US"/>
          </a:p>
        </p:txBody>
      </p:sp>
    </p:spTree>
    <p:extLst>
      <p:ext uri="{BB962C8B-B14F-4D97-AF65-F5344CB8AC3E}">
        <p14:creationId xmlns:p14="http://schemas.microsoft.com/office/powerpoint/2010/main" val="2190389733"/>
      </p:ext>
    </p:extLst>
  </p:cSld>
  <p:clrMap bg1="lt1" tx1="dk1" bg2="lt2" tx2="dk2" accent1="accent1" accent2="accent2" accent3="accent3" accent4="accent4" accent5="accent5" accent6="accent6" hlink="hlink" folHlink="folHlink"/>
  <p:hf hdr="0" ftr="0" dt="0"/>
</p:handoutMaster>
</file>

<file path=ppt/notesMasters/_rels/notesMaster1.xml.rels>&#65279;<?xml version="1.0" encoding="utf-8"?><Relationships xmlns="http://schemas.openxmlformats.org/package/2006/relationships"><Relationship Type="http://schemas.openxmlformats.org/officeDocument/2006/relationships/theme" Target="../theme/theme2.xml" Id="rId1"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0" name=""/>
        <p:cNvGrpSpPr/>
        <p:nvPr/>
      </p:nvGrpSpPr>
      <p:grpSpPr>
        <a:xfrm>
          <a:off x="0" y="0"/>
          <a:ext cx="0" cy="0"/>
          <a:chOff x="0" y="0"/>
          <a:chExt cx="0" cy="0"/>
        </a:xfrm>
      </p:grpSpPr>
      <p:sp>
        <p:nvSpPr>
          <p:cNvPr id="1100"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1101" name="日付プレースホルダー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74CDE77-1406-1343-AE8A-008FB2C5E5C2}" type="datetimeFigureOut">
              <a:rPr kumimoji="1" lang="ja-JP" altLang="en-US" smtClean="0"/>
              <a:t>2018/3/2</a:t>
            </a:fld>
            <a:endParaRPr kumimoji="1" lang="ja-JP" altLang="en-US"/>
          </a:p>
        </p:txBody>
      </p:sp>
      <p:sp>
        <p:nvSpPr>
          <p:cNvPr id="1102" name="スライド イメージ プレースホルダー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ja-JP" altLang="en-US"/>
          </a:p>
        </p:txBody>
      </p:sp>
      <p:sp>
        <p:nvSpPr>
          <p:cNvPr id="1103" name="ノート プレースホルダー 4"/>
          <p:cNvSpPr>
            <a:spLocks noGrp="1"/>
          </p:cNvSpPr>
          <p:nvPr>
            <p:ph type="body" sz="quarter" idx="3"/>
          </p:nvPr>
        </p:nvSpPr>
        <p:spPr>
          <a:xfrm>
            <a:off x="685800" y="4400551"/>
            <a:ext cx="5486400" cy="3600451"/>
          </a:xfrm>
          <a:prstGeom prst="rect">
            <a:avLst/>
          </a:prstGeom>
        </p:spPr>
        <p:txBody>
          <a:bodyPr vert="horz" lIns="91440" tIns="45720" rIns="91440" bIns="45720" rtlCol="0"/>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1104" name="フッター プレースホルダー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1105" name="スライド番号プレースホルダー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D32B43D-CDA7-5944-9E63-004B885F55C2}" type="slidenum">
              <a:rPr kumimoji="1" lang="ja-JP" altLang="en-US" smtClean="0"/>
              <a:t>‹#›</a:t>
            </a:fld>
            <a:endParaRPr kumimoji="1" lang="ja-JP" altLang="en-US"/>
          </a:p>
        </p:txBody>
      </p:sp>
    </p:spTree>
    <p:extLst>
      <p:ext uri="{BB962C8B-B14F-4D97-AF65-F5344CB8AC3E}">
        <p14:creationId xmlns:p14="http://schemas.microsoft.com/office/powerpoint/2010/main" val="1224370660"/>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&#65279;<?xml version="1.0" encoding="utf-8"?><Relationships xmlns="http://schemas.openxmlformats.org/package/2006/relationships"><Relationship Type="http://schemas.openxmlformats.org/officeDocument/2006/relationships/slide" Target="../slides/slide1.xml" Id="rId1" /><Relationship Type="http://schemas.openxmlformats.org/officeDocument/2006/relationships/notesMaster" Target="../notesMasters/notesMaster1.xml" Id="rId2" /></Relationships>
</file>

<file path=ppt/notesSlides/_rels/notesSlide2.xml.rels>&#65279;<?xml version="1.0" encoding="utf-8"?><Relationships xmlns="http://schemas.openxmlformats.org/package/2006/relationships"><Relationship Type="http://schemas.openxmlformats.org/officeDocument/2006/relationships/slide" Target="../slides/slide2.xml" Id="rId1" /><Relationship Type="http://schemas.openxmlformats.org/officeDocument/2006/relationships/notesMaster" Target="../notesMasters/notesMaster1.xml" Id="rId2" /></Relationships>
</file>

<file path=ppt/notesSlides/_rels/notesSlide3.xml.rels>&#65279;<?xml version="1.0" encoding="utf-8"?><Relationships xmlns="http://schemas.openxmlformats.org/package/2006/relationships"><Relationship Type="http://schemas.openxmlformats.org/officeDocument/2006/relationships/slide" Target="../slides/slide3.xml" Id="rId1" /><Relationship Type="http://schemas.openxmlformats.org/officeDocument/2006/relationships/notesMaster" Target="../notesMasters/notesMaster1.xml" Id="rId2" /></Relationships>
</file>

<file path=ppt/notesSlides/_rels/notesSlide4.xml.rels>&#65279;<?xml version="1.0" encoding="utf-8"?><Relationships xmlns="http://schemas.openxmlformats.org/package/2006/relationships"><Relationship Type="http://schemas.openxmlformats.org/officeDocument/2006/relationships/slide" Target="../slides/slide4.xml" Id="rId1" /><Relationship Type="http://schemas.openxmlformats.org/officeDocument/2006/relationships/notesMaster" Target="../notesMasters/notesMaster1.xml" Id="rId2" /></Relationships>
</file>

<file path=ppt/notesSlides/_rels/notesSlide5.xml.rels>&#65279;<?xml version="1.0" encoding="utf-8"?><Relationships xmlns="http://schemas.openxmlformats.org/package/2006/relationships"><Relationship Type="http://schemas.openxmlformats.org/officeDocument/2006/relationships/slide" Target="../slides/slide5.xml" Id="rId1" /><Relationship Type="http://schemas.openxmlformats.org/officeDocument/2006/relationships/notesMaster" Target="../notesMasters/notesMaster1.xml" Id="rId2" /></Relationships>
</file>

<file path=ppt/notesSlides/_rels/notesSlide6.xml.rels>&#65279;<?xml version="1.0" encoding="utf-8"?><Relationships xmlns="http://schemas.openxmlformats.org/package/2006/relationships"><Relationship Type="http://schemas.openxmlformats.org/officeDocument/2006/relationships/slide" Target="../slides/slide6.xml" Id="rId1" /><Relationship Type="http://schemas.openxmlformats.org/officeDocument/2006/relationships/notesMaster" Target="../notesMasters/notesMaster1.xml" Id="rId2" /></Relationships>
</file>

<file path=ppt/notesSlides/_rels/notesSlide7.xml.rels>&#65279;<?xml version="1.0" encoding="utf-8"?><Relationships xmlns="http://schemas.openxmlformats.org/package/2006/relationships"><Relationship Type="http://schemas.openxmlformats.org/officeDocument/2006/relationships/slide" Target="../slides/slide7.xml" Id="rId1" /><Relationship Type="http://schemas.openxmlformats.org/officeDocument/2006/relationships/notesMaster" Target="../notesMasters/notesMaster1.xml" Id="rId2" /></Relationships>
</file>

<file path=ppt/notesSlides/_rels/notesSlide8.xml.rels>&#65279;<?xml version="1.0" encoding="utf-8"?><Relationships xmlns="http://schemas.openxmlformats.org/package/2006/relationships"><Relationship Type="http://schemas.openxmlformats.org/officeDocument/2006/relationships/slide" Target="../slides/slide8.xml" Id="rId1" /><Relationship Type="http://schemas.openxmlformats.org/officeDocument/2006/relationships/notesMaster" Target="../notesMasters/notesMaster1.xml" Id="rId2" /></Relationships>
</file>

<file path=ppt/notesSlides/_rels/notesSlide9.xml.rels>&#65279;<?xml version="1.0" encoding="utf-8"?><Relationships xmlns="http://schemas.openxmlformats.org/package/2006/relationships"><Relationship Type="http://schemas.openxmlformats.org/officeDocument/2006/relationships/slide" Target="../slides/slide9.xml" Id="rId1" /><Relationship Type="http://schemas.openxmlformats.org/officeDocument/2006/relationships/notesMaster" Target="../notesMasters/notesMaster1.xml" Id="rId2" /></Relationships>
</file>

<file path=ppt/notesSlides/_rels/notesSlide10.xml.rels>&#65279;<?xml version="1.0" encoding="utf-8"?><Relationships xmlns="http://schemas.openxmlformats.org/package/2006/relationships"><Relationship Type="http://schemas.openxmlformats.org/officeDocument/2006/relationships/slide" Target="../slides/slide10.xml" Id="rId1" /><Relationship Type="http://schemas.openxmlformats.org/officeDocument/2006/relationships/notesMaster" Target="../notesMasters/notesMaster1.xml" Id="rId2" /></Relationships>
</file>

<file path=ppt/notesSlides/_rels/notesSlide11.xml.rels>&#65279;<?xml version="1.0" encoding="utf-8"?><Relationships xmlns="http://schemas.openxmlformats.org/package/2006/relationships"><Relationship Type="http://schemas.openxmlformats.org/officeDocument/2006/relationships/slide" Target="../slides/slide11.xml" Id="rId1" /><Relationship Type="http://schemas.openxmlformats.org/officeDocument/2006/relationships/notesMaster" Target="../notesMasters/notesMaster1.xml" Id="rId2" /></Relationships>
</file>

<file path=ppt/notesSlides/_rels/notesSlide12.xml.rels>&#65279;<?xml version="1.0" encoding="utf-8"?><Relationships xmlns="http://schemas.openxmlformats.org/package/2006/relationships"><Relationship Type="http://schemas.openxmlformats.org/officeDocument/2006/relationships/slide" Target="../slides/slide12.xml" Id="rId1" /><Relationship Type="http://schemas.openxmlformats.org/officeDocument/2006/relationships/notesMaster" Target="../notesMasters/notesMaster1.xml" Id="rId2" /></Relationships>
</file>

<file path=ppt/notesSlides/_rels/notesSlide13.xml.rels>&#65279;<?xml version="1.0" encoding="utf-8"?><Relationships xmlns="http://schemas.openxmlformats.org/package/2006/relationships"><Relationship Type="http://schemas.openxmlformats.org/officeDocument/2006/relationships/slide" Target="../slides/slide13.xml" Id="rId1" /><Relationship Type="http://schemas.openxmlformats.org/officeDocument/2006/relationships/notesMaster" Target="../notesMasters/notesMaster1.xml" Id="rId2" /></Relationships>
</file>

<file path=ppt/notesSlides/_rels/notesSlide14.xml.rels>&#65279;<?xml version="1.0" encoding="utf-8"?><Relationships xmlns="http://schemas.openxmlformats.org/package/2006/relationships"><Relationship Type="http://schemas.openxmlformats.org/officeDocument/2006/relationships/slide" Target="../slides/slide14.xml" Id="rId1" /><Relationship Type="http://schemas.openxmlformats.org/officeDocument/2006/relationships/notesMaster" Target="../notesMasters/notesMaster1.xml" Id="rId2" /></Relationships>
</file>

<file path=ppt/notesSlides/_rels/notesSlide15.xml.rels>&#65279;<?xml version="1.0" encoding="utf-8"?><Relationships xmlns="http://schemas.openxmlformats.org/package/2006/relationships"><Relationship Type="http://schemas.openxmlformats.org/officeDocument/2006/relationships/slide" Target="../slides/slide15.xml" Id="rId1" /><Relationship Type="http://schemas.openxmlformats.org/officeDocument/2006/relationships/notesMaster" Target="../notesMasters/notesMaster1.xml" Id="rId2" /></Relationships>
</file>

<file path=ppt/notesSlides/_rels/notesSlide16.xml.rels>&#65279;<?xml version="1.0" encoding="utf-8"?><Relationships xmlns="http://schemas.openxmlformats.org/package/2006/relationships"><Relationship Type="http://schemas.openxmlformats.org/officeDocument/2006/relationships/slide" Target="../slides/slide16.xml" Id="rId1" /><Relationship Type="http://schemas.openxmlformats.org/officeDocument/2006/relationships/notesMaster" Target="../notesMasters/notesMaster1.xml" Id="rId2" /></Relationships>
</file>

<file path=ppt/notesSlides/_rels/notesSlide17.xml.rels>&#65279;<?xml version="1.0" encoding="utf-8"?><Relationships xmlns="http://schemas.openxmlformats.org/package/2006/relationships"><Relationship Type="http://schemas.openxmlformats.org/officeDocument/2006/relationships/slide" Target="../slides/slide17.xml" Id="rId1" /><Relationship Type="http://schemas.openxmlformats.org/officeDocument/2006/relationships/notesMaster" Target="../notesMasters/notesMaster1.xml" Id="rId2" /></Relationships>
</file>

<file path=ppt/notesSlides/_rels/notesSlide18.xml.rels>&#65279;<?xml version="1.0" encoding="utf-8"?><Relationships xmlns="http://schemas.openxmlformats.org/package/2006/relationships"><Relationship Type="http://schemas.openxmlformats.org/officeDocument/2006/relationships/slide" Target="../slides/slide18.xml" Id="rId1" /><Relationship Type="http://schemas.openxmlformats.org/officeDocument/2006/relationships/notesMaster" Target="../notesMasters/notesMaster1.xml" Id="rId2" /></Relationships>
</file>

<file path=ppt/notesSlides/_rels/notesSlide19.xml.rels>&#65279;<?xml version="1.0" encoding="utf-8"?><Relationships xmlns="http://schemas.openxmlformats.org/package/2006/relationships"><Relationship Type="http://schemas.openxmlformats.org/officeDocument/2006/relationships/slide" Target="../slides/slide19.xml" Id="rId1" /><Relationship Type="http://schemas.openxmlformats.org/officeDocument/2006/relationships/notesMaster" Target="../notesMasters/notesMaster1.xml" Id="rId2" /></Relationships>
</file>

<file path=ppt/notesSlides/_rels/notesSlide20.xml.rels>&#65279;<?xml version="1.0" encoding="utf-8"?><Relationships xmlns="http://schemas.openxmlformats.org/package/2006/relationships"><Relationship Type="http://schemas.openxmlformats.org/officeDocument/2006/relationships/slide" Target="../slides/slide20.xml" Id="rId1" /><Relationship Type="http://schemas.openxmlformats.org/officeDocument/2006/relationships/notesMaster" Target="../notesMasters/notesMaster1.xml" Id="rId2" /></Relationships>
</file>

<file path=ppt/notesSlides/_rels/notesSlide21.xml.rels>&#65279;<?xml version="1.0" encoding="utf-8"?><Relationships xmlns="http://schemas.openxmlformats.org/package/2006/relationships"><Relationship Type="http://schemas.openxmlformats.org/officeDocument/2006/relationships/slide" Target="../slides/slide21.xml" Id="rId1" /><Relationship Type="http://schemas.openxmlformats.org/officeDocument/2006/relationships/notesMaster" Target="../notesMasters/notesMaster1.xml" Id="rId2" /></Relationships>
</file>

<file path=ppt/notesSlides/_rels/notesSlide22.xml.rels>&#65279;<?xml version="1.0" encoding="utf-8"?><Relationships xmlns="http://schemas.openxmlformats.org/package/2006/relationships"><Relationship Type="http://schemas.openxmlformats.org/officeDocument/2006/relationships/slide" Target="../slides/slide22.xml" Id="rId1" /><Relationship Type="http://schemas.openxmlformats.org/officeDocument/2006/relationships/notesMaster" Target="../notesMasters/notesMaster1.xml" Id="rId2"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0" name=""/>
        <p:cNvGrpSpPr/>
        <p:nvPr/>
      </p:nvGrpSpPr>
      <p:grpSpPr/>
      <p:sp>
        <p:nvSpPr>
          <p:cNvPr id="1117" name="四角形 25"/>
          <p:cNvSpPr>
            <a:spLocks noGrp="1" noRot="1" noChangeAspect="1"/>
          </p:cNvSpPr>
          <p:nvPr>
            <p:ph type="sldImg" idx="2"/>
          </p:nvPr>
        </p:nvSpPr>
        <p:spPr>
          <a:prstGeom prst="rect">
            <a:avLst/>
          </a:prstGeom>
        </p:spPr>
        <p:txBody>
          <a:bodyPr/>
          <a:p>
            <a:endParaRPr kumimoji="1" lang="ja-JP" altLang="en-US"/>
          </a:p>
        </p:txBody>
      </p:sp>
      <p:sp>
        <p:nvSpPr>
          <p:cNvPr id="1118" name="四角形 26"/>
          <p:cNvSpPr>
            <a:spLocks noGrp="1"/>
          </p:cNvSpPr>
          <p:nvPr>
            <p:ph type="body" sz="quarter" idx="3"/>
          </p:nvPr>
        </p:nvSpPr>
        <p:spPr>
          <a:prstGeom prst="rect">
            <a:avLst/>
          </a:prstGeom>
        </p:spPr>
        <p:txBody>
          <a:bodyPr/>
          <a:p>
            <a:endParaRPr kumimoji="1" lang="ja-JP" altLang="en-US"/>
          </a:p>
        </p:txBody>
      </p:sp>
      <p:sp>
        <p:nvSpPr>
          <p:cNvPr id="1119" name="四角形 27"/>
          <p:cNvSpPr>
            <a:spLocks noGrp="1"/>
          </p:cNvSpPr>
          <p:nvPr>
            <p:ph type="sldNum" sz="quarter" idx="5"/>
          </p:nvPr>
        </p:nvSpPr>
        <p:spPr>
          <a:prstGeom prst="rect">
            <a:avLst/>
          </a:prstGeom>
        </p:spPr>
        <p:txBody>
          <a:bodyPr vert="horz" lIns="91440" tIns="45720" rIns="91440" bIns="45720" rtlCol="0" anchor="b"/>
          <a:lstStyle>
            <a:lvl1pPr algn="r">
              <a:defRPr sz="1200"/>
            </a:lvl1pPr>
          </a:lstStyle>
          <a:p>
            <a:fld id="{FD32B43D-CDA7-5944-9E63-004B885F55C2}" type="slidenum">
              <a:rPr kumimoji="1" lang="ja-JP" altLang="en-US" smtClean="0"/>
              <a:t>‹#›</a:t>
            </a:fld>
            <a:endParaRPr kumimoji="1" lang="ja-JP"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0" name=""/>
        <p:cNvGrpSpPr/>
        <p:nvPr/>
      </p:nvGrpSpPr>
      <p:grpSpPr>
        <a:xfrm>
          <a:off x="0" y="0"/>
          <a:ext cx="0" cy="0"/>
          <a:chOff x="0" y="0"/>
          <a:chExt cx="0" cy="0"/>
        </a:xfrm>
      </p:grpSpPr>
      <p:sp>
        <p:nvSpPr>
          <p:cNvPr id="1132" name="スライド イメージ プレースホルダー 1"/>
          <p:cNvSpPr>
            <a:spLocks noGrp="1" noRot="1" noChangeAspect="1"/>
          </p:cNvSpPr>
          <p:nvPr>
            <p:ph type="sldImg"/>
          </p:nvPr>
        </p:nvSpPr>
        <p:spPr/>
      </p:sp>
      <p:sp>
        <p:nvSpPr>
          <p:cNvPr id="1133" name="ノート プレースホルダー 2"/>
          <p:cNvSpPr>
            <a:spLocks noGrp="1"/>
          </p:cNvSpPr>
          <p:nvPr>
            <p:ph type="body" idx="1"/>
          </p:nvPr>
        </p:nvSpPr>
        <p:spPr/>
        <p:txBody>
          <a:bodyPr/>
          <a:lstStyle/>
          <a:p>
            <a:r>
              <a:rPr kumimoji="1" lang="ja-JP" altLang="en-US" dirty="0"/>
              <a:t>事例を紹介</a:t>
            </a:r>
            <a:endParaRPr kumimoji="1" lang="ja-JP" altLang="en-US" dirty="0"/>
          </a:p>
          <a:p>
            <a:endParaRPr kumimoji="1" lang="ja-JP" altLang="en-US" dirty="0"/>
          </a:p>
          <a:p>
            <a:r>
              <a:rPr kumimoji="1" lang="ja-JP" altLang="en-US" dirty="0"/>
              <a:t>・小学生のゆいさんは同級生のともみさんと大のなかよし。</a:t>
            </a:r>
            <a:endParaRPr kumimoji="1" lang="ja-JP" altLang="en-US" dirty="0"/>
          </a:p>
          <a:p>
            <a:r>
              <a:rPr kumimoji="1" lang="ja-JP" altLang="en-US" dirty="0"/>
              <a:t>・すずきさんはクラスメイト</a:t>
            </a:r>
            <a:endParaRPr kumimoji="1" lang="ja-JP" altLang="en-US" dirty="0"/>
          </a:p>
          <a:p>
            <a:r>
              <a:rPr kumimoji="1" lang="ja-JP" altLang="en-US" dirty="0"/>
              <a:t>・３人はスマホをもっていて、特に、ゆいさんとともみさんはSNSでの会話を楽しむ仲。</a:t>
            </a:r>
            <a:endParaRPr kumimoji="1" lang="ja-JP" altLang="en-US" dirty="0"/>
          </a:p>
        </p:txBody>
      </p:sp>
      <p:sp>
        <p:nvSpPr>
          <p:cNvPr id="1134" name="スライド番号プレースホルダー 3"/>
          <p:cNvSpPr>
            <a:spLocks noGrp="1"/>
          </p:cNvSpPr>
          <p:nvPr>
            <p:ph type="sldNum" sz="quarter" idx="10"/>
          </p:nvPr>
        </p:nvSpPr>
        <p:spPr/>
        <p:txBody>
          <a:bodyPr/>
          <a:lstStyle/>
          <a:p>
            <a:fld id="{34B85968-A15C-4FD2-AD43-897D306D11F4}" type="slidenum">
              <a:rPr kumimoji="1" lang="ja-JP" altLang="en-US" smtClean="0"/>
              <a:t>14</a:t>
            </a:fld>
            <a:endParaRPr kumimoji="1" lang="ja-JP" altLang="en-US"/>
          </a:p>
        </p:txBody>
      </p:sp>
    </p:spTree>
    <p:extLst>
      <p:ext uri="{BB962C8B-B14F-4D97-AF65-F5344CB8AC3E}">
        <p14:creationId xmlns:p14="http://schemas.microsoft.com/office/powerpoint/2010/main" val="16968785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0" name=""/>
        <p:cNvGrpSpPr/>
        <p:nvPr/>
      </p:nvGrpSpPr>
      <p:grpSpPr>
        <a:xfrm>
          <a:off x="0" y="0"/>
          <a:ext cx="0" cy="0"/>
          <a:chOff x="0" y="0"/>
          <a:chExt cx="0" cy="0"/>
        </a:xfrm>
      </p:grpSpPr>
      <p:sp>
        <p:nvSpPr>
          <p:cNvPr id="1167" name="Rectangle 2"/>
          <p:cNvSpPr>
            <a:spLocks noGrp="1" noRot="1" noChangeAspect="1" noTextEdit="1"/>
          </p:cNvSpPr>
          <p:nvPr>
            <p:ph type="sldImg"/>
          </p:nvPr>
        </p:nvSpPr>
        <p:spPr>
          <a:xfrm>
            <a:off x="920750" y="746125"/>
            <a:ext cx="4965700" cy="3725863"/>
          </a:xfrm>
          <a:noFill/>
          <a:ln>
            <a:solidFill>
              <a:srgbClr val="000000"/>
            </a:solidFill>
            <a:miter lim="800000"/>
            <a:headEnd/>
            <a:tailEnd/>
          </a:ln>
        </p:spPr>
      </p:sp>
      <p:sp>
        <p:nvSpPr>
          <p:cNvPr id="1168" name="Rectangle 3"/>
          <p:cNvSpPr>
            <a:spLocks noGrp="1"/>
          </p:cNvSpPr>
          <p:nvPr>
            <p:ph type="body" idx="1"/>
          </p:nvPr>
        </p:nvSpPr>
        <p:spPr>
          <a:noFill/>
          <a:ln/>
        </p:spPr>
        <p:txBody>
          <a:bodyPr/>
          <a:lstStyle/>
          <a:p>
            <a:r>
              <a:rPr lang="ja-JP" altLang="en-US"/>
              <a:t>※　画面は自動で進みます</a:t>
            </a:r>
            <a:endParaRPr lang="ja-JP" altLang="en-US"/>
          </a:p>
          <a:p>
            <a:endParaRPr lang="ja-JP" altLang="en-US"/>
          </a:p>
          <a:p>
            <a:r>
              <a:rPr lang="ja-JP" altLang="en-US"/>
              <a:t>ある日のこと　　　　　　　　　　　</a:t>
            </a:r>
            <a:endParaRPr lang="ja-JP" altLang="en-US"/>
          </a:p>
          <a:p>
            <a:r>
              <a:rPr lang="ja-JP" altLang="en-US"/>
              <a:t>●（ゆい：読む）　　</a:t>
            </a:r>
            <a:r>
              <a:rPr lang="ja-JP" altLang="en-US"/>
              <a:t>●（写真）</a:t>
            </a:r>
            <a:endParaRPr lang="ja-JP" altLang="en-US"/>
          </a:p>
          <a:p>
            <a:r>
              <a:rPr lang="ja-JP" altLang="en-US"/>
              <a:t>●（ともみ：読む）　●（写真）</a:t>
            </a:r>
            <a:endParaRPr lang="ja-JP" altLang="en-US"/>
          </a:p>
          <a:p>
            <a:r>
              <a:rPr lang="ja-JP" altLang="en-US"/>
              <a:t>●（ゆい：読む）　</a:t>
            </a:r>
            <a:endParaRPr lang="ja-JP" altLang="en-US"/>
          </a:p>
          <a:p>
            <a:r>
              <a:rPr lang="ja-JP" altLang="en-US"/>
              <a:t>●（ともみ：読む）</a:t>
            </a:r>
            <a:endParaRPr lang="ja-JP" altLang="en-US"/>
          </a:p>
          <a:p>
            <a:endParaRPr lang="ja-JP" altLang="en-US"/>
          </a:p>
          <a:p>
            <a:r>
              <a:rPr lang="ja-JP" altLang="en-US"/>
              <a:t>すずきさんは、写真を加工することが大好きで、自分の顔を切り取って、動物の体に貼り付けることをして楽しんでいました。</a:t>
            </a:r>
            <a:endParaRPr lang="ja-JP"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0" name=""/>
        <p:cNvGrpSpPr/>
        <p:nvPr/>
      </p:nvGrpSpPr>
      <p:grpSpPr>
        <a:xfrm>
          <a:off x="0" y="0"/>
          <a:ext cx="0" cy="0"/>
          <a:chOff x="0" y="0"/>
          <a:chExt cx="0" cy="0"/>
        </a:xfrm>
      </p:grpSpPr>
      <p:sp>
        <p:nvSpPr>
          <p:cNvPr id="1195" name="Rectangle 2"/>
          <p:cNvSpPr>
            <a:spLocks noGrp="1" noRot="1" noChangeAspect="1" noTextEdit="1"/>
          </p:cNvSpPr>
          <p:nvPr>
            <p:ph type="sldImg"/>
          </p:nvPr>
        </p:nvSpPr>
        <p:spPr>
          <a:xfrm>
            <a:off x="920750" y="746125"/>
            <a:ext cx="4965700" cy="3725863"/>
          </a:xfrm>
          <a:noFill/>
          <a:ln>
            <a:solidFill>
              <a:srgbClr val="000000"/>
            </a:solidFill>
            <a:miter lim="800000"/>
            <a:headEnd/>
            <a:tailEnd/>
          </a:ln>
        </p:spPr>
      </p:sp>
      <p:sp>
        <p:nvSpPr>
          <p:cNvPr id="1196" name="Rectangle 3"/>
          <p:cNvSpPr>
            <a:spLocks noGrp="1"/>
          </p:cNvSpPr>
          <p:nvPr>
            <p:ph type="body" idx="1"/>
          </p:nvPr>
        </p:nvSpPr>
        <p:spPr>
          <a:noFill/>
          <a:ln/>
        </p:spPr>
        <p:txBody>
          <a:bodyPr/>
          <a:lstStyle/>
          <a:p>
            <a:pPr>
              <a:spcBef>
                <a:spcPct val="0"/>
              </a:spcBef>
            </a:pPr>
            <a:r>
              <a:rPr lang="ja-JP" altLang="en-US"/>
              <a:t>※　画面は自動で進みます</a:t>
            </a:r>
            <a:endParaRPr lang="ja-JP" altLang="en-US"/>
          </a:p>
          <a:p>
            <a:pPr>
              <a:spcBef>
                <a:spcPct val="0"/>
              </a:spcBef>
            </a:pPr>
            <a:endParaRPr lang="ja-JP" altLang="en-US"/>
          </a:p>
          <a:p>
            <a:pPr>
              <a:spcBef>
                <a:spcPct val="0"/>
              </a:spcBef>
            </a:pPr>
            <a:r>
              <a:rPr lang="ja-JP" altLang="en-US"/>
              <a:t>そんなゆいさんとともみさんのやりとりがあった、数日後　　　　</a:t>
            </a:r>
          </a:p>
          <a:p>
            <a:pPr>
              <a:spcBef>
                <a:spcPct val="0"/>
              </a:spcBef>
            </a:pPr>
            <a:endParaRPr lang="ja-JP" altLang="en-US"/>
          </a:p>
          <a:p>
            <a:pPr>
              <a:spcBef>
                <a:spcPct val="0"/>
              </a:spcBef>
            </a:pPr>
            <a:r>
              <a:rPr lang="ja-JP" altLang="en-US"/>
              <a:t>●（すずき：読む）</a:t>
            </a:r>
            <a:endParaRPr lang="ja-JP" altLang="en-US"/>
          </a:p>
          <a:p>
            <a:pPr>
              <a:spcBef>
                <a:spcPct val="0"/>
              </a:spcBef>
            </a:pPr>
            <a:r>
              <a:rPr lang="ja-JP" altLang="en-US"/>
              <a:t>●（ともみ：読む）　●写真</a:t>
            </a:r>
            <a:endParaRPr lang="ja-JP" altLang="en-US"/>
          </a:p>
          <a:p>
            <a:pPr>
              <a:spcBef>
                <a:spcPct val="0"/>
              </a:spcBef>
            </a:pPr>
            <a:r>
              <a:rPr lang="ja-JP" altLang="en-US"/>
              <a:t>●（すずき：読む）</a:t>
            </a:r>
            <a:endParaRPr lang="ja-JP"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0" name=""/>
        <p:cNvGrpSpPr/>
        <p:nvPr/>
      </p:nvGrpSpPr>
      <p:grpSpPr>
        <a:xfrm>
          <a:off x="0" y="0"/>
          <a:ext cx="0" cy="0"/>
          <a:chOff x="0" y="0"/>
          <a:chExt cx="0" cy="0"/>
        </a:xfrm>
      </p:grpSpPr>
      <p:sp>
        <p:nvSpPr>
          <p:cNvPr id="1221" name="Rectangle 2"/>
          <p:cNvSpPr>
            <a:spLocks noGrp="1" noRot="1" noChangeAspect="1" noTextEdit="1"/>
          </p:cNvSpPr>
          <p:nvPr>
            <p:ph type="sldImg"/>
          </p:nvPr>
        </p:nvSpPr>
        <p:spPr>
          <a:xfrm>
            <a:off x="920750" y="746125"/>
            <a:ext cx="4965700" cy="3725863"/>
          </a:xfrm>
          <a:noFill/>
          <a:ln>
            <a:solidFill>
              <a:srgbClr val="000000"/>
            </a:solidFill>
            <a:miter lim="800000"/>
            <a:headEnd/>
            <a:tailEnd/>
          </a:ln>
        </p:spPr>
      </p:sp>
      <p:sp>
        <p:nvSpPr>
          <p:cNvPr id="1222" name="Rectangle 3"/>
          <p:cNvSpPr>
            <a:spLocks noGrp="1"/>
          </p:cNvSpPr>
          <p:nvPr>
            <p:ph type="body" idx="1"/>
          </p:nvPr>
        </p:nvSpPr>
        <p:spPr>
          <a:noFill/>
          <a:ln/>
        </p:spPr>
        <p:txBody>
          <a:bodyPr/>
          <a:lstStyle/>
          <a:p>
            <a:pPr>
              <a:spcBef>
                <a:spcPct val="0"/>
              </a:spcBef>
            </a:pPr>
            <a:r>
              <a:rPr lang="ja-JP" altLang="en-US"/>
              <a:t>※　画面は自動で進みます</a:t>
            </a:r>
            <a:endParaRPr lang="ja-JP" altLang="en-US"/>
          </a:p>
          <a:p>
            <a:pPr>
              <a:spcBef>
                <a:spcPct val="0"/>
              </a:spcBef>
            </a:pPr>
            <a:endParaRPr lang="ja-JP" altLang="en-US"/>
          </a:p>
          <a:p>
            <a:pPr>
              <a:spcBef>
                <a:spcPct val="0"/>
              </a:spcBef>
            </a:pPr>
            <a:r>
              <a:rPr lang="ja-JP" altLang="en-US"/>
              <a:t>その三日後、ゆいさんがふとSNSを開いてみると、</a:t>
            </a:r>
          </a:p>
          <a:p>
            <a:pPr>
              <a:spcBef>
                <a:spcPct val="0"/>
              </a:spcBef>
            </a:pPr>
            <a:r>
              <a:rPr lang="ja-JP" altLang="en-US"/>
              <a:t>●なんと画面に自分の顔写真が貼り付けられた動物の写真が写っていました。</a:t>
            </a:r>
            <a:endParaRPr lang="ja-JP" altLang="en-US"/>
          </a:p>
          <a:p>
            <a:pPr>
              <a:spcBef>
                <a:spcPct val="0"/>
              </a:spcBef>
            </a:pPr>
            <a:r>
              <a:rPr lang="ja-JP" altLang="en-US"/>
              <a:t>うろたえるゆいさんに対して、さらに追い打ちをかけるように、</a:t>
            </a:r>
            <a:endParaRPr lang="ja-JP" altLang="en-US"/>
          </a:p>
          <a:p>
            <a:pPr>
              <a:spcBef>
                <a:spcPct val="0"/>
              </a:spcBef>
            </a:pPr>
            <a:r>
              <a:rPr lang="ja-JP" altLang="en-US"/>
              <a:t>●（読む）　●（読む）　●（読む）　●（読む）</a:t>
            </a:r>
            <a:endParaRPr lang="ja-JP" altLang="en-US"/>
          </a:p>
          <a:p>
            <a:pPr>
              <a:spcBef>
                <a:spcPct val="0"/>
              </a:spcBef>
            </a:pPr>
            <a:r>
              <a:rPr lang="ja-JP" altLang="en-US"/>
              <a:t>と、友だちや知り合いからの誹謗中傷の言葉がたくさん入れられていました。</a:t>
            </a:r>
            <a:endParaRPr lang="ja-JP" altLang="en-US"/>
          </a:p>
          <a:p>
            <a:pPr>
              <a:spcBef>
                <a:spcPct val="0"/>
              </a:spcBef>
            </a:pPr>
            <a:endParaRPr lang="ja-JP"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0" name=""/>
        <p:cNvGrpSpPr/>
        <p:nvPr/>
      </p:nvGrpSpPr>
      <p:grpSpPr>
        <a:xfrm>
          <a:off x="0" y="0"/>
          <a:ext cx="0" cy="0"/>
          <a:chOff x="0" y="0"/>
          <a:chExt cx="0" cy="0"/>
        </a:xfrm>
      </p:grpSpPr>
      <p:sp>
        <p:nvSpPr>
          <p:cNvPr id="1239" name="スライド イメージ プレースホルダー 1"/>
          <p:cNvSpPr>
            <a:spLocks noGrp="1" noRot="1" noChangeAspect="1"/>
          </p:cNvSpPr>
          <p:nvPr>
            <p:ph type="sldImg"/>
          </p:nvPr>
        </p:nvSpPr>
        <p:spPr/>
      </p:sp>
      <p:sp>
        <p:nvSpPr>
          <p:cNvPr id="1240" name="ノート プレースホルダー 2"/>
          <p:cNvSpPr>
            <a:spLocks noGrp="1"/>
          </p:cNvSpPr>
          <p:nvPr>
            <p:ph type="body" idx="1"/>
          </p:nvPr>
        </p:nvSpPr>
        <p:spPr/>
        <p:txBody>
          <a:bodyPr/>
          <a:lstStyle/>
          <a:p>
            <a:pPr marL="0" indent="0">
              <a:buNone/>
            </a:pPr>
            <a:r>
              <a:rPr kumimoji="1" lang="ja-JP" altLang="en-US" dirty="0" smtClean="0"/>
              <a:t>次の日、ゆいさんはともみさんに　</a:t>
            </a:r>
            <a:endParaRPr kumimoji="1" lang="en-US" altLang="ja-JP" dirty="0" smtClean="0"/>
          </a:p>
          <a:p>
            <a:pPr marL="0" indent="0">
              <a:buNone/>
            </a:pPr>
            <a:r>
              <a:rPr kumimoji="1" lang="ja-JP" altLang="en-US" dirty="0" smtClean="0"/>
              <a:t>●（ゆい：読む）</a:t>
            </a:r>
            <a:endParaRPr kumimoji="1" lang="ja-JP" altLang="en-US" dirty="0" smtClean="0"/>
          </a:p>
          <a:p>
            <a:pPr marL="0" indent="0">
              <a:buNone/>
            </a:pPr>
            <a:r>
              <a:rPr kumimoji="1" lang="ja-JP" altLang="en-US" dirty="0" smtClean="0"/>
              <a:t>●（ともみ：読む）　そのあと、ゆいさんにすずきさんから謝らせようと連れてきて、　●（ともみ：読む）</a:t>
            </a:r>
            <a:endParaRPr kumimoji="1" lang="ja-JP" altLang="en-US" dirty="0" smtClean="0"/>
          </a:p>
          <a:p>
            <a:pPr marL="0" indent="0">
              <a:buNone/>
            </a:pPr>
            <a:r>
              <a:rPr kumimoji="1" lang="ja-JP" altLang="en-US" dirty="0" smtClean="0"/>
              <a:t>●（すずき：読む）</a:t>
            </a:r>
            <a:endParaRPr kumimoji="1" lang="ja-JP" altLang="en-US" dirty="0" smtClean="0"/>
          </a:p>
          <a:p>
            <a:pPr marL="0" indent="0">
              <a:buNone/>
            </a:pPr>
            <a:endParaRPr kumimoji="1" lang="en-US" altLang="ja-JP" dirty="0" smtClean="0"/>
          </a:p>
          <a:p>
            <a:endParaRPr kumimoji="1" lang="ja-JP" altLang="en-US" dirty="0"/>
          </a:p>
        </p:txBody>
      </p:sp>
      <p:sp>
        <p:nvSpPr>
          <p:cNvPr id="1241" name="スライド番号プレースホルダー 3"/>
          <p:cNvSpPr>
            <a:spLocks noGrp="1"/>
          </p:cNvSpPr>
          <p:nvPr>
            <p:ph type="sldNum" sz="quarter" idx="10"/>
          </p:nvPr>
        </p:nvSpPr>
        <p:spPr/>
        <p:txBody>
          <a:bodyPr/>
          <a:lstStyle/>
          <a:p>
            <a:fld id="{34B85968-A15C-4FD2-AD43-897D306D11F4}" type="slidenum">
              <a:rPr kumimoji="1" lang="ja-JP" altLang="en-US" smtClean="0"/>
              <a:t>3</a:t>
            </a:fld>
            <a:endParaRPr kumimoji="1" lang="ja-JP" altLang="en-US"/>
          </a:p>
        </p:txBody>
      </p:sp>
    </p:spTree>
    <p:extLst>
      <p:ext uri="{BB962C8B-B14F-4D97-AF65-F5344CB8AC3E}">
        <p14:creationId xmlns:p14="http://schemas.microsoft.com/office/powerpoint/2010/main" val="16968785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0" name=""/>
        <p:cNvGrpSpPr/>
        <p:nvPr/>
      </p:nvGrpSpPr>
      <p:grpSpPr/>
      <p:sp>
        <p:nvSpPr>
          <p:cNvPr id="1276" name="四角形 214"/>
          <p:cNvSpPr>
            <a:spLocks noGrp="1" noRot="1" noChangeAspect="1"/>
          </p:cNvSpPr>
          <p:nvPr>
            <p:ph type="sldImg" idx="2"/>
          </p:nvPr>
        </p:nvSpPr>
        <p:spPr>
          <a:prstGeom prst="rect">
            <a:avLst/>
          </a:prstGeom>
        </p:spPr>
        <p:txBody>
          <a:bodyPr/>
          <a:p>
            <a:endParaRPr kumimoji="1" lang="ja-JP" altLang="en-US"/>
          </a:p>
        </p:txBody>
      </p:sp>
      <p:sp>
        <p:nvSpPr>
          <p:cNvPr id="1277" name="四角形 215"/>
          <p:cNvSpPr>
            <a:spLocks noGrp="1"/>
          </p:cNvSpPr>
          <p:nvPr>
            <p:ph type="body" sz="quarter" idx="3"/>
          </p:nvPr>
        </p:nvSpPr>
        <p:spPr>
          <a:prstGeom prst="rect">
            <a:avLst/>
          </a:prstGeom>
        </p:spPr>
        <p:txBody>
          <a:bodyPr/>
          <a:p>
            <a:pPr marL="0" eaLnBrk="1" fontAlgn="base" hangingPunct="1"/>
            <a:r>
              <a:rPr lang="ja-JP" altLang="en-US" noProof="0" dirty="0" err="0"/>
              <a:t>●すずきさんは、ゆいさんの加工した写真を　●自分のグループにしか送っていないにしても、</a:t>
            </a:r>
            <a:endParaRPr lang="ja-JP" altLang="en-US" noProof="0" dirty="0" err="0"/>
          </a:p>
          <a:p>
            <a:pPr marL="0" eaLnBrk="1" fontAlgn="base" hangingPunct="1"/>
            <a:r>
              <a:rPr lang="ja-JP" altLang="en-US" noProof="0" dirty="0" err="0"/>
              <a:t>送ったグループの子から、その子とつながっている●別のグループへ写真は送られ、送られたその別のグループから、さらに違う　●別のグループへ送られることにより、短時間の間に加工された写真がたくさんの子に広がってしまうということになります。これを「拡散」といいます。</a:t>
            </a:r>
            <a:endParaRPr lang="ja-JP" altLang="en-US" noProof="0" dirty="0" err="0"/>
          </a:p>
          <a:p>
            <a:pPr marL="0" eaLnBrk="1" fontAlgn="base" hangingPunct="1"/>
            <a:endParaRPr lang="ja-JP" altLang="en-US" noProof="0" dirty="0" err="0"/>
          </a:p>
          <a:p>
            <a:pPr marL="0" eaLnBrk="1" fontAlgn="base" hangingPunct="1"/>
            <a:r>
              <a:rPr lang="ja-JP" altLang="en-US" noProof="0" dirty="0" err="0"/>
              <a:t>たとえ友達にしか公開していない書き込みや画像でも、それを見た友達の行動までは制限できません。</a:t>
            </a:r>
            <a:endParaRPr lang="en-US" altLang="ja-JP" noProof="0" dirty="0" err="0"/>
          </a:p>
          <a:p>
            <a:pPr marL="0" eaLnBrk="1" fontAlgn="base" hangingPunct="1"/>
            <a:r>
              <a:rPr lang="ja-JP" altLang="en-US" noProof="0" dirty="0" err="0"/>
              <a:t>自分が人に教えたい内容というのは、相手にとっても同じで、たとえ拡散できない設定にしていたとしても、文章や画像をコピーしてでも人に伝えたくなるものなのです。</a:t>
            </a:r>
            <a:endParaRPr lang="en-US" altLang="ja-JP" noProof="0" dirty="0" err="0"/>
          </a:p>
          <a:p>
            <a:pPr marL="0" eaLnBrk="1" fontAlgn="base" hangingPunct="1"/>
            <a:r>
              <a:rPr lang="ja-JP" altLang="en-US" noProof="0" dirty="0" err="0"/>
              <a:t>そして、一度広がり始めた情報は、誰にも止めることはできません。</a:t>
            </a:r>
            <a:endParaRPr lang="en-US" altLang="ja-JP" noProof="0" dirty="0" err="0"/>
          </a:p>
          <a:p>
            <a:pPr marL="0" eaLnBrk="1" fontAlgn="base" hangingPunct="1"/>
            <a:r>
              <a:rPr lang="ja-JP" altLang="en-US" noProof="0" dirty="0" err="0"/>
              <a:t>友達に伝えた情報も、その次に見ているのは、みなさんがまったく知らない「誰か」になります。</a:t>
            </a:r>
            <a:endParaRPr lang="en-US" altLang="ja-JP" noProof="0" dirty="0" err="0"/>
          </a:p>
          <a:p>
            <a:endParaRPr kumimoji="1" lang="ja-JP" altLang="en-US"/>
          </a:p>
        </p:txBody>
      </p:sp>
      <p:sp>
        <p:nvSpPr>
          <p:cNvPr id="1278" name="四角形 216"/>
          <p:cNvSpPr>
            <a:spLocks noGrp="1"/>
          </p:cNvSpPr>
          <p:nvPr>
            <p:ph type="sldNum" sz="quarter" idx="5"/>
          </p:nvPr>
        </p:nvSpPr>
        <p:spPr>
          <a:prstGeom prst="rect">
            <a:avLst/>
          </a:prstGeom>
        </p:spPr>
        <p:txBody>
          <a:bodyPr vert="horz" lIns="91440" tIns="45720" rIns="91440" bIns="45720" rtlCol="0" anchor="b"/>
          <a:lstStyle>
            <a:lvl1pPr algn="r">
              <a:defRPr sz="1200"/>
            </a:lvl1pPr>
          </a:lstStyle>
          <a:p>
            <a:fld id="{FD32B43D-CDA7-5944-9E63-004B885F55C2}" type="slidenum">
              <a:rPr kumimoji="1" lang="ja-JP" altLang="en-US" smtClean="0"/>
              <a:t>‹#›</a:t>
            </a:fld>
            <a:endParaRPr kumimoji="1" lang="ja-JP"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0" name=""/>
        <p:cNvGrpSpPr/>
        <p:nvPr/>
      </p:nvGrpSpPr>
      <p:grpSpPr>
        <a:xfrm>
          <a:off x="0" y="0"/>
          <a:ext cx="0" cy="0"/>
          <a:chOff x="0" y="0"/>
          <a:chExt cx="0" cy="0"/>
        </a:xfrm>
      </p:grpSpPr>
      <p:sp>
        <p:nvSpPr>
          <p:cNvPr id="1286" name="スライド イメージ プレースホルダー 1"/>
          <p:cNvSpPr>
            <a:spLocks noGrp="1" noRot="1" noChangeAspect="1"/>
          </p:cNvSpPr>
          <p:nvPr>
            <p:ph type="sldImg"/>
          </p:nvPr>
        </p:nvSpPr>
        <p:spPr/>
      </p:sp>
      <p:sp>
        <p:nvSpPr>
          <p:cNvPr id="1287" name="ノート プレースホルダー 2"/>
          <p:cNvSpPr>
            <a:spLocks noGrp="1"/>
          </p:cNvSpPr>
          <p:nvPr>
            <p:ph type="body" idx="1"/>
          </p:nvPr>
        </p:nvSpPr>
        <p:spPr/>
        <p:txBody>
          <a:bodyPr/>
          <a:lstStyle/>
          <a:p>
            <a:r>
              <a:rPr kumimoji="1" lang="ja-JP" altLang="en-US" dirty="0"/>
              <a:t>ゆいさんはショックで、泣いてしまいました。</a:t>
            </a:r>
            <a:endParaRPr kumimoji="1" lang="ja-JP" altLang="en-US" dirty="0"/>
          </a:p>
          <a:p>
            <a:endParaRPr kumimoji="1" lang="ja-JP" altLang="en-US" dirty="0"/>
          </a:p>
          <a:p>
            <a:r>
              <a:rPr kumimoji="1" lang="ja-JP" altLang="en-US" dirty="0"/>
              <a:t>みなさんはどう思いますか。</a:t>
            </a:r>
            <a:endParaRPr kumimoji="1" lang="ja-JP" altLang="en-US" dirty="0"/>
          </a:p>
        </p:txBody>
      </p:sp>
      <p:sp>
        <p:nvSpPr>
          <p:cNvPr id="1288" name="スライド番号プレースホルダー 3"/>
          <p:cNvSpPr>
            <a:spLocks noGrp="1"/>
          </p:cNvSpPr>
          <p:nvPr>
            <p:ph type="sldNum" sz="quarter" idx="10"/>
          </p:nvPr>
        </p:nvSpPr>
        <p:spPr/>
        <p:txBody>
          <a:bodyPr/>
          <a:lstStyle/>
          <a:p>
            <a:fld id="{34B85968-A15C-4FD2-AD43-897D306D11F4}" type="slidenum">
              <a:rPr kumimoji="1" lang="ja-JP" altLang="en-US" smtClean="0"/>
              <a:t>14</a:t>
            </a:fld>
            <a:endParaRPr kumimoji="1" lang="ja-JP" altLang="en-US"/>
          </a:p>
        </p:txBody>
      </p:sp>
    </p:spTree>
    <p:extLst>
      <p:ext uri="{BB962C8B-B14F-4D97-AF65-F5344CB8AC3E}">
        <p14:creationId xmlns:p14="http://schemas.microsoft.com/office/powerpoint/2010/main" val="16968785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0" name=""/>
        <p:cNvGrpSpPr/>
        <p:nvPr/>
      </p:nvGrpSpPr>
      <p:grpSpPr>
        <a:xfrm>
          <a:off x="0" y="0"/>
          <a:ext cx="0" cy="0"/>
          <a:chOff x="0" y="0"/>
          <a:chExt cx="0" cy="0"/>
        </a:xfrm>
      </p:grpSpPr>
      <p:sp>
        <p:nvSpPr>
          <p:cNvPr id="1312" name="スライド イメージ プレースホルダー 1"/>
          <p:cNvSpPr>
            <a:spLocks noGrp="1" noRot="1" noChangeAspect="1"/>
          </p:cNvSpPr>
          <p:nvPr>
            <p:ph type="sldImg"/>
          </p:nvPr>
        </p:nvSpPr>
        <p:spPr/>
      </p:sp>
      <p:sp>
        <p:nvSpPr>
          <p:cNvPr id="1313" name="ノート プレースホルダー 2"/>
          <p:cNvSpPr>
            <a:spLocks noGrp="1"/>
          </p:cNvSpPr>
          <p:nvPr>
            <p:ph type="body" idx="1"/>
          </p:nvPr>
        </p:nvSpPr>
        <p:spPr/>
        <p:txBody>
          <a:bodyPr/>
          <a:lstStyle/>
          <a:p>
            <a:pPr marL="0" indent="0">
              <a:buNone/>
            </a:pPr>
            <a:r>
              <a:rPr kumimoji="1" lang="ja-JP" altLang="en-US" dirty="0" smtClean="0"/>
              <a:t>話の内容を整理します。</a:t>
            </a:r>
            <a:endParaRPr kumimoji="1" lang="ja-JP" altLang="en-US" dirty="0" smtClean="0"/>
          </a:p>
          <a:p>
            <a:pPr marL="514350" indent="-514350">
              <a:buAutoNum type="arabicPeriod"/>
            </a:pPr>
            <a:endParaRPr kumimoji="1" lang="ja-JP" altLang="en-US" dirty="0" smtClean="0"/>
          </a:p>
          <a:p>
            <a:pPr marL="0" indent="0">
              <a:buNone/>
            </a:pPr>
            <a:r>
              <a:rPr kumimoji="1" lang="ja-JP" altLang="en-US" dirty="0" smtClean="0"/>
              <a:t>●１　「ゆいさん」が「ともみ</a:t>
            </a:r>
            <a:r>
              <a:rPr kumimoji="1" lang="ja-JP" altLang="en-US" dirty="0" err="1" smtClean="0"/>
              <a:t>さん」に</a:t>
            </a:r>
            <a:r>
              <a:rPr kumimoji="1" lang="ja-JP" altLang="en-US" dirty="0" smtClean="0"/>
              <a:t>自分の画像を送信</a:t>
            </a:r>
            <a:endParaRPr kumimoji="1" lang="en-US" altLang="ja-JP" dirty="0" smtClean="0"/>
          </a:p>
          <a:p>
            <a:pPr marL="0" indent="0">
              <a:buNone/>
            </a:pPr>
            <a:r>
              <a:rPr lang="ja-JP" altLang="en-US" dirty="0" smtClean="0"/>
              <a:t>　　　 「すずきさん」が「ともみ</a:t>
            </a:r>
            <a:r>
              <a:rPr lang="ja-JP" altLang="en-US" dirty="0" err="1" smtClean="0"/>
              <a:t>さん」に</a:t>
            </a:r>
            <a:r>
              <a:rPr lang="ja-JP" altLang="en-US" dirty="0" smtClean="0"/>
              <a:t>女子の画像を要求</a:t>
            </a:r>
            <a:endParaRPr kumimoji="1" lang="en-US" altLang="ja-JP" dirty="0" smtClean="0"/>
          </a:p>
          <a:p>
            <a:pPr marL="0" indent="0">
              <a:buNone/>
            </a:pPr>
            <a:r>
              <a:rPr lang="ja-JP" altLang="en-US" dirty="0" smtClean="0"/>
              <a:t>●２　「ともみさん」が「すずきさん」に「ゆい</a:t>
            </a:r>
            <a:r>
              <a:rPr lang="ja-JP" altLang="en-US" dirty="0" err="1" smtClean="0"/>
              <a:t>さん」の</a:t>
            </a:r>
            <a:r>
              <a:rPr lang="ja-JP" altLang="en-US" dirty="0" smtClean="0"/>
              <a:t>画像を「勝手」に送信</a:t>
            </a:r>
            <a:endParaRPr lang="en-US" altLang="ja-JP" dirty="0" smtClean="0"/>
          </a:p>
          <a:p>
            <a:pPr marL="0" indent="0">
              <a:buNone/>
            </a:pPr>
            <a:r>
              <a:rPr kumimoji="1" lang="ja-JP" altLang="en-US" dirty="0" smtClean="0"/>
              <a:t>●３　「すずきさん」が「ゆい</a:t>
            </a:r>
            <a:r>
              <a:rPr kumimoji="1" lang="ja-JP" altLang="en-US" dirty="0" err="1" smtClean="0"/>
              <a:t>さん」の</a:t>
            </a:r>
            <a:r>
              <a:rPr kumimoji="1" lang="ja-JP" altLang="en-US" dirty="0" smtClean="0"/>
              <a:t>画像を加工して</a:t>
            </a:r>
            <a:r>
              <a:rPr lang="en-US" altLang="ja-JP" dirty="0" smtClean="0"/>
              <a:t>SNS</a:t>
            </a:r>
            <a:r>
              <a:rPr lang="ja-JP" altLang="en-US" dirty="0" smtClean="0"/>
              <a:t>に投稿</a:t>
            </a:r>
            <a:endParaRPr lang="en-US" altLang="ja-JP" dirty="0" smtClean="0"/>
          </a:p>
          <a:p>
            <a:pPr marL="0" indent="0">
              <a:buNone/>
            </a:pPr>
            <a:r>
              <a:rPr kumimoji="1" lang="ja-JP" altLang="en-US" dirty="0" smtClean="0"/>
              <a:t>●４　「ゆいさん」が加工された自分の画像を発見</a:t>
            </a:r>
            <a:endParaRPr kumimoji="1" lang="en-US" altLang="ja-JP" dirty="0" smtClean="0"/>
          </a:p>
          <a:p>
            <a:pPr marL="514350" indent="-514350">
              <a:buAutoNum type="arabicPeriod"/>
            </a:pPr>
            <a:endParaRPr kumimoji="1" lang="en-US" altLang="ja-JP" dirty="0" smtClean="0"/>
          </a:p>
          <a:p>
            <a:pPr marL="0" indent="0">
              <a:buNone/>
            </a:pPr>
            <a:endParaRPr kumimoji="1" lang="en-US" altLang="ja-JP" dirty="0" smtClean="0"/>
          </a:p>
          <a:p>
            <a:endParaRPr kumimoji="1" lang="ja-JP" altLang="en-US" dirty="0"/>
          </a:p>
        </p:txBody>
      </p:sp>
      <p:sp>
        <p:nvSpPr>
          <p:cNvPr id="1314" name="スライド番号プレースホルダー 3"/>
          <p:cNvSpPr>
            <a:spLocks noGrp="1"/>
          </p:cNvSpPr>
          <p:nvPr>
            <p:ph type="sldNum" sz="quarter" idx="10"/>
          </p:nvPr>
        </p:nvSpPr>
        <p:spPr/>
        <p:txBody>
          <a:bodyPr/>
          <a:lstStyle/>
          <a:p>
            <a:fld id="{34B85968-A15C-4FD2-AD43-897D306D11F4}" type="slidenum">
              <a:rPr kumimoji="1" lang="ja-JP" altLang="en-US" smtClean="0"/>
              <a:t>3</a:t>
            </a:fld>
            <a:endParaRPr kumimoji="1" lang="ja-JP" altLang="en-US"/>
          </a:p>
        </p:txBody>
      </p:sp>
    </p:spTree>
    <p:extLst>
      <p:ext uri="{BB962C8B-B14F-4D97-AF65-F5344CB8AC3E}">
        <p14:creationId xmlns:p14="http://schemas.microsoft.com/office/powerpoint/2010/main" val="16968785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0" name=""/>
        <p:cNvGrpSpPr/>
        <p:nvPr/>
      </p:nvGrpSpPr>
      <p:grpSpPr>
        <a:xfrm>
          <a:off x="0" y="0"/>
          <a:ext cx="0" cy="0"/>
          <a:chOff x="0" y="0"/>
          <a:chExt cx="0" cy="0"/>
        </a:xfrm>
      </p:grpSpPr>
      <p:sp>
        <p:nvSpPr>
          <p:cNvPr id="1338" name="スライド イメージ プレースホルダー 1"/>
          <p:cNvSpPr>
            <a:spLocks noGrp="1" noRot="1" noChangeAspect="1"/>
          </p:cNvSpPr>
          <p:nvPr>
            <p:ph type="sldImg"/>
          </p:nvPr>
        </p:nvSpPr>
        <p:spPr/>
      </p:sp>
      <p:sp>
        <p:nvSpPr>
          <p:cNvPr id="1339" name="ノート プレースホルダー 2"/>
          <p:cNvSpPr>
            <a:spLocks noGrp="1"/>
          </p:cNvSpPr>
          <p:nvPr>
            <p:ph type="body" idx="1"/>
          </p:nvPr>
        </p:nvSpPr>
        <p:spPr/>
        <p:txBody>
          <a:bodyPr/>
          <a:lstStyle/>
          <a:p>
            <a:pPr marL="0" indent="0">
              <a:buNone/>
            </a:pPr>
            <a:r>
              <a:rPr kumimoji="1" lang="ja-JP" altLang="en-US" dirty="0" smtClean="0"/>
              <a:t>話の内容を整理します。</a:t>
            </a:r>
            <a:endParaRPr kumimoji="1" lang="ja-JP" altLang="en-US" dirty="0" smtClean="0"/>
          </a:p>
          <a:p>
            <a:pPr marL="514350" indent="-514350">
              <a:buAutoNum type="arabicPeriod"/>
            </a:pPr>
            <a:endParaRPr kumimoji="1" lang="ja-JP" altLang="en-US" dirty="0" smtClean="0"/>
          </a:p>
          <a:p>
            <a:pPr marL="0" indent="0">
              <a:buNone/>
            </a:pPr>
            <a:r>
              <a:rPr kumimoji="1" lang="ja-JP" altLang="en-US" dirty="0" smtClean="0"/>
              <a:t>※　前スライドの続き</a:t>
            </a:r>
            <a:endParaRPr kumimoji="1" lang="ja-JP" altLang="en-US" dirty="0"/>
          </a:p>
        </p:txBody>
      </p:sp>
      <p:sp>
        <p:nvSpPr>
          <p:cNvPr id="1340" name="スライド番号プレースホルダー 3"/>
          <p:cNvSpPr>
            <a:spLocks noGrp="1"/>
          </p:cNvSpPr>
          <p:nvPr>
            <p:ph type="sldNum" sz="quarter" idx="10"/>
          </p:nvPr>
        </p:nvSpPr>
        <p:spPr/>
        <p:txBody>
          <a:bodyPr/>
          <a:lstStyle/>
          <a:p>
            <a:fld id="{34B85968-A15C-4FD2-AD43-897D306D11F4}" type="slidenum">
              <a:rPr kumimoji="1" lang="ja-JP" altLang="en-US" smtClean="0"/>
              <a:t>3</a:t>
            </a:fld>
            <a:endParaRPr kumimoji="1" lang="ja-JP" altLang="en-US"/>
          </a:p>
        </p:txBody>
      </p:sp>
    </p:spTree>
    <p:extLst>
      <p:ext uri="{BB962C8B-B14F-4D97-AF65-F5344CB8AC3E}">
        <p14:creationId xmlns:p14="http://schemas.microsoft.com/office/powerpoint/2010/main" val="16968785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0" name=""/>
        <p:cNvGrpSpPr/>
        <p:nvPr/>
      </p:nvGrpSpPr>
      <p:grpSpPr>
        <a:xfrm>
          <a:off x="0" y="0"/>
          <a:ext cx="0" cy="0"/>
          <a:chOff x="0" y="0"/>
          <a:chExt cx="0" cy="0"/>
        </a:xfrm>
      </p:grpSpPr>
      <p:sp>
        <p:nvSpPr>
          <p:cNvPr id="1360" name="スライド イメージ プレースホルダー 1"/>
          <p:cNvSpPr>
            <a:spLocks noGrp="1" noRot="1" noChangeAspect="1"/>
          </p:cNvSpPr>
          <p:nvPr>
            <p:ph type="sldImg"/>
          </p:nvPr>
        </p:nvSpPr>
        <p:spPr/>
      </p:sp>
      <p:sp>
        <p:nvSpPr>
          <p:cNvPr id="1361" name="ノート プレースホルダー 2"/>
          <p:cNvSpPr>
            <a:spLocks noGrp="1"/>
          </p:cNvSpPr>
          <p:nvPr>
            <p:ph type="body" idx="1"/>
          </p:nvPr>
        </p:nvSpPr>
        <p:spPr/>
        <p:txBody>
          <a:bodyPr/>
          <a:lstStyle/>
          <a:p>
            <a:pPr marL="0" indent="0">
              <a:buNone/>
            </a:pPr>
            <a:r>
              <a:rPr kumimoji="1" lang="ja-JP" altLang="en-US" dirty="0" smtClean="0"/>
              <a:t>話の内容を整理します。</a:t>
            </a:r>
            <a:endParaRPr kumimoji="1" lang="ja-JP" altLang="en-US" dirty="0" smtClean="0"/>
          </a:p>
          <a:p>
            <a:pPr marL="514350" indent="-514350">
              <a:buAutoNum type="arabicPeriod"/>
            </a:pPr>
            <a:endParaRPr kumimoji="1" lang="ja-JP" altLang="en-US" dirty="0" smtClean="0"/>
          </a:p>
          <a:p>
            <a:r>
              <a:rPr kumimoji="1" lang="ja-JP" altLang="en-US" dirty="0"/>
              <a:t>●自分の写真が、広がることを想像していたでしょうか？</a:t>
            </a:r>
            <a:endParaRPr kumimoji="1" lang="ja-JP" altLang="en-US" dirty="0"/>
          </a:p>
        </p:txBody>
      </p:sp>
      <p:sp>
        <p:nvSpPr>
          <p:cNvPr id="1362" name="スライド番号プレースホルダー 3"/>
          <p:cNvSpPr>
            <a:spLocks noGrp="1"/>
          </p:cNvSpPr>
          <p:nvPr>
            <p:ph type="sldNum" sz="quarter" idx="10"/>
          </p:nvPr>
        </p:nvSpPr>
        <p:spPr/>
        <p:txBody>
          <a:bodyPr/>
          <a:lstStyle/>
          <a:p>
            <a:fld id="{34B85968-A15C-4FD2-AD43-897D306D11F4}" type="slidenum">
              <a:rPr kumimoji="1" lang="ja-JP" altLang="en-US" smtClean="0"/>
              <a:t>3</a:t>
            </a:fld>
            <a:endParaRPr kumimoji="1" lang="ja-JP" altLang="en-US"/>
          </a:p>
        </p:txBody>
      </p:sp>
    </p:spTree>
    <p:extLst>
      <p:ext uri="{BB962C8B-B14F-4D97-AF65-F5344CB8AC3E}">
        <p14:creationId xmlns:p14="http://schemas.microsoft.com/office/powerpoint/2010/main" val="16968785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0" name=""/>
        <p:cNvGrpSpPr/>
        <p:nvPr/>
      </p:nvGrpSpPr>
      <p:grpSpPr/>
      <p:sp>
        <p:nvSpPr>
          <p:cNvPr id="1370" name="四角形 290"/>
          <p:cNvSpPr>
            <a:spLocks noGrp="1" noRot="1" noChangeAspect="1"/>
          </p:cNvSpPr>
          <p:nvPr>
            <p:ph type="sldImg" idx="2"/>
          </p:nvPr>
        </p:nvSpPr>
        <p:spPr>
          <a:prstGeom prst="rect">
            <a:avLst/>
          </a:prstGeom>
        </p:spPr>
        <p:txBody>
          <a:bodyPr/>
          <a:p>
            <a:endParaRPr kumimoji="1" lang="ja-JP" altLang="en-US"/>
          </a:p>
        </p:txBody>
      </p:sp>
      <p:sp>
        <p:nvSpPr>
          <p:cNvPr id="1371" name="四角形 291"/>
          <p:cNvSpPr>
            <a:spLocks noGrp="1"/>
          </p:cNvSpPr>
          <p:nvPr>
            <p:ph type="body" sz="quarter" idx="3"/>
          </p:nvPr>
        </p:nvSpPr>
        <p:spPr>
          <a:prstGeom prst="rect">
            <a:avLst/>
          </a:prstGeom>
        </p:spPr>
        <p:txBody>
          <a:bodyPr/>
          <a:p>
            <a:r>
              <a:rPr kumimoji="1" lang="ja-JP" altLang="en-US"/>
              <a:t>すずきさんは、どんな気持ちで加工した写真を送ったのだろう。</a:t>
            </a:r>
            <a:endParaRPr kumimoji="1" lang="ja-JP" altLang="en-US"/>
          </a:p>
          <a:p>
            <a:endParaRPr kumimoji="1" lang="ja-JP" altLang="en-US"/>
          </a:p>
          <a:p>
            <a:r>
              <a:rPr kumimoji="1" lang="ja-JP" altLang="en-US"/>
              <a:t>●（箇条書きを読む）</a:t>
            </a:r>
            <a:endParaRPr kumimoji="1" lang="ja-JP" altLang="en-US"/>
          </a:p>
          <a:p>
            <a:r>
              <a:rPr kumimoji="1" lang="ja-JP" altLang="en-US"/>
              <a:t>これは良いこと？</a:t>
            </a:r>
            <a:endParaRPr kumimoji="1" lang="ja-JP" altLang="en-US"/>
          </a:p>
        </p:txBody>
      </p:sp>
      <p:sp>
        <p:nvSpPr>
          <p:cNvPr id="1372" name="四角形 292"/>
          <p:cNvSpPr>
            <a:spLocks noGrp="1"/>
          </p:cNvSpPr>
          <p:nvPr>
            <p:ph type="sldNum" sz="quarter" idx="5"/>
          </p:nvPr>
        </p:nvSpPr>
        <p:spPr>
          <a:prstGeom prst="rect">
            <a:avLst/>
          </a:prstGeom>
        </p:spPr>
        <p:txBody>
          <a:bodyPr vert="horz" lIns="91440" tIns="45720" rIns="91440" bIns="45720" rtlCol="0" anchor="b"/>
          <a:lstStyle>
            <a:lvl1pPr algn="r">
              <a:defRPr sz="1200"/>
            </a:lvl1pPr>
          </a:lstStyle>
          <a:p>
            <a:fld id="{FD32B43D-CDA7-5944-9E63-004B885F55C2}" type="slidenum">
              <a:rPr kumimoji="1" lang="ja-JP" altLang="en-US" smtClean="0"/>
              <a:t>‹#›</a:t>
            </a:fld>
            <a:endParaRPr kumimoji="1" lang="ja-JP"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0" name=""/>
        <p:cNvGrpSpPr/>
        <p:nvPr/>
      </p:nvGrpSpPr>
      <p:grpSpPr/>
      <p:sp>
        <p:nvSpPr>
          <p:cNvPr id="1380" name="四角形 296"/>
          <p:cNvSpPr>
            <a:spLocks noGrp="1" noRot="1" noChangeAspect="1"/>
          </p:cNvSpPr>
          <p:nvPr>
            <p:ph type="sldImg" idx="2"/>
          </p:nvPr>
        </p:nvSpPr>
        <p:spPr>
          <a:prstGeom prst="rect">
            <a:avLst/>
          </a:prstGeom>
        </p:spPr>
        <p:txBody>
          <a:bodyPr/>
          <a:p>
            <a:endParaRPr kumimoji="1" lang="ja-JP" altLang="en-US"/>
          </a:p>
        </p:txBody>
      </p:sp>
      <p:sp>
        <p:nvSpPr>
          <p:cNvPr id="1381" name="四角形 297"/>
          <p:cNvSpPr>
            <a:spLocks noGrp="1"/>
          </p:cNvSpPr>
          <p:nvPr>
            <p:ph type="body" sz="quarter" idx="3"/>
          </p:nvPr>
        </p:nvSpPr>
        <p:spPr>
          <a:prstGeom prst="rect">
            <a:avLst/>
          </a:prstGeom>
        </p:spPr>
        <p:txBody>
          <a:bodyPr/>
          <a:p>
            <a:r>
              <a:rPr kumimoji="1" lang="ja-JP" altLang="en-US"/>
              <a:t>ともみさんは、なぜ、ゆいさんの写真を送ったのだろうか。</a:t>
            </a:r>
            <a:endParaRPr kumimoji="1" lang="ja-JP" altLang="en-US"/>
          </a:p>
          <a:p>
            <a:endParaRPr kumimoji="1" lang="ja-JP" altLang="en-US"/>
          </a:p>
          <a:p>
            <a:r>
              <a:rPr kumimoji="1" lang="ja-JP" altLang="en-US"/>
              <a:t>●（箇条書きを読む）</a:t>
            </a:r>
            <a:endParaRPr kumimoji="1" lang="ja-JP" altLang="en-US"/>
          </a:p>
          <a:p>
            <a:r>
              <a:rPr kumimoji="1" lang="ja-JP" altLang="en-US"/>
              <a:t>これは良いこと？</a:t>
            </a:r>
            <a:endParaRPr kumimoji="1" lang="ja-JP" altLang="en-US"/>
          </a:p>
          <a:p>
            <a:endParaRPr kumimoji="1" lang="ja-JP" altLang="en-US"/>
          </a:p>
        </p:txBody>
      </p:sp>
      <p:sp>
        <p:nvSpPr>
          <p:cNvPr id="1382" name="四角形 298"/>
          <p:cNvSpPr>
            <a:spLocks noGrp="1"/>
          </p:cNvSpPr>
          <p:nvPr>
            <p:ph type="sldNum" sz="quarter" idx="5"/>
          </p:nvPr>
        </p:nvSpPr>
        <p:spPr>
          <a:prstGeom prst="rect">
            <a:avLst/>
          </a:prstGeom>
        </p:spPr>
        <p:txBody>
          <a:bodyPr vert="horz" lIns="91440" tIns="45720" rIns="91440" bIns="45720" rtlCol="0" anchor="b"/>
          <a:lstStyle>
            <a:lvl1pPr algn="r">
              <a:defRPr sz="1200"/>
            </a:lvl1pPr>
          </a:lstStyle>
          <a:p>
            <a:fld id="{FD32B43D-CDA7-5944-9E63-004B885F55C2}" type="slidenum">
              <a:rPr kumimoji="1" lang="ja-JP" altLang="en-US" smtClean="0"/>
              <a:t>‹#›</a:t>
            </a:fld>
            <a:endParaRPr kumimoji="1" lang="ja-JP"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0" name=""/>
        <p:cNvGrpSpPr/>
        <p:nvPr/>
      </p:nvGrpSpPr>
      <p:grpSpPr/>
      <p:sp>
        <p:nvSpPr>
          <p:cNvPr id="1390" name="四角形 299"/>
          <p:cNvSpPr>
            <a:spLocks noGrp="1" noRot="1" noChangeAspect="1"/>
          </p:cNvSpPr>
          <p:nvPr>
            <p:ph type="sldImg" idx="2"/>
          </p:nvPr>
        </p:nvSpPr>
        <p:spPr>
          <a:prstGeom prst="rect">
            <a:avLst/>
          </a:prstGeom>
        </p:spPr>
        <p:txBody>
          <a:bodyPr/>
          <a:p>
            <a:endParaRPr kumimoji="1" lang="ja-JP" altLang="en-US"/>
          </a:p>
        </p:txBody>
      </p:sp>
      <p:sp>
        <p:nvSpPr>
          <p:cNvPr id="1391" name="四角形 300"/>
          <p:cNvSpPr>
            <a:spLocks noGrp="1"/>
          </p:cNvSpPr>
          <p:nvPr>
            <p:ph type="body" sz="quarter" idx="3"/>
          </p:nvPr>
        </p:nvSpPr>
        <p:spPr>
          <a:prstGeom prst="rect">
            <a:avLst/>
          </a:prstGeom>
        </p:spPr>
        <p:txBody>
          <a:bodyPr/>
          <a:p>
            <a:r>
              <a:rPr kumimoji="1" lang="ja-JP" altLang="en-US"/>
              <a:t>ゆいさんはともみさんに写真を送ったが、ゆいさんも悪かったことはないだろうか。</a:t>
            </a:r>
            <a:endParaRPr kumimoji="1" lang="ja-JP" altLang="en-US"/>
          </a:p>
          <a:p>
            <a:endParaRPr kumimoji="1" lang="ja-JP" altLang="en-US"/>
          </a:p>
          <a:p>
            <a:r>
              <a:rPr kumimoji="1" lang="ja-JP" altLang="en-US"/>
              <a:t>●（箇条書きを読む）</a:t>
            </a:r>
            <a:endParaRPr kumimoji="1" lang="ja-JP" altLang="en-US"/>
          </a:p>
          <a:p>
            <a:r>
              <a:rPr kumimoji="1" lang="ja-JP" altLang="en-US"/>
              <a:t>これは良いこと？</a:t>
            </a:r>
            <a:endParaRPr kumimoji="1" lang="ja-JP" altLang="en-US"/>
          </a:p>
        </p:txBody>
      </p:sp>
      <p:sp>
        <p:nvSpPr>
          <p:cNvPr id="1392" name="四角形 301"/>
          <p:cNvSpPr>
            <a:spLocks noGrp="1"/>
          </p:cNvSpPr>
          <p:nvPr>
            <p:ph type="sldNum" sz="quarter" idx="5"/>
          </p:nvPr>
        </p:nvSpPr>
        <p:spPr>
          <a:prstGeom prst="rect">
            <a:avLst/>
          </a:prstGeom>
        </p:spPr>
        <p:txBody>
          <a:bodyPr vert="horz" lIns="91440" tIns="45720" rIns="91440" bIns="45720" rtlCol="0" anchor="b"/>
          <a:lstStyle>
            <a:lvl1pPr algn="r">
              <a:defRPr sz="1200"/>
            </a:lvl1pPr>
          </a:lstStyle>
          <a:p>
            <a:fld id="{FD32B43D-CDA7-5944-9E63-004B885F55C2}" type="slidenum">
              <a:rPr kumimoji="1" lang="ja-JP" altLang="en-US" smtClean="0"/>
              <a:t>‹#›</a:t>
            </a:fld>
            <a:endParaRPr kumimoji="1" lang="ja-JP"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0" name=""/>
        <p:cNvGrpSpPr/>
        <p:nvPr/>
      </p:nvGrpSpPr>
      <p:grpSpPr/>
      <p:sp>
        <p:nvSpPr>
          <p:cNvPr id="1404" name="四角形 293"/>
          <p:cNvSpPr>
            <a:spLocks noGrp="1" noRot="1" noChangeAspect="1"/>
          </p:cNvSpPr>
          <p:nvPr>
            <p:ph type="sldImg" idx="2"/>
          </p:nvPr>
        </p:nvSpPr>
        <p:spPr>
          <a:prstGeom prst="rect">
            <a:avLst/>
          </a:prstGeom>
        </p:spPr>
        <p:txBody>
          <a:bodyPr/>
          <a:p>
            <a:endParaRPr kumimoji="1" lang="ja-JP" altLang="en-US"/>
          </a:p>
        </p:txBody>
      </p:sp>
      <p:sp>
        <p:nvSpPr>
          <p:cNvPr id="1405" name="四角形 294"/>
          <p:cNvSpPr>
            <a:spLocks noGrp="1"/>
          </p:cNvSpPr>
          <p:nvPr>
            <p:ph type="body" sz="quarter" idx="3"/>
          </p:nvPr>
        </p:nvSpPr>
        <p:spPr>
          <a:prstGeom prst="rect">
            <a:avLst/>
          </a:prstGeom>
        </p:spPr>
        <p:txBody>
          <a:bodyPr/>
          <a:p>
            <a:r>
              <a:rPr kumimoji="1" lang="ja-JP" altLang="en-US"/>
              <a:t>もらった画像は誰のもの？</a:t>
            </a:r>
            <a:endParaRPr kumimoji="1" lang="ja-JP" altLang="en-US"/>
          </a:p>
          <a:p>
            <a:endParaRPr kumimoji="1" lang="ja-JP" altLang="en-US"/>
          </a:p>
          <a:p>
            <a:r>
              <a:rPr kumimoji="1" lang="ja-JP" altLang="en-US"/>
              <a:t>勝手に、別の人にゆずることはできません。</a:t>
            </a:r>
            <a:endParaRPr kumimoji="1" lang="ja-JP" altLang="en-US"/>
          </a:p>
        </p:txBody>
      </p:sp>
      <p:sp>
        <p:nvSpPr>
          <p:cNvPr id="1406" name="四角形 295"/>
          <p:cNvSpPr>
            <a:spLocks noGrp="1"/>
          </p:cNvSpPr>
          <p:nvPr>
            <p:ph type="sldNum" sz="quarter" idx="5"/>
          </p:nvPr>
        </p:nvSpPr>
        <p:spPr>
          <a:prstGeom prst="rect">
            <a:avLst/>
          </a:prstGeom>
        </p:spPr>
        <p:txBody>
          <a:bodyPr vert="horz" lIns="91440" tIns="45720" rIns="91440" bIns="45720" rtlCol="0" anchor="b"/>
          <a:lstStyle>
            <a:lvl1pPr algn="r">
              <a:defRPr sz="1200"/>
            </a:lvl1pPr>
          </a:lstStyle>
          <a:p>
            <a:fld id="{FD32B43D-CDA7-5944-9E63-004B885F55C2}" type="slidenum">
              <a:rPr kumimoji="1" lang="ja-JP" altLang="en-US" smtClean="0"/>
              <a:t>‹#›</a:t>
            </a:fld>
            <a:endParaRPr kumimoji="1" lang="ja-JP"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0" name=""/>
        <p:cNvGrpSpPr/>
        <p:nvPr/>
      </p:nvGrpSpPr>
      <p:grpSpPr>
        <a:xfrm>
          <a:off x="0" y="0"/>
          <a:ext cx="0" cy="0"/>
          <a:chOff x="0" y="0"/>
          <a:chExt cx="0" cy="0"/>
        </a:xfrm>
      </p:grpSpPr>
      <p:sp>
        <p:nvSpPr>
          <p:cNvPr id="1413" name="スライド イメージ プレースホルダー 1"/>
          <p:cNvSpPr>
            <a:spLocks noGrp="1" noRot="1" noChangeAspect="1"/>
          </p:cNvSpPr>
          <p:nvPr>
            <p:ph type="sldImg"/>
          </p:nvPr>
        </p:nvSpPr>
        <p:spPr/>
      </p:sp>
      <p:sp>
        <p:nvSpPr>
          <p:cNvPr id="1414" name="ノート プレースホルダー 2"/>
          <p:cNvSpPr>
            <a:spLocks noGrp="1"/>
          </p:cNvSpPr>
          <p:nvPr>
            <p:ph type="body" idx="1"/>
          </p:nvPr>
        </p:nvSpPr>
        <p:spPr/>
        <p:txBody>
          <a:bodyPr/>
          <a:lstStyle/>
          <a:p>
            <a:r>
              <a:rPr kumimoji="1" lang="ja-JP" altLang="en-US" dirty="0" smtClean="0"/>
              <a:t>画面を読む</a:t>
            </a:r>
            <a:endParaRPr kumimoji="1" lang="en-US" altLang="ja-JP" dirty="0" smtClean="0"/>
          </a:p>
          <a:p>
            <a:endParaRPr kumimoji="1" lang="en-US" altLang="ja-JP" dirty="0" smtClean="0"/>
          </a:p>
          <a:p>
            <a:r>
              <a:rPr kumimoji="1" lang="en-US" altLang="ja-JP" dirty="0" smtClean="0"/>
              <a:t>https://</a:t>
            </a:r>
            <a:r>
              <a:rPr kumimoji="1" lang="en-US" altLang="ja-JP" dirty="0" err="1" smtClean="0"/>
              <a:t>www.mc-law.jp</a:t>
            </a:r>
            <a:r>
              <a:rPr kumimoji="1" lang="en-US" altLang="ja-JP" dirty="0" smtClean="0"/>
              <a:t>/</a:t>
            </a:r>
            <a:r>
              <a:rPr kumimoji="1" lang="en-US" altLang="ja-JP" dirty="0" err="1" smtClean="0"/>
              <a:t>kigyohomu</a:t>
            </a:r>
            <a:r>
              <a:rPr kumimoji="1" lang="en-US" altLang="ja-JP" dirty="0" smtClean="0"/>
              <a:t>/20579/</a:t>
            </a:r>
            <a:endParaRPr kumimoji="1" lang="ja-JP" altLang="en-US" dirty="0"/>
          </a:p>
        </p:txBody>
      </p:sp>
      <p:sp>
        <p:nvSpPr>
          <p:cNvPr id="1415" name="スライド番号プレースホルダー 3"/>
          <p:cNvSpPr>
            <a:spLocks noGrp="1"/>
          </p:cNvSpPr>
          <p:nvPr>
            <p:ph type="sldNum" sz="quarter" idx="10"/>
          </p:nvPr>
        </p:nvSpPr>
        <p:spPr/>
        <p:txBody>
          <a:bodyPr/>
          <a:lstStyle/>
          <a:p>
            <a:fld id="{8F302F1B-7114-3747-8216-6D987302436B}" type="slidenum">
              <a:rPr kumimoji="1" lang="ja-JP" altLang="en-US" smtClean="0"/>
              <a:t>10</a:t>
            </a:fld>
            <a:endParaRPr kumimoji="1" lang="ja-JP" altLang="en-US"/>
          </a:p>
        </p:txBody>
      </p:sp>
    </p:spTree>
    <p:extLst>
      <p:ext uri="{BB962C8B-B14F-4D97-AF65-F5344CB8AC3E}">
        <p14:creationId xmlns:p14="http://schemas.microsoft.com/office/powerpoint/2010/main" val="59748976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0" name=""/>
        <p:cNvGrpSpPr/>
        <p:nvPr/>
      </p:nvGrpSpPr>
      <p:grpSpPr>
        <a:xfrm>
          <a:off x="0" y="0"/>
          <a:ext cx="0" cy="0"/>
          <a:chOff x="0" y="0"/>
          <a:chExt cx="0" cy="0"/>
        </a:xfrm>
      </p:grpSpPr>
      <p:sp>
        <p:nvSpPr>
          <p:cNvPr id="1421" name="スライド イメージ プレースホルダー 1"/>
          <p:cNvSpPr>
            <a:spLocks noGrp="1" noRot="1" noChangeAspect="1"/>
          </p:cNvSpPr>
          <p:nvPr>
            <p:ph type="sldImg"/>
          </p:nvPr>
        </p:nvSpPr>
        <p:spPr/>
      </p:sp>
      <p:sp>
        <p:nvSpPr>
          <p:cNvPr id="1422" name="ノート プレースホルダー 2"/>
          <p:cNvSpPr>
            <a:spLocks noGrp="1"/>
          </p:cNvSpPr>
          <p:nvPr>
            <p:ph type="body" idx="1"/>
          </p:nvPr>
        </p:nvSpPr>
        <p:spPr/>
        <p:txBody>
          <a:bodyPr/>
          <a:lstStyle/>
          <a:p>
            <a:r>
              <a:rPr kumimoji="1" lang="ja-JP" altLang="en-US" dirty="0" smtClean="0"/>
              <a:t>（参考資料）</a:t>
            </a:r>
            <a:endParaRPr kumimoji="1" lang="ja-JP" altLang="en-US" dirty="0" smtClean="0"/>
          </a:p>
          <a:p>
            <a:r>
              <a:rPr kumimoji="1" lang="ja-JP" altLang="en-US" dirty="0" smtClean="0"/>
              <a:t>画面を読む</a:t>
            </a:r>
            <a:endParaRPr kumimoji="1" lang="ja-JP" altLang="en-US" dirty="0" smtClean="0"/>
          </a:p>
          <a:p>
            <a:endParaRPr kumimoji="1" lang="ja-JP" altLang="en-US" dirty="0" smtClean="0"/>
          </a:p>
          <a:p>
            <a:r>
              <a:rPr kumimoji="1" lang="ja-JP" altLang="en-US" dirty="0" smtClean="0"/>
              <a:t>ドルチェ</a:t>
            </a:r>
            <a:r>
              <a:rPr kumimoji="1" lang="en-US" altLang="ja-JP" dirty="0" smtClean="0"/>
              <a:t>&amp;</a:t>
            </a:r>
            <a:r>
              <a:rPr kumimoji="1" lang="ja-JP" altLang="en-US" dirty="0" smtClean="0"/>
              <a:t>ガッバーナ　イタリアファッションブランド</a:t>
            </a:r>
            <a:endParaRPr kumimoji="1" lang="en-US" altLang="ja-JP" dirty="0" smtClean="0"/>
          </a:p>
          <a:p>
            <a:r>
              <a:rPr kumimoji="1" lang="en-US" altLang="ja-JP" dirty="0" smtClean="0"/>
              <a:t>B</a:t>
            </a:r>
            <a:r>
              <a:rPr kumimoji="1" lang="ja-JP" altLang="en-US" dirty="0" smtClean="0"/>
              <a:t>が銀座界隈を歩いていた</a:t>
            </a:r>
          </a:p>
          <a:p>
            <a:r>
              <a:rPr kumimoji="1" lang="ja-JP" altLang="en-US" dirty="0" smtClean="0"/>
              <a:t>キャメラマン</a:t>
            </a:r>
            <a:r>
              <a:rPr kumimoji="1" lang="en-US" altLang="ja-JP" dirty="0" smtClean="0"/>
              <a:t>A</a:t>
            </a:r>
            <a:r>
              <a:rPr kumimoji="1" lang="ja-JP" altLang="en-US" dirty="0" smtClean="0"/>
              <a:t>が</a:t>
            </a:r>
            <a:r>
              <a:rPr kumimoji="1" lang="en-US" altLang="ja-JP" dirty="0" smtClean="0"/>
              <a:t>B</a:t>
            </a:r>
            <a:r>
              <a:rPr kumimoji="1" lang="ja-JP" altLang="en-US" dirty="0" smtClean="0"/>
              <a:t>を承諾なく撮影した</a:t>
            </a:r>
          </a:p>
          <a:p>
            <a:r>
              <a:rPr kumimoji="1" lang="en-US" altLang="ja-JP" dirty="0" smtClean="0"/>
              <a:t>B</a:t>
            </a:r>
            <a:r>
              <a:rPr kumimoji="1" lang="ja-JP" altLang="en-US" dirty="0" smtClean="0"/>
              <a:t>は撮影されたことを知らなかった</a:t>
            </a:r>
          </a:p>
          <a:p>
            <a:r>
              <a:rPr kumimoji="1" lang="en-US" altLang="ja-JP" dirty="0" smtClean="0"/>
              <a:t>B</a:t>
            </a:r>
            <a:r>
              <a:rPr kumimoji="1" lang="ja-JP" altLang="en-US" dirty="0" smtClean="0"/>
              <a:t>は３１歳前後の女性である</a:t>
            </a:r>
            <a:endParaRPr kumimoji="1" lang="en-US" altLang="ja-JP" dirty="0" smtClean="0"/>
          </a:p>
          <a:p>
            <a:endParaRPr kumimoji="1" lang="en-US" altLang="ja-JP" dirty="0" smtClean="0"/>
          </a:p>
          <a:p>
            <a:r>
              <a:rPr kumimoji="1" lang="en-US" altLang="ja-JP" dirty="0" smtClean="0"/>
              <a:t>https://</a:t>
            </a:r>
            <a:r>
              <a:rPr kumimoji="1" lang="en-US" altLang="ja-JP" dirty="0" err="1" smtClean="0"/>
              <a:t>www.mc-law.jp</a:t>
            </a:r>
            <a:r>
              <a:rPr kumimoji="1" lang="en-US" altLang="ja-JP" dirty="0" smtClean="0"/>
              <a:t>/</a:t>
            </a:r>
            <a:r>
              <a:rPr kumimoji="1" lang="en-US" altLang="ja-JP" dirty="0" err="1" smtClean="0"/>
              <a:t>kigyohomu</a:t>
            </a:r>
            <a:r>
              <a:rPr kumimoji="1" lang="en-US" altLang="ja-JP" dirty="0" smtClean="0"/>
              <a:t>/20579/</a:t>
            </a:r>
            <a:endParaRPr kumimoji="1" lang="ja-JP" altLang="en-US" dirty="0"/>
          </a:p>
        </p:txBody>
      </p:sp>
      <p:sp>
        <p:nvSpPr>
          <p:cNvPr id="1423" name="スライド番号プレースホルダー 3"/>
          <p:cNvSpPr>
            <a:spLocks noGrp="1"/>
          </p:cNvSpPr>
          <p:nvPr>
            <p:ph type="sldNum" sz="quarter" idx="10"/>
          </p:nvPr>
        </p:nvSpPr>
        <p:spPr/>
        <p:txBody>
          <a:bodyPr/>
          <a:lstStyle/>
          <a:p>
            <a:fld id="{8F302F1B-7114-3747-8216-6D987302436B}" type="slidenum">
              <a:rPr kumimoji="1" lang="ja-JP" altLang="en-US" smtClean="0"/>
              <a:t>11</a:t>
            </a:fld>
            <a:endParaRPr kumimoji="1" lang="ja-JP" altLang="en-US"/>
          </a:p>
        </p:txBody>
      </p:sp>
    </p:spTree>
    <p:extLst>
      <p:ext uri="{BB962C8B-B14F-4D97-AF65-F5344CB8AC3E}">
        <p14:creationId xmlns:p14="http://schemas.microsoft.com/office/powerpoint/2010/main" val="58309641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0" name=""/>
        <p:cNvGrpSpPr/>
        <p:nvPr/>
      </p:nvGrpSpPr>
      <p:grpSpPr/>
      <p:sp>
        <p:nvSpPr>
          <p:cNvPr id="1428" name="四角形 325"/>
          <p:cNvSpPr>
            <a:spLocks noGrp="1" noRot="1" noChangeAspect="1"/>
          </p:cNvSpPr>
          <p:nvPr>
            <p:ph type="sldImg" idx="2"/>
          </p:nvPr>
        </p:nvSpPr>
        <p:spPr>
          <a:prstGeom prst="rect">
            <a:avLst/>
          </a:prstGeom>
        </p:spPr>
        <p:txBody>
          <a:bodyPr/>
          <a:p>
            <a:endParaRPr kumimoji="1" lang="ja-JP" altLang="en-US"/>
          </a:p>
        </p:txBody>
      </p:sp>
      <p:sp>
        <p:nvSpPr>
          <p:cNvPr id="1429" name="四角形 326"/>
          <p:cNvSpPr>
            <a:spLocks noGrp="1"/>
          </p:cNvSpPr>
          <p:nvPr>
            <p:ph type="body" sz="quarter" idx="3"/>
          </p:nvPr>
        </p:nvSpPr>
        <p:spPr>
          <a:prstGeom prst="rect">
            <a:avLst/>
          </a:prstGeom>
        </p:spPr>
        <p:txBody>
          <a:bodyPr/>
          <a:p>
            <a:r>
              <a:rPr kumimoji="1" lang="ja-JP" altLang="en-US"/>
              <a:t>いろんなことを想定して、よく考えてみましょう。</a:t>
            </a:r>
            <a:endParaRPr kumimoji="1" lang="ja-JP" altLang="en-US"/>
          </a:p>
        </p:txBody>
      </p:sp>
      <p:sp>
        <p:nvSpPr>
          <p:cNvPr id="1430" name="四角形 327"/>
          <p:cNvSpPr>
            <a:spLocks noGrp="1"/>
          </p:cNvSpPr>
          <p:nvPr>
            <p:ph type="sldNum" sz="quarter" idx="5"/>
          </p:nvPr>
        </p:nvSpPr>
        <p:spPr>
          <a:prstGeom prst="rect">
            <a:avLst/>
          </a:prstGeom>
        </p:spPr>
        <p:txBody>
          <a:bodyPr vert="horz" lIns="91440" tIns="45720" rIns="91440" bIns="45720" rtlCol="0" anchor="b"/>
          <a:lstStyle>
            <a:lvl1pPr algn="r">
              <a:defRPr sz="1200"/>
            </a:lvl1pPr>
          </a:lstStyle>
          <a:p>
            <a:fld id="{FD32B43D-CDA7-5944-9E63-004B885F55C2}" type="slidenum">
              <a:rPr kumimoji="1" lang="ja-JP" altLang="en-US" smtClean="0"/>
              <a:t>‹#›</a:t>
            </a:fld>
            <a:endParaRPr kumimoji="1" lang="ja-JP"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0" name=""/>
        <p:cNvGrpSpPr/>
        <p:nvPr/>
      </p:nvGrpSpPr>
      <p:grpSpPr>
        <a:xfrm>
          <a:off x="0" y="0"/>
          <a:ext cx="0" cy="0"/>
          <a:chOff x="0" y="0"/>
          <a:chExt cx="0" cy="0"/>
        </a:xfrm>
      </p:grpSpPr>
      <p:sp>
        <p:nvSpPr>
          <p:cNvPr id="1442" name="スライド イメージ プレースホルダー 1"/>
          <p:cNvSpPr>
            <a:spLocks noGrp="1" noRot="1" noChangeAspect="1"/>
          </p:cNvSpPr>
          <p:nvPr>
            <p:ph type="sldImg"/>
          </p:nvPr>
        </p:nvSpPr>
        <p:spPr/>
      </p:sp>
      <p:sp>
        <p:nvSpPr>
          <p:cNvPr id="1443" name="ノート プレースホルダー 2"/>
          <p:cNvSpPr>
            <a:spLocks noGrp="1"/>
          </p:cNvSpPr>
          <p:nvPr>
            <p:ph type="body" idx="1"/>
          </p:nvPr>
        </p:nvSpPr>
        <p:spPr/>
        <p:txBody>
          <a:bodyPr/>
          <a:lstStyle/>
          <a:p>
            <a:r>
              <a:rPr kumimoji="1" lang="ja-JP" altLang="en-US" dirty="0"/>
              <a:t>（友人）一人だけにあげた写真は、そこに止まっていないかもしれません。</a:t>
            </a:r>
            <a:endParaRPr kumimoji="1" lang="ja-JP" altLang="en-US" dirty="0"/>
          </a:p>
          <a:p>
            <a:endParaRPr kumimoji="1" lang="ja-JP" altLang="en-US" dirty="0"/>
          </a:p>
        </p:txBody>
      </p:sp>
      <p:sp>
        <p:nvSpPr>
          <p:cNvPr id="1444" name="スライド番号プレースホルダー 3"/>
          <p:cNvSpPr>
            <a:spLocks noGrp="1"/>
          </p:cNvSpPr>
          <p:nvPr>
            <p:ph type="sldNum" sz="quarter" idx="10"/>
          </p:nvPr>
        </p:nvSpPr>
        <p:spPr/>
        <p:txBody>
          <a:bodyPr/>
          <a:lstStyle/>
          <a:p>
            <a:fld id="{FD32B43D-CDA7-5944-9E63-004B885F55C2}" type="slidenum">
              <a:rPr kumimoji="1" lang="ja-JP" altLang="en-US" smtClean="0"/>
              <a:t>24</a:t>
            </a:fld>
            <a:endParaRPr kumimoji="1" lang="ja-JP" altLang="en-US"/>
          </a:p>
        </p:txBody>
      </p:sp>
    </p:spTree>
    <p:extLst>
      <p:ext uri="{BB962C8B-B14F-4D97-AF65-F5344CB8AC3E}">
        <p14:creationId xmlns:p14="http://schemas.microsoft.com/office/powerpoint/2010/main" val="118501324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0" name=""/>
        <p:cNvGrpSpPr/>
        <p:nvPr/>
      </p:nvGrpSpPr>
      <p:grpSpPr/>
      <p:sp>
        <p:nvSpPr>
          <p:cNvPr id="1451" name="四角形 325"/>
          <p:cNvSpPr>
            <a:spLocks noGrp="1" noRot="1" noChangeAspect="1"/>
          </p:cNvSpPr>
          <p:nvPr>
            <p:ph type="sldImg" idx="2"/>
          </p:nvPr>
        </p:nvSpPr>
        <p:spPr>
          <a:prstGeom prst="rect">
            <a:avLst/>
          </a:prstGeom>
        </p:spPr>
        <p:txBody>
          <a:bodyPr/>
          <a:p>
            <a:endParaRPr kumimoji="1" lang="ja-JP" altLang="en-US"/>
          </a:p>
        </p:txBody>
      </p:sp>
      <p:sp>
        <p:nvSpPr>
          <p:cNvPr id="1452" name="四角形 326"/>
          <p:cNvSpPr>
            <a:spLocks noGrp="1"/>
          </p:cNvSpPr>
          <p:nvPr>
            <p:ph type="body" sz="quarter" idx="3"/>
          </p:nvPr>
        </p:nvSpPr>
        <p:spPr>
          <a:prstGeom prst="rect">
            <a:avLst/>
          </a:prstGeom>
        </p:spPr>
        <p:txBody>
          <a:bodyPr/>
          <a:p>
            <a:r>
              <a:rPr kumimoji="1" lang="ja-JP" altLang="en-US"/>
              <a:t>ロシアの小説家トルストイ</a:t>
            </a:r>
            <a:endParaRPr kumimoji="1" lang="ja-JP" altLang="en-US"/>
          </a:p>
          <a:p>
            <a:endParaRPr kumimoji="1" lang="ja-JP" altLang="en-US"/>
          </a:p>
          <a:p>
            <a:r>
              <a:rPr kumimoji="1" lang="ja-JP" altLang="en-US"/>
              <a:t>画面を読む</a:t>
            </a:r>
            <a:endParaRPr kumimoji="1" lang="ja-JP" altLang="en-US"/>
          </a:p>
        </p:txBody>
      </p:sp>
      <p:sp>
        <p:nvSpPr>
          <p:cNvPr id="1453" name="四角形 327"/>
          <p:cNvSpPr>
            <a:spLocks noGrp="1"/>
          </p:cNvSpPr>
          <p:nvPr>
            <p:ph type="sldNum" sz="quarter" idx="5"/>
          </p:nvPr>
        </p:nvSpPr>
        <p:spPr>
          <a:prstGeom prst="rect">
            <a:avLst/>
          </a:prstGeom>
        </p:spPr>
        <p:txBody>
          <a:bodyPr vert="horz" lIns="91440" tIns="45720" rIns="91440" bIns="45720" rtlCol="0" anchor="b"/>
          <a:lstStyle>
            <a:lvl1pPr algn="r">
              <a:defRPr sz="1200"/>
            </a:lvl1pPr>
          </a:lstStyle>
          <a:p>
            <a:fld id="{FD32B43D-CDA7-5944-9E63-004B885F55C2}" type="slidenum">
              <a:rPr kumimoji="1" lang="ja-JP" altLang="en-US" smtClean="0"/>
              <a:t>‹#›</a:t>
            </a:fld>
            <a:endParaRPr kumimoji="1" lang="ja-JP"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0" name=""/>
        <p:cNvGrpSpPr/>
        <p:nvPr/>
      </p:nvGrpSpPr>
      <p:grpSpPr/>
      <p:sp>
        <p:nvSpPr>
          <p:cNvPr id="1471" name="四角形 318"/>
          <p:cNvSpPr>
            <a:spLocks noGrp="1" noRot="1" noChangeAspect="1"/>
          </p:cNvSpPr>
          <p:nvPr>
            <p:ph type="sldImg" idx="2"/>
          </p:nvPr>
        </p:nvSpPr>
        <p:spPr>
          <a:prstGeom prst="rect">
            <a:avLst/>
          </a:prstGeom>
        </p:spPr>
        <p:txBody>
          <a:bodyPr/>
          <a:p>
            <a:endParaRPr kumimoji="1" lang="ja-JP" altLang="en-US"/>
          </a:p>
        </p:txBody>
      </p:sp>
      <p:sp>
        <p:nvSpPr>
          <p:cNvPr id="1472" name="四角形 319"/>
          <p:cNvSpPr>
            <a:spLocks noGrp="1"/>
          </p:cNvSpPr>
          <p:nvPr>
            <p:ph type="body" sz="quarter" idx="3"/>
          </p:nvPr>
        </p:nvSpPr>
        <p:spPr>
          <a:prstGeom prst="rect">
            <a:avLst/>
          </a:prstGeom>
        </p:spPr>
        <p:txBody>
          <a:bodyPr/>
          <a:p>
            <a:r>
              <a:rPr kumimoji="1" lang="ja-JP" altLang="en-US"/>
              <a:t>ケータイやスマホでのやりとりは、二人だけではない。</a:t>
            </a:r>
            <a:endParaRPr kumimoji="1" lang="ja-JP" altLang="en-US"/>
          </a:p>
          <a:p>
            <a:r>
              <a:rPr kumimoji="1" lang="ja-JP" altLang="en-US"/>
              <a:t>友人だけに送ったと思っても、その友人は別の友人に知らせたくなる。すると、自分の知っている友人グループから自分の知らないグループにまで送られている可能性がある。</a:t>
            </a:r>
            <a:endParaRPr kumimoji="1" lang="ja-JP" altLang="en-US"/>
          </a:p>
          <a:p>
            <a:r>
              <a:rPr kumimoji="1" lang="ja-JP" altLang="en-US"/>
              <a:t>友人に送った情報は、拡散されてしまう可能性があることを知っておく。</a:t>
            </a:r>
            <a:endParaRPr kumimoji="1" lang="ja-JP" altLang="en-US"/>
          </a:p>
          <a:p>
            <a:endParaRPr kumimoji="1" lang="ja-JP" altLang="en-US"/>
          </a:p>
        </p:txBody>
      </p:sp>
      <p:sp>
        <p:nvSpPr>
          <p:cNvPr id="1473" name="四角形 320"/>
          <p:cNvSpPr>
            <a:spLocks noGrp="1"/>
          </p:cNvSpPr>
          <p:nvPr>
            <p:ph type="sldNum" sz="quarter" idx="5"/>
          </p:nvPr>
        </p:nvSpPr>
        <p:spPr>
          <a:prstGeom prst="rect">
            <a:avLst/>
          </a:prstGeom>
        </p:spPr>
        <p:txBody>
          <a:bodyPr vert="horz" lIns="91440" tIns="45720" rIns="91440" bIns="45720" rtlCol="0" anchor="b"/>
          <a:lstStyle>
            <a:lvl1pPr algn="r">
              <a:defRPr sz="1200"/>
            </a:lvl1pPr>
          </a:lstStyle>
          <a:p>
            <a:fld id="{FD32B43D-CDA7-5944-9E63-004B885F55C2}" type="slidenum">
              <a:rPr kumimoji="1" lang="ja-JP" altLang="en-US" smtClean="0"/>
              <a:t>‹#›</a:t>
            </a:fld>
            <a:endParaRPr kumimoji="1" lang="ja-JP"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0" name=""/>
        <p:cNvGrpSpPr/>
        <p:nvPr/>
      </p:nvGrpSpPr>
      <p:grpSpPr/>
      <p:sp>
        <p:nvSpPr>
          <p:cNvPr id="1479" name="四角形 321"/>
          <p:cNvSpPr>
            <a:spLocks noGrp="1" noRot="1" noChangeAspect="1"/>
          </p:cNvSpPr>
          <p:nvPr>
            <p:ph type="sldImg" idx="2"/>
          </p:nvPr>
        </p:nvSpPr>
        <p:spPr>
          <a:prstGeom prst="rect">
            <a:avLst/>
          </a:prstGeom>
        </p:spPr>
        <p:txBody>
          <a:bodyPr/>
          <a:p>
            <a:endParaRPr kumimoji="1" lang="ja-JP" altLang="en-US"/>
          </a:p>
        </p:txBody>
      </p:sp>
      <p:sp>
        <p:nvSpPr>
          <p:cNvPr id="1480" name="四角形 322"/>
          <p:cNvSpPr>
            <a:spLocks noGrp="1"/>
          </p:cNvSpPr>
          <p:nvPr>
            <p:ph type="body" sz="quarter" idx="3"/>
          </p:nvPr>
        </p:nvSpPr>
        <p:spPr>
          <a:prstGeom prst="rect">
            <a:avLst/>
          </a:prstGeom>
        </p:spPr>
        <p:txBody>
          <a:bodyPr/>
          <a:p>
            <a:r>
              <a:rPr kumimoji="1" lang="ja-JP" altLang="en-US"/>
              <a:t>画面を読む。</a:t>
            </a:r>
            <a:endParaRPr kumimoji="1" lang="ja-JP" altLang="en-US"/>
          </a:p>
        </p:txBody>
      </p:sp>
      <p:sp>
        <p:nvSpPr>
          <p:cNvPr id="1481" name="四角形 323"/>
          <p:cNvSpPr>
            <a:spLocks noGrp="1"/>
          </p:cNvSpPr>
          <p:nvPr>
            <p:ph type="sldNum" sz="quarter" idx="5"/>
          </p:nvPr>
        </p:nvSpPr>
        <p:spPr>
          <a:prstGeom prst="rect">
            <a:avLst/>
          </a:prstGeom>
        </p:spPr>
        <p:txBody>
          <a:bodyPr vert="horz" lIns="91440" tIns="45720" rIns="91440" bIns="45720" rtlCol="0" anchor="b"/>
          <a:lstStyle>
            <a:lvl1pPr algn="r">
              <a:defRPr sz="1200"/>
            </a:lvl1pPr>
          </a:lstStyle>
          <a:p>
            <a:fld id="{FD32B43D-CDA7-5944-9E63-004B885F55C2}" type="slidenum">
              <a:rPr kumimoji="1" lang="ja-JP" altLang="en-US" smtClean="0"/>
              <a:t>‹#›</a:t>
            </a:fld>
            <a:endParaRPr kumimoji="1" lang="ja-JP" altLang="en-US"/>
          </a:p>
        </p:txBody>
      </p:sp>
    </p:spTree>
  </p:cSld>
  <p:clrMapOvr>
    <a:masterClrMapping/>
  </p:clrMapOvr>
</p:notes>
</file>

<file path=ppt/slideLayouts/_rels/slideLayout1.xml.rels>&#65279;<?xml version="1.0" encoding="utf-8"?><Relationships xmlns="http://schemas.openxmlformats.org/package/2006/relationships"><Relationship Type="http://schemas.openxmlformats.org/officeDocument/2006/relationships/slideMaster" Target="../slideMasters/slideMaster1.xml" Id="rId1" /></Relationships>
</file>

<file path=ppt/slideLayouts/_rels/slideLayout2.xml.rels>&#65279;<?xml version="1.0" encoding="utf-8"?><Relationships xmlns="http://schemas.openxmlformats.org/package/2006/relationships"><Relationship Type="http://schemas.openxmlformats.org/officeDocument/2006/relationships/slideMaster" Target="../slideMasters/slideMaster1.xml" Id="rId1" /></Relationships>
</file>

<file path=ppt/slideLayouts/_rels/slideLayout3.xml.rels>&#65279;<?xml version="1.0" encoding="utf-8"?><Relationships xmlns="http://schemas.openxmlformats.org/package/2006/relationships"><Relationship Type="http://schemas.openxmlformats.org/officeDocument/2006/relationships/slideMaster" Target="../slideMasters/slideMaster1.xml" Id="rId1" /></Relationships>
</file>

<file path=ppt/slideLayouts/_rels/slideLayout4.xml.rels>&#65279;<?xml version="1.0" encoding="utf-8"?><Relationships xmlns="http://schemas.openxmlformats.org/package/2006/relationships"><Relationship Type="http://schemas.openxmlformats.org/officeDocument/2006/relationships/slideMaster" Target="../slideMasters/slideMaster1.xml" Id="rId1" /></Relationships>
</file>

<file path=ppt/slideLayouts/_rels/slideLayout5.xml.rels>&#65279;<?xml version="1.0" encoding="utf-8"?><Relationships xmlns="http://schemas.openxmlformats.org/package/2006/relationships"><Relationship Type="http://schemas.openxmlformats.org/officeDocument/2006/relationships/slideMaster" Target="../slideMasters/slideMaster1.xml" Id="rId1" /></Relationships>
</file>

<file path=ppt/slideLayouts/_rels/slideLayout6.xml.rels>&#65279;<?xml version="1.0" encoding="utf-8"?><Relationships xmlns="http://schemas.openxmlformats.org/package/2006/relationships"><Relationship Type="http://schemas.openxmlformats.org/officeDocument/2006/relationships/slideMaster" Target="../slideMasters/slideMaster1.xml" Id="rId1" /></Relationships>
</file>

<file path=ppt/slideLayouts/_rels/slideLayout7.xml.rels>&#65279;<?xml version="1.0" encoding="utf-8"?><Relationships xmlns="http://schemas.openxmlformats.org/package/2006/relationships"><Relationship Type="http://schemas.openxmlformats.org/officeDocument/2006/relationships/slideMaster" Target="../slideMasters/slideMaster1.xml" Id="rId1" /></Relationships>
</file>

<file path=ppt/slideLayouts/_rels/slideLayout8.xml.rels>&#65279;<?xml version="1.0" encoding="utf-8"?><Relationships xmlns="http://schemas.openxmlformats.org/package/2006/relationships"><Relationship Type="http://schemas.openxmlformats.org/officeDocument/2006/relationships/slideMaster" Target="../slideMasters/slideMaster1.xml" Id="rId1" /></Relationships>
</file>

<file path=ppt/slideLayouts/_rels/slideLayout9.xml.rels>&#65279;<?xml version="1.0" encoding="utf-8"?><Relationships xmlns="http://schemas.openxmlformats.org/package/2006/relationships"><Relationship Type="http://schemas.openxmlformats.org/officeDocument/2006/relationships/slideMaster" Target="../slideMasters/slideMaster1.xml" Id="rId1" /></Relationships>
</file>

<file path=ppt/slideLayouts/_rels/slideLayout10.xml.rels>&#65279;<?xml version="1.0" encoding="utf-8"?><Relationships xmlns="http://schemas.openxmlformats.org/package/2006/relationships"><Relationship Type="http://schemas.openxmlformats.org/officeDocument/2006/relationships/slideMaster" Target="../slideMasters/slideMaster1.xml" Id="rId1" /></Relationships>
</file>

<file path=ppt/slideLayouts/_rels/slideLayout11.xml.rels>&#65279;<?xml version="1.0" encoding="utf-8"?><Relationships xmlns="http://schemas.openxmlformats.org/package/2006/relationships"><Relationship Type="http://schemas.openxmlformats.org/officeDocument/2006/relationships/slideMaster" Target="../slideMasters/slideMaster1.xml" Id="rId1"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0" name=""/>
        <p:cNvGrpSpPr/>
        <p:nvPr/>
      </p:nvGrpSpPr>
      <p:grpSpPr>
        <a:xfrm>
          <a:off x="0" y="0"/>
          <a:ext cx="0" cy="0"/>
          <a:chOff x="0" y="0"/>
          <a:chExt cx="0" cy="0"/>
        </a:xfrm>
      </p:grpSpPr>
      <p:sp>
        <p:nvSpPr>
          <p:cNvPr id="1031" name="タイトル 1"/>
          <p:cNvSpPr>
            <a:spLocks noGrp="1"/>
          </p:cNvSpPr>
          <p:nvPr>
            <p:ph type="ctrTitle"/>
          </p:nvPr>
        </p:nvSpPr>
        <p:spPr>
          <a:xfrm>
            <a:off x="1524000" y="1122363"/>
            <a:ext cx="9144000" cy="2387600"/>
          </a:xfrm>
        </p:spPr>
        <p:txBody>
          <a:bodyPr anchor="b"/>
          <a:lstStyle>
            <a:lvl1pPr algn="ctr">
              <a:defRPr sz="6000"/>
            </a:lvl1pPr>
          </a:lstStyle>
          <a:p>
            <a:r>
              <a:rPr kumimoji="1" lang="ja-JP" altLang="en-US" smtClean="0"/>
              <a:t>マスター タイトルの書式設定</a:t>
            </a:r>
            <a:endParaRPr kumimoji="1" lang="ja-JP" altLang="en-US"/>
          </a:p>
        </p:txBody>
      </p:sp>
      <p:sp>
        <p:nvSpPr>
          <p:cNvPr id="1032" name="サブタイトル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kumimoji="1" lang="ja-JP" altLang="en-US" smtClean="0"/>
              <a:t>マスター サブタイトルの書式設定</a:t>
            </a:r>
            <a:endParaRPr kumimoji="1" lang="ja-JP" altLang="en-US"/>
          </a:p>
        </p:txBody>
      </p:sp>
      <p:sp>
        <p:nvSpPr>
          <p:cNvPr id="1033" name="日付プレースホルダー 3"/>
          <p:cNvSpPr>
            <a:spLocks noGrp="1"/>
          </p:cNvSpPr>
          <p:nvPr>
            <p:ph type="dt" sz="half" idx="10"/>
          </p:nvPr>
        </p:nvSpPr>
        <p:spPr/>
        <p:txBody>
          <a:bodyPr/>
          <a:lstStyle/>
          <a:p>
            <a:fld id="{554422E7-376D-0948-8F80-38B419134E28}" type="datetime1">
              <a:rPr kumimoji="1" lang="ja-JP" altLang="en-US" smtClean="0"/>
              <a:t>2018/3/2</a:t>
            </a:fld>
            <a:endParaRPr kumimoji="1" lang="ja-JP" altLang="en-US"/>
          </a:p>
        </p:txBody>
      </p:sp>
      <p:sp>
        <p:nvSpPr>
          <p:cNvPr id="1034" name="フッター プレースホルダー 4"/>
          <p:cNvSpPr>
            <a:spLocks noGrp="1"/>
          </p:cNvSpPr>
          <p:nvPr>
            <p:ph type="ftr" sz="quarter" idx="11"/>
          </p:nvPr>
        </p:nvSpPr>
        <p:spPr/>
        <p:txBody>
          <a:bodyPr/>
          <a:lstStyle/>
          <a:p>
            <a:endParaRPr kumimoji="1" lang="ja-JP" altLang="en-US"/>
          </a:p>
        </p:txBody>
      </p:sp>
      <p:sp>
        <p:nvSpPr>
          <p:cNvPr id="1035" name="スライド番号プレースホルダー 5"/>
          <p:cNvSpPr>
            <a:spLocks noGrp="1"/>
          </p:cNvSpPr>
          <p:nvPr>
            <p:ph type="sldNum" sz="quarter" idx="12"/>
          </p:nvPr>
        </p:nvSpPr>
        <p:spPr/>
        <p:txBody>
          <a:bodyPr/>
          <a:lstStyle/>
          <a:p>
            <a:fld id="{83B67A27-73C2-424E-BF58-30741D36557A}" type="slidenum">
              <a:rPr kumimoji="1" lang="ja-JP" altLang="en-US" smtClean="0"/>
              <a:t>‹#›</a:t>
            </a:fld>
            <a:endParaRPr kumimoji="1" lang="ja-JP" altLang="en-US"/>
          </a:p>
        </p:txBody>
      </p:sp>
    </p:spTree>
    <p:extLst>
      <p:ext uri="{BB962C8B-B14F-4D97-AF65-F5344CB8AC3E}">
        <p14:creationId xmlns:p14="http://schemas.microsoft.com/office/powerpoint/2010/main" val="16779303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0" name=""/>
        <p:cNvGrpSpPr/>
        <p:nvPr/>
      </p:nvGrpSpPr>
      <p:grpSpPr>
        <a:xfrm>
          <a:off x="0" y="0"/>
          <a:ext cx="0" cy="0"/>
          <a:chOff x="0" y="0"/>
          <a:chExt cx="0" cy="0"/>
        </a:xfrm>
      </p:grpSpPr>
      <p:sp>
        <p:nvSpPr>
          <p:cNvPr id="1037"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1038" name="コンテンツ プレースホルダー 2"/>
          <p:cNvSpPr>
            <a:spLocks noGrp="1"/>
          </p:cNvSpPr>
          <p:nvPr>
            <p:ph idx="1"/>
          </p:nvPr>
        </p:nvSpPr>
        <p:spPr/>
        <p:txBody>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1039" name="日付プレースホルダー 3"/>
          <p:cNvSpPr>
            <a:spLocks noGrp="1"/>
          </p:cNvSpPr>
          <p:nvPr>
            <p:ph type="dt" sz="half" idx="10"/>
          </p:nvPr>
        </p:nvSpPr>
        <p:spPr/>
        <p:txBody>
          <a:bodyPr/>
          <a:lstStyle/>
          <a:p>
            <a:fld id="{02ECDCC2-E434-1E44-AC27-704328E68DDE}" type="datetime1">
              <a:rPr kumimoji="1" lang="ja-JP" altLang="en-US" smtClean="0"/>
              <a:t>2018/3/2</a:t>
            </a:fld>
            <a:endParaRPr kumimoji="1" lang="ja-JP" altLang="en-US"/>
          </a:p>
        </p:txBody>
      </p:sp>
      <p:sp>
        <p:nvSpPr>
          <p:cNvPr id="1040" name="フッター プレースホルダー 4"/>
          <p:cNvSpPr>
            <a:spLocks noGrp="1"/>
          </p:cNvSpPr>
          <p:nvPr>
            <p:ph type="ftr" sz="quarter" idx="11"/>
          </p:nvPr>
        </p:nvSpPr>
        <p:spPr/>
        <p:txBody>
          <a:bodyPr/>
          <a:lstStyle/>
          <a:p>
            <a:endParaRPr kumimoji="1" lang="ja-JP" altLang="en-US"/>
          </a:p>
        </p:txBody>
      </p:sp>
      <p:sp>
        <p:nvSpPr>
          <p:cNvPr id="1041" name="スライド番号プレースホルダー 5"/>
          <p:cNvSpPr>
            <a:spLocks noGrp="1"/>
          </p:cNvSpPr>
          <p:nvPr>
            <p:ph type="sldNum" sz="quarter" idx="12"/>
          </p:nvPr>
        </p:nvSpPr>
        <p:spPr/>
        <p:txBody>
          <a:bodyPr/>
          <a:lstStyle/>
          <a:p>
            <a:fld id="{83B67A27-73C2-424E-BF58-30741D36557A}" type="slidenum">
              <a:rPr kumimoji="1" lang="ja-JP" altLang="en-US" smtClean="0"/>
              <a:t>‹#›</a:t>
            </a:fld>
            <a:endParaRPr kumimoji="1" lang="ja-JP" altLang="en-US"/>
          </a:p>
        </p:txBody>
      </p:sp>
    </p:spTree>
    <p:extLst>
      <p:ext uri="{BB962C8B-B14F-4D97-AF65-F5344CB8AC3E}">
        <p14:creationId xmlns:p14="http://schemas.microsoft.com/office/powerpoint/2010/main" val="2205770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0" name=""/>
        <p:cNvGrpSpPr/>
        <p:nvPr/>
      </p:nvGrpSpPr>
      <p:grpSpPr>
        <a:xfrm>
          <a:off x="0" y="0"/>
          <a:ext cx="0" cy="0"/>
          <a:chOff x="0" y="0"/>
          <a:chExt cx="0" cy="0"/>
        </a:xfrm>
      </p:grpSpPr>
      <p:sp>
        <p:nvSpPr>
          <p:cNvPr id="1043" name="タイトル 1"/>
          <p:cNvSpPr>
            <a:spLocks noGrp="1"/>
          </p:cNvSpPr>
          <p:nvPr>
            <p:ph type="title"/>
          </p:nvPr>
        </p:nvSpPr>
        <p:spPr>
          <a:xfrm>
            <a:off x="831850" y="1709738"/>
            <a:ext cx="10515600" cy="2852737"/>
          </a:xfrm>
        </p:spPr>
        <p:txBody>
          <a:bodyPr anchor="b"/>
          <a:lstStyle>
            <a:lvl1pPr>
              <a:defRPr sz="6000"/>
            </a:lvl1pPr>
          </a:lstStyle>
          <a:p>
            <a:r>
              <a:rPr kumimoji="1" lang="ja-JP" altLang="en-US" smtClean="0"/>
              <a:t>マスター タイトルの書式設定</a:t>
            </a:r>
            <a:endParaRPr kumimoji="1" lang="ja-JP" altLang="en-US"/>
          </a:p>
        </p:txBody>
      </p:sp>
      <p:sp>
        <p:nvSpPr>
          <p:cNvPr id="1044" name="テキスト プレースホルダー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kumimoji="1" lang="ja-JP" altLang="en-US" smtClean="0"/>
              <a:t>マスター テキストの書式設定</a:t>
            </a:r>
          </a:p>
        </p:txBody>
      </p:sp>
      <p:sp>
        <p:nvSpPr>
          <p:cNvPr id="1045" name="日付プレースホルダー 3"/>
          <p:cNvSpPr>
            <a:spLocks noGrp="1"/>
          </p:cNvSpPr>
          <p:nvPr>
            <p:ph type="dt" sz="half" idx="10"/>
          </p:nvPr>
        </p:nvSpPr>
        <p:spPr/>
        <p:txBody>
          <a:bodyPr/>
          <a:lstStyle/>
          <a:p>
            <a:fld id="{834DBFB8-F55F-224F-AAF1-15BE0FF728EF}" type="datetime1">
              <a:rPr kumimoji="1" lang="ja-JP" altLang="en-US" smtClean="0"/>
              <a:t>2018/3/2</a:t>
            </a:fld>
            <a:endParaRPr kumimoji="1" lang="ja-JP" altLang="en-US"/>
          </a:p>
        </p:txBody>
      </p:sp>
      <p:sp>
        <p:nvSpPr>
          <p:cNvPr id="1046" name="フッター プレースホルダー 4"/>
          <p:cNvSpPr>
            <a:spLocks noGrp="1"/>
          </p:cNvSpPr>
          <p:nvPr>
            <p:ph type="ftr" sz="quarter" idx="11"/>
          </p:nvPr>
        </p:nvSpPr>
        <p:spPr/>
        <p:txBody>
          <a:bodyPr/>
          <a:lstStyle/>
          <a:p>
            <a:endParaRPr kumimoji="1" lang="ja-JP" altLang="en-US"/>
          </a:p>
        </p:txBody>
      </p:sp>
      <p:sp>
        <p:nvSpPr>
          <p:cNvPr id="1047" name="スライド番号プレースホルダー 5"/>
          <p:cNvSpPr>
            <a:spLocks noGrp="1"/>
          </p:cNvSpPr>
          <p:nvPr>
            <p:ph type="sldNum" sz="quarter" idx="12"/>
          </p:nvPr>
        </p:nvSpPr>
        <p:spPr/>
        <p:txBody>
          <a:bodyPr/>
          <a:lstStyle/>
          <a:p>
            <a:fld id="{83B67A27-73C2-424E-BF58-30741D36557A}" type="slidenum">
              <a:rPr kumimoji="1" lang="ja-JP" altLang="en-US" smtClean="0"/>
              <a:t>‹#›</a:t>
            </a:fld>
            <a:endParaRPr kumimoji="1" lang="ja-JP" altLang="en-US"/>
          </a:p>
        </p:txBody>
      </p:sp>
    </p:spTree>
    <p:extLst>
      <p:ext uri="{BB962C8B-B14F-4D97-AF65-F5344CB8AC3E}">
        <p14:creationId xmlns:p14="http://schemas.microsoft.com/office/powerpoint/2010/main" val="6813348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0" name=""/>
        <p:cNvGrpSpPr/>
        <p:nvPr/>
      </p:nvGrpSpPr>
      <p:grpSpPr>
        <a:xfrm>
          <a:off x="0" y="0"/>
          <a:ext cx="0" cy="0"/>
          <a:chOff x="0" y="0"/>
          <a:chExt cx="0" cy="0"/>
        </a:xfrm>
      </p:grpSpPr>
      <p:sp>
        <p:nvSpPr>
          <p:cNvPr id="1049"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1050" name="コンテンツ プレースホルダー 2"/>
          <p:cNvSpPr>
            <a:spLocks noGrp="1"/>
          </p:cNvSpPr>
          <p:nvPr>
            <p:ph sz="half" idx="1"/>
          </p:nvPr>
        </p:nvSpPr>
        <p:spPr>
          <a:xfrm>
            <a:off x="838200" y="1825625"/>
            <a:ext cx="5181600" cy="4351338"/>
          </a:xfrm>
        </p:spPr>
        <p:txBody>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1051" name="コンテンツ プレースホルダー 3"/>
          <p:cNvSpPr>
            <a:spLocks noGrp="1"/>
          </p:cNvSpPr>
          <p:nvPr>
            <p:ph sz="half" idx="2"/>
          </p:nvPr>
        </p:nvSpPr>
        <p:spPr>
          <a:xfrm>
            <a:off x="6172200" y="1825625"/>
            <a:ext cx="5181600" cy="4351338"/>
          </a:xfrm>
        </p:spPr>
        <p:txBody>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1052" name="日付プレースホルダー 4"/>
          <p:cNvSpPr>
            <a:spLocks noGrp="1"/>
          </p:cNvSpPr>
          <p:nvPr>
            <p:ph type="dt" sz="half" idx="10"/>
          </p:nvPr>
        </p:nvSpPr>
        <p:spPr/>
        <p:txBody>
          <a:bodyPr/>
          <a:lstStyle/>
          <a:p>
            <a:fld id="{C4F7D447-D33A-E749-98A2-177E32697045}" type="datetime1">
              <a:rPr kumimoji="1" lang="ja-JP" altLang="en-US" smtClean="0"/>
              <a:t>2018/3/2</a:t>
            </a:fld>
            <a:endParaRPr kumimoji="1" lang="ja-JP" altLang="en-US"/>
          </a:p>
        </p:txBody>
      </p:sp>
      <p:sp>
        <p:nvSpPr>
          <p:cNvPr id="1053" name="フッター プレースホルダー 5"/>
          <p:cNvSpPr>
            <a:spLocks noGrp="1"/>
          </p:cNvSpPr>
          <p:nvPr>
            <p:ph type="ftr" sz="quarter" idx="11"/>
          </p:nvPr>
        </p:nvSpPr>
        <p:spPr/>
        <p:txBody>
          <a:bodyPr/>
          <a:lstStyle/>
          <a:p>
            <a:endParaRPr kumimoji="1" lang="ja-JP" altLang="en-US"/>
          </a:p>
        </p:txBody>
      </p:sp>
      <p:sp>
        <p:nvSpPr>
          <p:cNvPr id="1054" name="スライド番号プレースホルダー 6"/>
          <p:cNvSpPr>
            <a:spLocks noGrp="1"/>
          </p:cNvSpPr>
          <p:nvPr>
            <p:ph type="sldNum" sz="quarter" idx="12"/>
          </p:nvPr>
        </p:nvSpPr>
        <p:spPr/>
        <p:txBody>
          <a:bodyPr/>
          <a:lstStyle/>
          <a:p>
            <a:fld id="{83B67A27-73C2-424E-BF58-30741D36557A}" type="slidenum">
              <a:rPr kumimoji="1" lang="ja-JP" altLang="en-US" smtClean="0"/>
              <a:t>‹#›</a:t>
            </a:fld>
            <a:endParaRPr kumimoji="1" lang="ja-JP" altLang="en-US"/>
          </a:p>
        </p:txBody>
      </p:sp>
    </p:spTree>
    <p:extLst>
      <p:ext uri="{BB962C8B-B14F-4D97-AF65-F5344CB8AC3E}">
        <p14:creationId xmlns:p14="http://schemas.microsoft.com/office/powerpoint/2010/main" val="81242151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0" name=""/>
        <p:cNvGrpSpPr/>
        <p:nvPr/>
      </p:nvGrpSpPr>
      <p:grpSpPr>
        <a:xfrm>
          <a:off x="0" y="0"/>
          <a:ext cx="0" cy="0"/>
          <a:chOff x="0" y="0"/>
          <a:chExt cx="0" cy="0"/>
        </a:xfrm>
      </p:grpSpPr>
      <p:sp>
        <p:nvSpPr>
          <p:cNvPr id="1056" name="タイトル 1"/>
          <p:cNvSpPr>
            <a:spLocks noGrp="1"/>
          </p:cNvSpPr>
          <p:nvPr>
            <p:ph type="title"/>
          </p:nvPr>
        </p:nvSpPr>
        <p:spPr>
          <a:xfrm>
            <a:off x="839788" y="365125"/>
            <a:ext cx="10515600" cy="1325563"/>
          </a:xfrm>
        </p:spPr>
        <p:txBody>
          <a:bodyPr/>
          <a:lstStyle/>
          <a:p>
            <a:r>
              <a:rPr kumimoji="1" lang="ja-JP" altLang="en-US" smtClean="0"/>
              <a:t>マスター タイトルの書式設定</a:t>
            </a:r>
            <a:endParaRPr kumimoji="1" lang="ja-JP" altLang="en-US"/>
          </a:p>
        </p:txBody>
      </p:sp>
      <p:sp>
        <p:nvSpPr>
          <p:cNvPr id="1057" name="テキスト プレースホルダー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マスター テキストの書式設定</a:t>
            </a:r>
          </a:p>
        </p:txBody>
      </p:sp>
      <p:sp>
        <p:nvSpPr>
          <p:cNvPr id="1058" name="コンテンツ プレースホルダー 3"/>
          <p:cNvSpPr>
            <a:spLocks noGrp="1"/>
          </p:cNvSpPr>
          <p:nvPr>
            <p:ph sz="half" idx="2"/>
          </p:nvPr>
        </p:nvSpPr>
        <p:spPr>
          <a:xfrm>
            <a:off x="839788" y="2505075"/>
            <a:ext cx="5157787" cy="3684588"/>
          </a:xfrm>
        </p:spPr>
        <p:txBody>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1059" name="テキスト プレースホルダー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マスター テキストの書式設定</a:t>
            </a:r>
          </a:p>
        </p:txBody>
      </p:sp>
      <p:sp>
        <p:nvSpPr>
          <p:cNvPr id="1060" name="コンテンツ プレースホルダー 5"/>
          <p:cNvSpPr>
            <a:spLocks noGrp="1"/>
          </p:cNvSpPr>
          <p:nvPr>
            <p:ph sz="quarter" idx="4"/>
          </p:nvPr>
        </p:nvSpPr>
        <p:spPr>
          <a:xfrm>
            <a:off x="6172200" y="2505075"/>
            <a:ext cx="5183188" cy="3684588"/>
          </a:xfrm>
        </p:spPr>
        <p:txBody>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1061" name="日付プレースホルダー 6"/>
          <p:cNvSpPr>
            <a:spLocks noGrp="1"/>
          </p:cNvSpPr>
          <p:nvPr>
            <p:ph type="dt" sz="half" idx="10"/>
          </p:nvPr>
        </p:nvSpPr>
        <p:spPr/>
        <p:txBody>
          <a:bodyPr/>
          <a:lstStyle/>
          <a:p>
            <a:fld id="{A6B156EB-9053-9047-B9EE-C60427D62347}" type="datetime1">
              <a:rPr kumimoji="1" lang="ja-JP" altLang="en-US" smtClean="0"/>
              <a:t>2018/3/2</a:t>
            </a:fld>
            <a:endParaRPr kumimoji="1" lang="ja-JP" altLang="en-US"/>
          </a:p>
        </p:txBody>
      </p:sp>
      <p:sp>
        <p:nvSpPr>
          <p:cNvPr id="1062" name="フッター プレースホルダー 7"/>
          <p:cNvSpPr>
            <a:spLocks noGrp="1"/>
          </p:cNvSpPr>
          <p:nvPr>
            <p:ph type="ftr" sz="quarter" idx="11"/>
          </p:nvPr>
        </p:nvSpPr>
        <p:spPr/>
        <p:txBody>
          <a:bodyPr/>
          <a:lstStyle/>
          <a:p>
            <a:endParaRPr kumimoji="1" lang="ja-JP" altLang="en-US"/>
          </a:p>
        </p:txBody>
      </p:sp>
      <p:sp>
        <p:nvSpPr>
          <p:cNvPr id="1063" name="スライド番号プレースホルダー 8"/>
          <p:cNvSpPr>
            <a:spLocks noGrp="1"/>
          </p:cNvSpPr>
          <p:nvPr>
            <p:ph type="sldNum" sz="quarter" idx="12"/>
          </p:nvPr>
        </p:nvSpPr>
        <p:spPr/>
        <p:txBody>
          <a:bodyPr/>
          <a:lstStyle/>
          <a:p>
            <a:fld id="{83B67A27-73C2-424E-BF58-30741D36557A}" type="slidenum">
              <a:rPr kumimoji="1" lang="ja-JP" altLang="en-US" smtClean="0"/>
              <a:t>‹#›</a:t>
            </a:fld>
            <a:endParaRPr kumimoji="1" lang="ja-JP" altLang="en-US"/>
          </a:p>
        </p:txBody>
      </p:sp>
    </p:spTree>
    <p:extLst>
      <p:ext uri="{BB962C8B-B14F-4D97-AF65-F5344CB8AC3E}">
        <p14:creationId xmlns:p14="http://schemas.microsoft.com/office/powerpoint/2010/main" val="6673581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0" name=""/>
        <p:cNvGrpSpPr/>
        <p:nvPr/>
      </p:nvGrpSpPr>
      <p:grpSpPr>
        <a:xfrm>
          <a:off x="0" y="0"/>
          <a:ext cx="0" cy="0"/>
          <a:chOff x="0" y="0"/>
          <a:chExt cx="0" cy="0"/>
        </a:xfrm>
      </p:grpSpPr>
      <p:sp>
        <p:nvSpPr>
          <p:cNvPr id="1065"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1066" name="日付プレースホルダー 2"/>
          <p:cNvSpPr>
            <a:spLocks noGrp="1"/>
          </p:cNvSpPr>
          <p:nvPr>
            <p:ph type="dt" sz="half" idx="10"/>
          </p:nvPr>
        </p:nvSpPr>
        <p:spPr/>
        <p:txBody>
          <a:bodyPr/>
          <a:lstStyle/>
          <a:p>
            <a:fld id="{8A0D020B-70FF-0645-831C-4AF6FEA15773}" type="datetime1">
              <a:rPr kumimoji="1" lang="ja-JP" altLang="en-US" smtClean="0"/>
              <a:t>2018/3/2</a:t>
            </a:fld>
            <a:endParaRPr kumimoji="1" lang="ja-JP" altLang="en-US"/>
          </a:p>
        </p:txBody>
      </p:sp>
      <p:sp>
        <p:nvSpPr>
          <p:cNvPr id="1067" name="フッター プレースホルダー 3"/>
          <p:cNvSpPr>
            <a:spLocks noGrp="1"/>
          </p:cNvSpPr>
          <p:nvPr>
            <p:ph type="ftr" sz="quarter" idx="11"/>
          </p:nvPr>
        </p:nvSpPr>
        <p:spPr/>
        <p:txBody>
          <a:bodyPr/>
          <a:lstStyle/>
          <a:p>
            <a:endParaRPr kumimoji="1" lang="ja-JP" altLang="en-US"/>
          </a:p>
        </p:txBody>
      </p:sp>
      <p:sp>
        <p:nvSpPr>
          <p:cNvPr id="1068" name="スライド番号プレースホルダー 4"/>
          <p:cNvSpPr>
            <a:spLocks noGrp="1"/>
          </p:cNvSpPr>
          <p:nvPr>
            <p:ph type="sldNum" sz="quarter" idx="12"/>
          </p:nvPr>
        </p:nvSpPr>
        <p:spPr/>
        <p:txBody>
          <a:bodyPr/>
          <a:lstStyle/>
          <a:p>
            <a:fld id="{83B67A27-73C2-424E-BF58-30741D36557A}" type="slidenum">
              <a:rPr kumimoji="1" lang="ja-JP" altLang="en-US" smtClean="0"/>
              <a:t>‹#›</a:t>
            </a:fld>
            <a:endParaRPr kumimoji="1" lang="ja-JP" altLang="en-US"/>
          </a:p>
        </p:txBody>
      </p:sp>
    </p:spTree>
    <p:extLst>
      <p:ext uri="{BB962C8B-B14F-4D97-AF65-F5344CB8AC3E}">
        <p14:creationId xmlns:p14="http://schemas.microsoft.com/office/powerpoint/2010/main" val="212919217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0" name=""/>
        <p:cNvGrpSpPr/>
        <p:nvPr/>
      </p:nvGrpSpPr>
      <p:grpSpPr>
        <a:xfrm>
          <a:off x="0" y="0"/>
          <a:ext cx="0" cy="0"/>
          <a:chOff x="0" y="0"/>
          <a:chExt cx="0" cy="0"/>
        </a:xfrm>
      </p:grpSpPr>
      <p:sp>
        <p:nvSpPr>
          <p:cNvPr id="1070" name="日付プレースホルダー 1"/>
          <p:cNvSpPr>
            <a:spLocks noGrp="1"/>
          </p:cNvSpPr>
          <p:nvPr>
            <p:ph type="dt" sz="half" idx="10"/>
          </p:nvPr>
        </p:nvSpPr>
        <p:spPr/>
        <p:txBody>
          <a:bodyPr/>
          <a:lstStyle/>
          <a:p>
            <a:fld id="{212129E2-6C93-4A41-84FB-6975130DF133}" type="datetime1">
              <a:rPr kumimoji="1" lang="ja-JP" altLang="en-US" smtClean="0"/>
              <a:t>2018/3/2</a:t>
            </a:fld>
            <a:endParaRPr kumimoji="1" lang="ja-JP" altLang="en-US"/>
          </a:p>
        </p:txBody>
      </p:sp>
      <p:sp>
        <p:nvSpPr>
          <p:cNvPr id="1071" name="フッター プレースホルダー 2"/>
          <p:cNvSpPr>
            <a:spLocks noGrp="1"/>
          </p:cNvSpPr>
          <p:nvPr>
            <p:ph type="ftr" sz="quarter" idx="11"/>
          </p:nvPr>
        </p:nvSpPr>
        <p:spPr/>
        <p:txBody>
          <a:bodyPr/>
          <a:lstStyle/>
          <a:p>
            <a:endParaRPr kumimoji="1" lang="ja-JP" altLang="en-US"/>
          </a:p>
        </p:txBody>
      </p:sp>
      <p:sp>
        <p:nvSpPr>
          <p:cNvPr id="1072" name="スライド番号プレースホルダー 3"/>
          <p:cNvSpPr>
            <a:spLocks noGrp="1"/>
          </p:cNvSpPr>
          <p:nvPr>
            <p:ph type="sldNum" sz="quarter" idx="12"/>
          </p:nvPr>
        </p:nvSpPr>
        <p:spPr/>
        <p:txBody>
          <a:bodyPr/>
          <a:lstStyle/>
          <a:p>
            <a:fld id="{83B67A27-73C2-424E-BF58-30741D36557A}" type="slidenum">
              <a:rPr kumimoji="1" lang="ja-JP" altLang="en-US" smtClean="0"/>
              <a:t>‹#›</a:t>
            </a:fld>
            <a:endParaRPr kumimoji="1" lang="ja-JP" altLang="en-US"/>
          </a:p>
        </p:txBody>
      </p:sp>
    </p:spTree>
    <p:extLst>
      <p:ext uri="{BB962C8B-B14F-4D97-AF65-F5344CB8AC3E}">
        <p14:creationId xmlns:p14="http://schemas.microsoft.com/office/powerpoint/2010/main" val="181279122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0" name=""/>
        <p:cNvGrpSpPr/>
        <p:nvPr/>
      </p:nvGrpSpPr>
      <p:grpSpPr>
        <a:xfrm>
          <a:off x="0" y="0"/>
          <a:ext cx="0" cy="0"/>
          <a:chOff x="0" y="0"/>
          <a:chExt cx="0" cy="0"/>
        </a:xfrm>
      </p:grpSpPr>
      <p:sp>
        <p:nvSpPr>
          <p:cNvPr id="1074" name="タイトル 1"/>
          <p:cNvSpPr>
            <a:spLocks noGrp="1"/>
          </p:cNvSpPr>
          <p:nvPr>
            <p:ph type="title"/>
          </p:nvPr>
        </p:nvSpPr>
        <p:spPr>
          <a:xfrm>
            <a:off x="839788" y="457200"/>
            <a:ext cx="3932237" cy="1600200"/>
          </a:xfrm>
        </p:spPr>
        <p:txBody>
          <a:bodyPr anchor="b"/>
          <a:lstStyle>
            <a:lvl1pPr>
              <a:defRPr sz="3200"/>
            </a:lvl1pPr>
          </a:lstStyle>
          <a:p>
            <a:r>
              <a:rPr kumimoji="1" lang="ja-JP" altLang="en-US" smtClean="0"/>
              <a:t>マスター タイトルの書式設定</a:t>
            </a:r>
            <a:endParaRPr kumimoji="1" lang="ja-JP" altLang="en-US"/>
          </a:p>
        </p:txBody>
      </p:sp>
      <p:sp>
        <p:nvSpPr>
          <p:cNvPr id="1075" name="コンテンツ プレースホルダー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1076" name="テキスト プレースホルダー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smtClean="0"/>
              <a:t>マスター テキストの書式設定</a:t>
            </a:r>
          </a:p>
        </p:txBody>
      </p:sp>
      <p:sp>
        <p:nvSpPr>
          <p:cNvPr id="1077" name="日付プレースホルダー 4"/>
          <p:cNvSpPr>
            <a:spLocks noGrp="1"/>
          </p:cNvSpPr>
          <p:nvPr>
            <p:ph type="dt" sz="half" idx="10"/>
          </p:nvPr>
        </p:nvSpPr>
        <p:spPr/>
        <p:txBody>
          <a:bodyPr/>
          <a:lstStyle/>
          <a:p>
            <a:fld id="{01BCE513-4C49-734A-9449-8CEDF2940FC0}" type="datetime1">
              <a:rPr kumimoji="1" lang="ja-JP" altLang="en-US" smtClean="0"/>
              <a:t>2018/3/2</a:t>
            </a:fld>
            <a:endParaRPr kumimoji="1" lang="ja-JP" altLang="en-US"/>
          </a:p>
        </p:txBody>
      </p:sp>
      <p:sp>
        <p:nvSpPr>
          <p:cNvPr id="1078" name="フッター プレースホルダー 5"/>
          <p:cNvSpPr>
            <a:spLocks noGrp="1"/>
          </p:cNvSpPr>
          <p:nvPr>
            <p:ph type="ftr" sz="quarter" idx="11"/>
          </p:nvPr>
        </p:nvSpPr>
        <p:spPr/>
        <p:txBody>
          <a:bodyPr/>
          <a:lstStyle/>
          <a:p>
            <a:endParaRPr kumimoji="1" lang="ja-JP" altLang="en-US"/>
          </a:p>
        </p:txBody>
      </p:sp>
      <p:sp>
        <p:nvSpPr>
          <p:cNvPr id="1079" name="スライド番号プレースホルダー 6"/>
          <p:cNvSpPr>
            <a:spLocks noGrp="1"/>
          </p:cNvSpPr>
          <p:nvPr>
            <p:ph type="sldNum" sz="quarter" idx="12"/>
          </p:nvPr>
        </p:nvSpPr>
        <p:spPr/>
        <p:txBody>
          <a:bodyPr/>
          <a:lstStyle/>
          <a:p>
            <a:fld id="{83B67A27-73C2-424E-BF58-30741D36557A}" type="slidenum">
              <a:rPr kumimoji="1" lang="ja-JP" altLang="en-US" smtClean="0"/>
              <a:t>‹#›</a:t>
            </a:fld>
            <a:endParaRPr kumimoji="1" lang="ja-JP" altLang="en-US"/>
          </a:p>
        </p:txBody>
      </p:sp>
    </p:spTree>
    <p:extLst>
      <p:ext uri="{BB962C8B-B14F-4D97-AF65-F5344CB8AC3E}">
        <p14:creationId xmlns:p14="http://schemas.microsoft.com/office/powerpoint/2010/main" val="123168581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0" name=""/>
        <p:cNvGrpSpPr/>
        <p:nvPr/>
      </p:nvGrpSpPr>
      <p:grpSpPr>
        <a:xfrm>
          <a:off x="0" y="0"/>
          <a:ext cx="0" cy="0"/>
          <a:chOff x="0" y="0"/>
          <a:chExt cx="0" cy="0"/>
        </a:xfrm>
      </p:grpSpPr>
      <p:sp>
        <p:nvSpPr>
          <p:cNvPr id="1081" name="タイトル 1"/>
          <p:cNvSpPr>
            <a:spLocks noGrp="1"/>
          </p:cNvSpPr>
          <p:nvPr>
            <p:ph type="title"/>
          </p:nvPr>
        </p:nvSpPr>
        <p:spPr>
          <a:xfrm>
            <a:off x="839788" y="457200"/>
            <a:ext cx="3932237" cy="1600200"/>
          </a:xfrm>
        </p:spPr>
        <p:txBody>
          <a:bodyPr anchor="b"/>
          <a:lstStyle>
            <a:lvl1pPr>
              <a:defRPr sz="3200"/>
            </a:lvl1pPr>
          </a:lstStyle>
          <a:p>
            <a:r>
              <a:rPr kumimoji="1" lang="ja-JP" altLang="en-US" smtClean="0"/>
              <a:t>マスター タイトルの書式設定</a:t>
            </a:r>
            <a:endParaRPr kumimoji="1" lang="ja-JP" altLang="en-US"/>
          </a:p>
        </p:txBody>
      </p:sp>
      <p:sp>
        <p:nvSpPr>
          <p:cNvPr id="1082" name="図プレースホルダー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1083" name="テキスト プレースホルダー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smtClean="0"/>
              <a:t>マスター テキストの書式設定</a:t>
            </a:r>
          </a:p>
        </p:txBody>
      </p:sp>
      <p:sp>
        <p:nvSpPr>
          <p:cNvPr id="1084" name="日付プレースホルダー 4"/>
          <p:cNvSpPr>
            <a:spLocks noGrp="1"/>
          </p:cNvSpPr>
          <p:nvPr>
            <p:ph type="dt" sz="half" idx="10"/>
          </p:nvPr>
        </p:nvSpPr>
        <p:spPr/>
        <p:txBody>
          <a:bodyPr/>
          <a:lstStyle/>
          <a:p>
            <a:fld id="{71FC5597-0E64-3D4F-8A25-CDF4D4827C86}" type="datetime1">
              <a:rPr kumimoji="1" lang="ja-JP" altLang="en-US" smtClean="0"/>
              <a:t>2018/3/2</a:t>
            </a:fld>
            <a:endParaRPr kumimoji="1" lang="ja-JP" altLang="en-US"/>
          </a:p>
        </p:txBody>
      </p:sp>
      <p:sp>
        <p:nvSpPr>
          <p:cNvPr id="1085" name="フッター プレースホルダー 5"/>
          <p:cNvSpPr>
            <a:spLocks noGrp="1"/>
          </p:cNvSpPr>
          <p:nvPr>
            <p:ph type="ftr" sz="quarter" idx="11"/>
          </p:nvPr>
        </p:nvSpPr>
        <p:spPr/>
        <p:txBody>
          <a:bodyPr/>
          <a:lstStyle/>
          <a:p>
            <a:endParaRPr kumimoji="1" lang="ja-JP" altLang="en-US"/>
          </a:p>
        </p:txBody>
      </p:sp>
      <p:sp>
        <p:nvSpPr>
          <p:cNvPr id="1086" name="スライド番号プレースホルダー 6"/>
          <p:cNvSpPr>
            <a:spLocks noGrp="1"/>
          </p:cNvSpPr>
          <p:nvPr>
            <p:ph type="sldNum" sz="quarter" idx="12"/>
          </p:nvPr>
        </p:nvSpPr>
        <p:spPr/>
        <p:txBody>
          <a:bodyPr/>
          <a:lstStyle/>
          <a:p>
            <a:fld id="{83B67A27-73C2-424E-BF58-30741D36557A}" type="slidenum">
              <a:rPr kumimoji="1" lang="ja-JP" altLang="en-US" smtClean="0"/>
              <a:t>‹#›</a:t>
            </a:fld>
            <a:endParaRPr kumimoji="1" lang="ja-JP" altLang="en-US"/>
          </a:p>
        </p:txBody>
      </p:sp>
    </p:spTree>
    <p:extLst>
      <p:ext uri="{BB962C8B-B14F-4D97-AF65-F5344CB8AC3E}">
        <p14:creationId xmlns:p14="http://schemas.microsoft.com/office/powerpoint/2010/main" val="134860246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0" name=""/>
        <p:cNvGrpSpPr/>
        <p:nvPr/>
      </p:nvGrpSpPr>
      <p:grpSpPr>
        <a:xfrm>
          <a:off x="0" y="0"/>
          <a:ext cx="0" cy="0"/>
          <a:chOff x="0" y="0"/>
          <a:chExt cx="0" cy="0"/>
        </a:xfrm>
      </p:grpSpPr>
      <p:sp>
        <p:nvSpPr>
          <p:cNvPr id="1088"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1089" name="縦書きテキスト プレースホルダー 2"/>
          <p:cNvSpPr>
            <a:spLocks noGrp="1"/>
          </p:cNvSpPr>
          <p:nvPr>
            <p:ph type="body" orient="vert" idx="1"/>
          </p:nvPr>
        </p:nvSpPr>
        <p:spPr/>
        <p:txBody>
          <a:bodyPr vert="eaVert"/>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1090" name="日付プレースホルダー 3"/>
          <p:cNvSpPr>
            <a:spLocks noGrp="1"/>
          </p:cNvSpPr>
          <p:nvPr>
            <p:ph type="dt" sz="half" idx="10"/>
          </p:nvPr>
        </p:nvSpPr>
        <p:spPr/>
        <p:txBody>
          <a:bodyPr/>
          <a:lstStyle/>
          <a:p>
            <a:fld id="{F58EBD1B-9C10-1E49-873E-EE9FC8F024C6}" type="datetime1">
              <a:rPr kumimoji="1" lang="ja-JP" altLang="en-US" smtClean="0"/>
              <a:t>2018/3/2</a:t>
            </a:fld>
            <a:endParaRPr kumimoji="1" lang="ja-JP" altLang="en-US"/>
          </a:p>
        </p:txBody>
      </p:sp>
      <p:sp>
        <p:nvSpPr>
          <p:cNvPr id="1091" name="フッター プレースホルダー 4"/>
          <p:cNvSpPr>
            <a:spLocks noGrp="1"/>
          </p:cNvSpPr>
          <p:nvPr>
            <p:ph type="ftr" sz="quarter" idx="11"/>
          </p:nvPr>
        </p:nvSpPr>
        <p:spPr/>
        <p:txBody>
          <a:bodyPr/>
          <a:lstStyle/>
          <a:p>
            <a:endParaRPr kumimoji="1" lang="ja-JP" altLang="en-US"/>
          </a:p>
        </p:txBody>
      </p:sp>
      <p:sp>
        <p:nvSpPr>
          <p:cNvPr id="1092" name="スライド番号プレースホルダー 5"/>
          <p:cNvSpPr>
            <a:spLocks noGrp="1"/>
          </p:cNvSpPr>
          <p:nvPr>
            <p:ph type="sldNum" sz="quarter" idx="12"/>
          </p:nvPr>
        </p:nvSpPr>
        <p:spPr/>
        <p:txBody>
          <a:bodyPr/>
          <a:lstStyle/>
          <a:p>
            <a:fld id="{83B67A27-73C2-424E-BF58-30741D36557A}" type="slidenum">
              <a:rPr kumimoji="1" lang="ja-JP" altLang="en-US" smtClean="0"/>
              <a:t>‹#›</a:t>
            </a:fld>
            <a:endParaRPr kumimoji="1" lang="ja-JP" altLang="en-US"/>
          </a:p>
        </p:txBody>
      </p:sp>
    </p:spTree>
    <p:extLst>
      <p:ext uri="{BB962C8B-B14F-4D97-AF65-F5344CB8AC3E}">
        <p14:creationId xmlns:p14="http://schemas.microsoft.com/office/powerpoint/2010/main" val="141921881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0" name=""/>
        <p:cNvGrpSpPr/>
        <p:nvPr/>
      </p:nvGrpSpPr>
      <p:grpSpPr>
        <a:xfrm>
          <a:off x="0" y="0"/>
          <a:ext cx="0" cy="0"/>
          <a:chOff x="0" y="0"/>
          <a:chExt cx="0" cy="0"/>
        </a:xfrm>
      </p:grpSpPr>
      <p:sp>
        <p:nvSpPr>
          <p:cNvPr id="1094" name="縦書きタイトル 1"/>
          <p:cNvSpPr>
            <a:spLocks noGrp="1"/>
          </p:cNvSpPr>
          <p:nvPr>
            <p:ph type="title" orient="vert"/>
          </p:nvPr>
        </p:nvSpPr>
        <p:spPr>
          <a:xfrm>
            <a:off x="8724900" y="365125"/>
            <a:ext cx="2628900" cy="5811838"/>
          </a:xfrm>
        </p:spPr>
        <p:txBody>
          <a:bodyPr vert="eaVert"/>
          <a:lstStyle/>
          <a:p>
            <a:r>
              <a:rPr kumimoji="1" lang="ja-JP" altLang="en-US" smtClean="0"/>
              <a:t>マスター タイトルの書式設定</a:t>
            </a:r>
            <a:endParaRPr kumimoji="1" lang="ja-JP" altLang="en-US"/>
          </a:p>
        </p:txBody>
      </p:sp>
      <p:sp>
        <p:nvSpPr>
          <p:cNvPr id="1095" name="縦書きテキスト プレースホルダー 2"/>
          <p:cNvSpPr>
            <a:spLocks noGrp="1"/>
          </p:cNvSpPr>
          <p:nvPr>
            <p:ph type="body" orient="vert" idx="1"/>
          </p:nvPr>
        </p:nvSpPr>
        <p:spPr>
          <a:xfrm>
            <a:off x="838200" y="365125"/>
            <a:ext cx="7734300" cy="5811838"/>
          </a:xfrm>
        </p:spPr>
        <p:txBody>
          <a:bodyPr vert="eaVert"/>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1096" name="日付プレースホルダー 3"/>
          <p:cNvSpPr>
            <a:spLocks noGrp="1"/>
          </p:cNvSpPr>
          <p:nvPr>
            <p:ph type="dt" sz="half" idx="10"/>
          </p:nvPr>
        </p:nvSpPr>
        <p:spPr/>
        <p:txBody>
          <a:bodyPr/>
          <a:lstStyle/>
          <a:p>
            <a:fld id="{95A2A7FA-C79E-C145-B139-88CA77EF0BE4}" type="datetime1">
              <a:rPr kumimoji="1" lang="ja-JP" altLang="en-US" smtClean="0"/>
              <a:t>2018/3/2</a:t>
            </a:fld>
            <a:endParaRPr kumimoji="1" lang="ja-JP" altLang="en-US"/>
          </a:p>
        </p:txBody>
      </p:sp>
      <p:sp>
        <p:nvSpPr>
          <p:cNvPr id="1097" name="フッター プレースホルダー 4"/>
          <p:cNvSpPr>
            <a:spLocks noGrp="1"/>
          </p:cNvSpPr>
          <p:nvPr>
            <p:ph type="ftr" sz="quarter" idx="11"/>
          </p:nvPr>
        </p:nvSpPr>
        <p:spPr/>
        <p:txBody>
          <a:bodyPr/>
          <a:lstStyle/>
          <a:p>
            <a:endParaRPr kumimoji="1" lang="ja-JP" altLang="en-US"/>
          </a:p>
        </p:txBody>
      </p:sp>
      <p:sp>
        <p:nvSpPr>
          <p:cNvPr id="1098" name="スライド番号プレースホルダー 5"/>
          <p:cNvSpPr>
            <a:spLocks noGrp="1"/>
          </p:cNvSpPr>
          <p:nvPr>
            <p:ph type="sldNum" sz="quarter" idx="12"/>
          </p:nvPr>
        </p:nvSpPr>
        <p:spPr/>
        <p:txBody>
          <a:bodyPr/>
          <a:lstStyle/>
          <a:p>
            <a:fld id="{83B67A27-73C2-424E-BF58-30741D36557A}" type="slidenum">
              <a:rPr kumimoji="1" lang="ja-JP" altLang="en-US" smtClean="0"/>
              <a:t>‹#›</a:t>
            </a:fld>
            <a:endParaRPr kumimoji="1" lang="ja-JP" altLang="en-US"/>
          </a:p>
        </p:txBody>
      </p:sp>
    </p:spTree>
    <p:extLst>
      <p:ext uri="{BB962C8B-B14F-4D97-AF65-F5344CB8AC3E}">
        <p14:creationId xmlns:p14="http://schemas.microsoft.com/office/powerpoint/2010/main" val="709790090"/>
      </p:ext>
    </p:extLst>
  </p:cSld>
  <p:clrMapOvr>
    <a:masterClrMapping/>
  </p:clrMapOvr>
</p:sldLayout>
</file>

<file path=ppt/slideMasters/_rels/slideMaster1.xml.rels>&#65279;<?xml version="1.0" encoding="utf-8"?><Relationships xmlns="http://schemas.openxmlformats.org/package/2006/relationships"><Relationship Type="http://schemas.openxmlformats.org/officeDocument/2006/relationships/slideLayout" Target="../slideLayouts/slideLayout1.xml" Id="rId1" /><Relationship Type="http://schemas.openxmlformats.org/officeDocument/2006/relationships/slideLayout" Target="../slideLayouts/slideLayout2.xml" Id="rId2" /><Relationship Type="http://schemas.openxmlformats.org/officeDocument/2006/relationships/slideLayout" Target="../slideLayouts/slideLayout3.xml" Id="rId3" /><Relationship Type="http://schemas.openxmlformats.org/officeDocument/2006/relationships/slideLayout" Target="../slideLayouts/slideLayout4.xml" Id="rId4" /><Relationship Type="http://schemas.openxmlformats.org/officeDocument/2006/relationships/slideLayout" Target="../slideLayouts/slideLayout5.xml" Id="rId5" /><Relationship Type="http://schemas.openxmlformats.org/officeDocument/2006/relationships/slideLayout" Target="../slideLayouts/slideLayout6.xml" Id="rId6" /><Relationship Type="http://schemas.openxmlformats.org/officeDocument/2006/relationships/slideLayout" Target="../slideLayouts/slideLayout7.xml" Id="rId7" /><Relationship Type="http://schemas.openxmlformats.org/officeDocument/2006/relationships/slideLayout" Target="../slideLayouts/slideLayout8.xml" Id="rId8" /><Relationship Type="http://schemas.openxmlformats.org/officeDocument/2006/relationships/slideLayout" Target="../slideLayouts/slideLayout9.xml" Id="rId9" /><Relationship Type="http://schemas.openxmlformats.org/officeDocument/2006/relationships/slideLayout" Target="../slideLayouts/slideLayout10.xml" Id="rId10" /><Relationship Type="http://schemas.openxmlformats.org/officeDocument/2006/relationships/slideLayout" Target="../slideLayouts/slideLayout11.xml" Id="rId11" /><Relationship Type="http://schemas.openxmlformats.org/officeDocument/2006/relationships/theme" Target="../theme/theme1.xml" Id="rId12"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0" name=""/>
        <p:cNvGrpSpPr/>
        <p:nvPr/>
      </p:nvGrpSpPr>
      <p:grpSpPr>
        <a:xfrm>
          <a:off x="0" y="0"/>
          <a:ext cx="0" cy="0"/>
          <a:chOff x="0" y="0"/>
          <a:chExt cx="0" cy="0"/>
        </a:xfrm>
      </p:grpSpPr>
      <p:sp>
        <p:nvSpPr>
          <p:cNvPr id="1025" name="タイトル プレースホルダー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kumimoji="1" lang="ja-JP" altLang="en-US" smtClean="0"/>
              <a:t>マスター タイトルの書式設定</a:t>
            </a:r>
            <a:endParaRPr kumimoji="1" lang="ja-JP" altLang="en-US"/>
          </a:p>
        </p:txBody>
      </p:sp>
      <p:sp>
        <p:nvSpPr>
          <p:cNvPr id="1026" name="テキスト プレースホルダー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1027" name="日付プレースホルダー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501F6E0-C880-5243-9172-C042A62936B9}" type="datetime1">
              <a:rPr kumimoji="1" lang="ja-JP" altLang="en-US" smtClean="0"/>
              <a:t>2018/3/2</a:t>
            </a:fld>
            <a:endParaRPr kumimoji="1" lang="ja-JP" altLang="en-US"/>
          </a:p>
        </p:txBody>
      </p:sp>
      <p:sp>
        <p:nvSpPr>
          <p:cNvPr id="1028" name="フッター プレースホルダー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1029" name="スライド番号プレースホルダー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2800">
                <a:solidFill>
                  <a:schemeClr val="tx1">
                    <a:tint val="75000"/>
                  </a:schemeClr>
                </a:solidFill>
              </a:defRPr>
            </a:lvl1pPr>
          </a:lstStyle>
          <a:p>
            <a:fld id="{83B67A27-73C2-424E-BF58-30741D36557A}" type="slidenum">
              <a:rPr lang="ja-JP" altLang="en-US" smtClean="0"/>
              <a:pPr/>
              <a:t>‹#›</a:t>
            </a:fld>
            <a:endParaRPr lang="ja-JP" altLang="en-US" dirty="0"/>
          </a:p>
        </p:txBody>
      </p:sp>
    </p:spTree>
    <p:extLst>
      <p:ext uri="{BB962C8B-B14F-4D97-AF65-F5344CB8AC3E}">
        <p14:creationId xmlns:p14="http://schemas.microsoft.com/office/powerpoint/2010/main" val="123042767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kumimoji="1" sz="18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&#65279;<?xml version="1.0" encoding="utf-8"?><Relationships xmlns="http://schemas.openxmlformats.org/package/2006/relationships"><Relationship Type="http://schemas.openxmlformats.org/officeDocument/2006/relationships/slideLayout" Target="../slideLayouts/slideLayout1.xml" Id="rId1" /><Relationship Type="http://schemas.openxmlformats.org/officeDocument/2006/relationships/notesSlide" Target="../notesSlides/notesSlide1.xml" Id="rId2" /></Relationships>
</file>

<file path=ppt/slides/_rels/slide2.xml.rels>&#65279;<?xml version="1.0" encoding="utf-8"?><Relationships xmlns="http://schemas.openxmlformats.org/package/2006/relationships"><Relationship Type="http://schemas.openxmlformats.org/officeDocument/2006/relationships/image" Target="../media/image1.png" Id="rId1" /><Relationship Type="http://schemas.openxmlformats.org/officeDocument/2006/relationships/image" Target="../media/image2.png" Id="rId2" /><Relationship Type="http://schemas.openxmlformats.org/officeDocument/2006/relationships/image" Target="../media/image3.png" Id="rId3" /><Relationship Type="http://schemas.openxmlformats.org/officeDocument/2006/relationships/slideLayout" Target="../slideLayouts/slideLayout2.xml" Id="rId4" /><Relationship Type="http://schemas.openxmlformats.org/officeDocument/2006/relationships/notesSlide" Target="../notesSlides/notesSlide2.xml" Id="rId5" /></Relationships>
</file>

<file path=ppt/slides/_rels/slide3.xml.rels>&#65279;<?xml version="1.0" encoding="utf-8"?><Relationships xmlns="http://schemas.openxmlformats.org/package/2006/relationships"><Relationship Type="http://schemas.openxmlformats.org/officeDocument/2006/relationships/image" Target="../media/image4.jpeg" Id="rId1" /><Relationship Type="http://schemas.openxmlformats.org/officeDocument/2006/relationships/image" Target="../media/image5.png" Id="rId2" /><Relationship Type="http://schemas.openxmlformats.org/officeDocument/2006/relationships/image" Target="../media/image1.png" Id="rId3" /><Relationship Type="http://schemas.openxmlformats.org/officeDocument/2006/relationships/image" Target="../media/image6.png" Id="rId4" /><Relationship Type="http://schemas.openxmlformats.org/officeDocument/2006/relationships/image" Target="../media/image7.png" Id="rId5" /><Relationship Type="http://schemas.openxmlformats.org/officeDocument/2006/relationships/image" Target="../media/image2.png" Id="rId6" /><Relationship Type="http://schemas.openxmlformats.org/officeDocument/2006/relationships/slideLayout" Target="../slideLayouts/slideLayout2.xml" Id="rId7" /><Relationship Type="http://schemas.openxmlformats.org/officeDocument/2006/relationships/notesSlide" Target="../notesSlides/notesSlide3.xml" Id="rId8" /></Relationships>
</file>

<file path=ppt/slides/_rels/slide4.xml.rels>&#65279;<?xml version="1.0" encoding="utf-8"?><Relationships xmlns="http://schemas.openxmlformats.org/package/2006/relationships"><Relationship Type="http://schemas.openxmlformats.org/officeDocument/2006/relationships/image" Target="../media/image4.jpeg" Id="rId1" /><Relationship Type="http://schemas.openxmlformats.org/officeDocument/2006/relationships/image" Target="../media/image2.png" Id="rId2" /><Relationship Type="http://schemas.openxmlformats.org/officeDocument/2006/relationships/image" Target="../media/image1.png" Id="rId3" /><Relationship Type="http://schemas.openxmlformats.org/officeDocument/2006/relationships/image" Target="../media/image6.png" Id="rId4" /><Relationship Type="http://schemas.openxmlformats.org/officeDocument/2006/relationships/slideLayout" Target="../slideLayouts/slideLayout2.xml" Id="rId5" /><Relationship Type="http://schemas.openxmlformats.org/officeDocument/2006/relationships/notesSlide" Target="../notesSlides/notesSlide4.xml" Id="rId6" /></Relationships>
</file>

<file path=ppt/slides/_rels/slide5.xml.rels>&#65279;<?xml version="1.0" encoding="utf-8"?><Relationships xmlns="http://schemas.openxmlformats.org/package/2006/relationships"><Relationship Type="http://schemas.openxmlformats.org/officeDocument/2006/relationships/image" Target="../media/image4.jpeg" Id="rId1" /><Relationship Type="http://schemas.openxmlformats.org/officeDocument/2006/relationships/image" Target="../media/image8.png" Id="rId2" /><Relationship Type="http://schemas.openxmlformats.org/officeDocument/2006/relationships/image" Target="../media/image6.png" Id="rId3" /><Relationship Type="http://schemas.openxmlformats.org/officeDocument/2006/relationships/slideLayout" Target="../slideLayouts/slideLayout2.xml" Id="rId4" /><Relationship Type="http://schemas.openxmlformats.org/officeDocument/2006/relationships/notesSlide" Target="../notesSlides/notesSlide5.xml" Id="rId5" /></Relationships>
</file>

<file path=ppt/slides/_rels/slide6.xml.rels>&#65279;<?xml version="1.0" encoding="utf-8"?><Relationships xmlns="http://schemas.openxmlformats.org/package/2006/relationships"><Relationship Type="http://schemas.openxmlformats.org/officeDocument/2006/relationships/image" Target="../media/image9.png" Id="rId1" /><Relationship Type="http://schemas.openxmlformats.org/officeDocument/2006/relationships/image" Target="../media/image10.png" Id="rId2" /><Relationship Type="http://schemas.openxmlformats.org/officeDocument/2006/relationships/image" Target="../media/image3.png" Id="rId3" /><Relationship Type="http://schemas.openxmlformats.org/officeDocument/2006/relationships/image" Target="../media/image11.png" Id="rId4" /><Relationship Type="http://schemas.openxmlformats.org/officeDocument/2006/relationships/slideLayout" Target="../slideLayouts/slideLayout2.xml" Id="rId5" /><Relationship Type="http://schemas.openxmlformats.org/officeDocument/2006/relationships/notesSlide" Target="../notesSlides/notesSlide6.xml" Id="rId6" /></Relationships>
</file>

<file path=ppt/slides/_rels/slide7.xml.rels>&#65279;<?xml version="1.0" encoding="utf-8"?><Relationships xmlns="http://schemas.openxmlformats.org/package/2006/relationships"><Relationship Type="http://schemas.openxmlformats.org/officeDocument/2006/relationships/image" Target="../media/image12.png" Id="rId1" /><Relationship Type="http://schemas.openxmlformats.org/officeDocument/2006/relationships/image" Target="../media/image8.png" Id="rId2" /><Relationship Type="http://schemas.openxmlformats.org/officeDocument/2006/relationships/image" Target="../media/image6.png" Id="rId3" /><Relationship Type="http://schemas.openxmlformats.org/officeDocument/2006/relationships/image" Target="../media/image2.png" Id="rId4" /><Relationship Type="http://schemas.openxmlformats.org/officeDocument/2006/relationships/image" Target="../media/image13.png" Id="rId5" /><Relationship Type="http://schemas.openxmlformats.org/officeDocument/2006/relationships/slideLayout" Target="../slideLayouts/slideLayout2.xml" Id="rId6" /><Relationship Type="http://schemas.openxmlformats.org/officeDocument/2006/relationships/notesSlide" Target="../notesSlides/notesSlide7.xml" Id="rId7" /></Relationships>
</file>

<file path=ppt/slides/_rels/slide8.xml.rels>&#65279;<?xml version="1.0" encoding="utf-8"?><Relationships xmlns="http://schemas.openxmlformats.org/package/2006/relationships"><Relationship Type="http://schemas.openxmlformats.org/officeDocument/2006/relationships/image" Target="../media/image3.png" Id="rId1" /><Relationship Type="http://schemas.openxmlformats.org/officeDocument/2006/relationships/image" Target="../media/image14.png" Id="rId2" /><Relationship Type="http://schemas.openxmlformats.org/officeDocument/2006/relationships/slideLayout" Target="../slideLayouts/slideLayout2.xml" Id="rId3" /><Relationship Type="http://schemas.openxmlformats.org/officeDocument/2006/relationships/notesSlide" Target="../notesSlides/notesSlide8.xml" Id="rId4" /></Relationships>
</file>

<file path=ppt/slides/_rels/slide9.xml.rels>&#65279;<?xml version="1.0" encoding="utf-8"?><Relationships xmlns="http://schemas.openxmlformats.org/package/2006/relationships"><Relationship Type="http://schemas.openxmlformats.org/officeDocument/2006/relationships/image" Target="../media/image9.png" Id="rId1" /><Relationship Type="http://schemas.openxmlformats.org/officeDocument/2006/relationships/image" Target="../media/image10.png" Id="rId2" /><Relationship Type="http://schemas.openxmlformats.org/officeDocument/2006/relationships/image" Target="../media/image3.png" Id="rId3" /><Relationship Type="http://schemas.openxmlformats.org/officeDocument/2006/relationships/image" Target="../media/image14.png" Id="rId4" /><Relationship Type="http://schemas.openxmlformats.org/officeDocument/2006/relationships/image" Target="../media/image12.png" Id="rId5" /><Relationship Type="http://schemas.openxmlformats.org/officeDocument/2006/relationships/slideLayout" Target="../slideLayouts/slideLayout2.xml" Id="rId6" /><Relationship Type="http://schemas.openxmlformats.org/officeDocument/2006/relationships/notesSlide" Target="../notesSlides/notesSlide9.xml" Id="rId7" /></Relationships>
</file>

<file path=ppt/slides/_rels/slide10.xml.rels>&#65279;<?xml version="1.0" encoding="utf-8"?><Relationships xmlns="http://schemas.openxmlformats.org/package/2006/relationships"><Relationship Type="http://schemas.openxmlformats.org/officeDocument/2006/relationships/image" Target="../media/image9.png" Id="rId1" /><Relationship Type="http://schemas.openxmlformats.org/officeDocument/2006/relationships/image" Target="../media/image10.png" Id="rId2" /><Relationship Type="http://schemas.openxmlformats.org/officeDocument/2006/relationships/image" Target="../media/image3.png" Id="rId3" /><Relationship Type="http://schemas.openxmlformats.org/officeDocument/2006/relationships/image" Target="../media/image14.png" Id="rId4" /><Relationship Type="http://schemas.openxmlformats.org/officeDocument/2006/relationships/image" Target="../media/image12.png" Id="rId5" /><Relationship Type="http://schemas.openxmlformats.org/officeDocument/2006/relationships/slideLayout" Target="../slideLayouts/slideLayout2.xml" Id="rId6" /><Relationship Type="http://schemas.openxmlformats.org/officeDocument/2006/relationships/notesSlide" Target="../notesSlides/notesSlide10.xml" Id="rId7" /></Relationships>
</file>

<file path=ppt/slides/_rels/slide11.xml.rels>&#65279;<?xml version="1.0" encoding="utf-8"?><Relationships xmlns="http://schemas.openxmlformats.org/package/2006/relationships"><Relationship Type="http://schemas.openxmlformats.org/officeDocument/2006/relationships/image" Target="../media/image3.png" Id="rId1" /><Relationship Type="http://schemas.openxmlformats.org/officeDocument/2006/relationships/image" Target="../media/image14.png" Id="rId2" /><Relationship Type="http://schemas.openxmlformats.org/officeDocument/2006/relationships/image" Target="../media/image12.png" Id="rId3" /><Relationship Type="http://schemas.openxmlformats.org/officeDocument/2006/relationships/slideLayout" Target="../slideLayouts/slideLayout2.xml" Id="rId4" /><Relationship Type="http://schemas.openxmlformats.org/officeDocument/2006/relationships/notesSlide" Target="../notesSlides/notesSlide11.xml" Id="rId5" /></Relationships>
</file>

<file path=ppt/slides/_rels/slide12.xml.rels>&#65279;<?xml version="1.0" encoding="utf-8"?><Relationships xmlns="http://schemas.openxmlformats.org/package/2006/relationships"><Relationship Type="http://schemas.openxmlformats.org/officeDocument/2006/relationships/slideLayout" Target="../slideLayouts/slideLayout2.xml" Id="rId1" /><Relationship Type="http://schemas.openxmlformats.org/officeDocument/2006/relationships/notesSlide" Target="../notesSlides/notesSlide12.xml" Id="rId2" /></Relationships>
</file>

<file path=ppt/slides/_rels/slide13.xml.rels>&#65279;<?xml version="1.0" encoding="utf-8"?><Relationships xmlns="http://schemas.openxmlformats.org/package/2006/relationships"><Relationship Type="http://schemas.openxmlformats.org/officeDocument/2006/relationships/slideLayout" Target="../slideLayouts/slideLayout2.xml" Id="rId1" /><Relationship Type="http://schemas.openxmlformats.org/officeDocument/2006/relationships/notesSlide" Target="../notesSlides/notesSlide13.xml" Id="rId2" /></Relationships>
</file>

<file path=ppt/slides/_rels/slide14.xml.rels>&#65279;<?xml version="1.0" encoding="utf-8"?><Relationships xmlns="http://schemas.openxmlformats.org/package/2006/relationships"><Relationship Type="http://schemas.openxmlformats.org/officeDocument/2006/relationships/slideLayout" Target="../slideLayouts/slideLayout2.xml" Id="rId1" /><Relationship Type="http://schemas.openxmlformats.org/officeDocument/2006/relationships/notesSlide" Target="../notesSlides/notesSlide14.xml" Id="rId2" /></Relationships>
</file>

<file path=ppt/slides/_rels/slide15.xml.rels>&#65279;<?xml version="1.0" encoding="utf-8"?><Relationships xmlns="http://schemas.openxmlformats.org/package/2006/relationships"><Relationship Type="http://schemas.openxmlformats.org/officeDocument/2006/relationships/image" Target="../media/image15.png" Id="rId1" /><Relationship Type="http://schemas.openxmlformats.org/officeDocument/2006/relationships/image" Target="../media/image16.png" Id="rId2" /><Relationship Type="http://schemas.openxmlformats.org/officeDocument/2006/relationships/image" Target="../media/image17.png" Id="rId3" /><Relationship Type="http://schemas.openxmlformats.org/officeDocument/2006/relationships/slideLayout" Target="../slideLayouts/slideLayout2.xml" Id="rId4" /><Relationship Type="http://schemas.openxmlformats.org/officeDocument/2006/relationships/notesSlide" Target="../notesSlides/notesSlide15.xml" Id="rId5" /></Relationships>
</file>

<file path=ppt/slides/_rels/slide16.xml.rels>&#65279;<?xml version="1.0" encoding="utf-8"?><Relationships xmlns="http://schemas.openxmlformats.org/package/2006/relationships"><Relationship Type="http://schemas.openxmlformats.org/officeDocument/2006/relationships/image" Target="../media/image18.png" Id="rId1" /><Relationship Type="http://schemas.openxmlformats.org/officeDocument/2006/relationships/slideLayout" Target="../slideLayouts/slideLayout2.xml" Id="rId2" /><Relationship Type="http://schemas.openxmlformats.org/officeDocument/2006/relationships/notesSlide" Target="../notesSlides/notesSlide16.xml" Id="rId3" /></Relationships>
</file>

<file path=ppt/slides/_rels/slide17.xml.rels>&#65279;<?xml version="1.0" encoding="utf-8"?><Relationships xmlns="http://schemas.openxmlformats.org/package/2006/relationships"><Relationship Type="http://schemas.openxmlformats.org/officeDocument/2006/relationships/slideLayout" Target="../slideLayouts/slideLayout2.xml" Id="rId1" /><Relationship Type="http://schemas.openxmlformats.org/officeDocument/2006/relationships/notesSlide" Target="../notesSlides/notesSlide17.xml" Id="rId2" /></Relationships>
</file>

<file path=ppt/slides/_rels/slide18.xml.rels>&#65279;<?xml version="1.0" encoding="utf-8"?><Relationships xmlns="http://schemas.openxmlformats.org/package/2006/relationships"><Relationship Type="http://schemas.openxmlformats.org/officeDocument/2006/relationships/slideLayout" Target="../slideLayouts/slideLayout2.xml" Id="rId1" /><Relationship Type="http://schemas.openxmlformats.org/officeDocument/2006/relationships/notesSlide" Target="../notesSlides/notesSlide18.xml" Id="rId2" /></Relationships>
</file>

<file path=ppt/slides/_rels/slide19.xml.rels>&#65279;<?xml version="1.0" encoding="utf-8"?><Relationships xmlns="http://schemas.openxmlformats.org/package/2006/relationships"><Relationship Type="http://schemas.openxmlformats.org/officeDocument/2006/relationships/image" Target="../media/image1.png" Id="rId1" /><Relationship Type="http://schemas.openxmlformats.org/officeDocument/2006/relationships/image" Target="../media/image19.png" Id="rId2" /><Relationship Type="http://schemas.openxmlformats.org/officeDocument/2006/relationships/image" Target="../media/image20.png" Id="rId3" /><Relationship Type="http://schemas.openxmlformats.org/officeDocument/2006/relationships/slideLayout" Target="../slideLayouts/slideLayout2.xml" Id="rId4" /><Relationship Type="http://schemas.openxmlformats.org/officeDocument/2006/relationships/notesSlide" Target="../notesSlides/notesSlide19.xml" Id="rId5" /></Relationships>
</file>

<file path=ppt/slides/_rels/slide20.xml.rels>&#65279;<?xml version="1.0" encoding="utf-8"?><Relationships xmlns="http://schemas.openxmlformats.org/package/2006/relationships"><Relationship Type="http://schemas.openxmlformats.org/officeDocument/2006/relationships/image" Target="../media/image21.png" Id="rId1" /><Relationship Type="http://schemas.openxmlformats.org/officeDocument/2006/relationships/slideLayout" Target="../slideLayouts/slideLayout2.xml" Id="rId2" /><Relationship Type="http://schemas.openxmlformats.org/officeDocument/2006/relationships/notesSlide" Target="../notesSlides/notesSlide20.xml" Id="rId3" /></Relationships>
</file>

<file path=ppt/slides/_rels/slide21.xml.rels>&#65279;<?xml version="1.0" encoding="utf-8"?><Relationships xmlns="http://schemas.openxmlformats.org/package/2006/relationships"><Relationship Type="http://schemas.openxmlformats.org/officeDocument/2006/relationships/image" Target="../media/image1.png" Id="rId1" /><Relationship Type="http://schemas.openxmlformats.org/officeDocument/2006/relationships/image" Target="../media/image19.png" Id="rId2" /><Relationship Type="http://schemas.openxmlformats.org/officeDocument/2006/relationships/image" Target="../media/image20.png" Id="rId3" /><Relationship Type="http://schemas.openxmlformats.org/officeDocument/2006/relationships/image" Target="../media/image22.png" Id="rId4" /><Relationship Type="http://schemas.openxmlformats.org/officeDocument/2006/relationships/slideLayout" Target="../slideLayouts/slideLayout2.xml" Id="rId5" /><Relationship Type="http://schemas.openxmlformats.org/officeDocument/2006/relationships/notesSlide" Target="../notesSlides/notesSlide21.xml" Id="rId6" /></Relationships>
</file>

<file path=ppt/slides/_rels/slide22.xml.rels>&#65279;<?xml version="1.0" encoding="utf-8"?><Relationships xmlns="http://schemas.openxmlformats.org/package/2006/relationships"><Relationship Type="http://schemas.openxmlformats.org/officeDocument/2006/relationships/image" Target="../media/image23.jpeg" Id="rId1" /><Relationship Type="http://schemas.openxmlformats.org/officeDocument/2006/relationships/slideLayout" Target="../slideLayouts/slideLayout7.xml" Id="rId2" /><Relationship Type="http://schemas.openxmlformats.org/officeDocument/2006/relationships/notesSlide" Target="../notesSlides/notesSlide22.xml" Id="rId3"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0" name=""/>
        <p:cNvGrpSpPr/>
        <p:nvPr/>
      </p:nvGrpSpPr>
      <p:grpSpPr>
        <a:xfrm>
          <a:off x="0" y="0"/>
          <a:ext cx="0" cy="0"/>
          <a:chOff x="0" y="0"/>
          <a:chExt cx="0" cy="0"/>
        </a:xfrm>
      </p:grpSpPr>
      <p:sp>
        <p:nvSpPr>
          <p:cNvPr id="1112" name="テキスト ボックス 4"/>
          <p:cNvSpPr txBox="1"/>
          <p:nvPr/>
        </p:nvSpPr>
        <p:spPr>
          <a:xfrm>
            <a:off x="597034" y="1005581"/>
            <a:ext cx="11214027" cy="2553653"/>
          </a:xfrm>
          <a:prstGeom prst="rect">
            <a:avLst/>
          </a:prstGeom>
          <a:noFill/>
        </p:spPr>
        <p:txBody>
          <a:bodyPr wrap="square" rtlCol="0">
            <a:spAutoFit/>
          </a:bodyPr>
          <a:lstStyle/>
          <a:p>
            <a:r>
              <a:rPr lang="ja-JP" altLang="en-US" sz="8000" b="1" dirty="0" smtClean="0">
                <a:latin typeface="HG丸ｺﾞｼｯｸM-PRO"/>
                <a:ea typeface="HG丸ｺﾞｼｯｸM-PRO"/>
                <a:cs typeface="MS PGothic" charset="-128"/>
              </a:rPr>
              <a:t>簡単に</a:t>
            </a:r>
            <a:endParaRPr lang="en-US" altLang="ja-JP" sz="8000" b="1" dirty="0" smtClean="0">
              <a:latin typeface="HG丸ｺﾞｼｯｸM-PRO"/>
              <a:ea typeface="HG丸ｺﾞｼｯｸM-PRO"/>
              <a:cs typeface="MS PGothic" charset="-128"/>
            </a:endParaRPr>
          </a:p>
          <a:p>
            <a:r>
              <a:rPr lang="ja-JP" altLang="en-US" sz="8000" b="1" dirty="0" smtClean="0">
                <a:latin typeface="HG丸ｺﾞｼｯｸM-PRO"/>
                <a:ea typeface="HG丸ｺﾞｼｯｸM-PRO"/>
                <a:cs typeface="MS PGothic" charset="-128"/>
              </a:rPr>
              <a:t>　伝わってしまう </a:t>
            </a:r>
            <a:r>
              <a:rPr lang="ja-JP" altLang="en-US" sz="8000" b="1" dirty="0" smtClean="0">
                <a:solidFill>
                  <a:srgbClr val="FF0000"/>
                </a:solidFill>
                <a:latin typeface="HG丸ｺﾞｼｯｸM-PRO"/>
                <a:ea typeface="HG丸ｺﾞｼｯｸM-PRO"/>
                <a:cs typeface="MS PGothic" charset="-128"/>
              </a:rPr>
              <a:t>怖さ</a:t>
            </a:r>
            <a:endParaRPr kumimoji="1" lang="ja-JP" altLang="en-US" sz="8000" b="1" dirty="0">
              <a:solidFill>
                <a:srgbClr val="FF0000"/>
              </a:solidFill>
              <a:latin typeface="HG丸ｺﾞｼｯｸM-PRO"/>
              <a:ea typeface="HG丸ｺﾞｼｯｸM-PRO"/>
              <a:cs typeface="MS PGothic" charset="-128"/>
            </a:endParaRPr>
          </a:p>
        </p:txBody>
      </p:sp>
      <p:sp>
        <p:nvSpPr>
          <p:cNvPr id="1113" name="テキスト ボックス 5"/>
          <p:cNvSpPr txBox="1"/>
          <p:nvPr/>
        </p:nvSpPr>
        <p:spPr>
          <a:xfrm>
            <a:off x="591671" y="236872"/>
            <a:ext cx="6596495" cy="768548"/>
          </a:xfrm>
          <a:prstGeom prst="rect">
            <a:avLst/>
          </a:prstGeom>
          <a:noFill/>
        </p:spPr>
        <p:txBody>
          <a:bodyPr wrap="none" rtlCol="0">
            <a:spAutoFit/>
          </a:bodyPr>
          <a:lstStyle/>
          <a:p>
            <a:r>
              <a:rPr kumimoji="1" lang="ja-JP" altLang="en-US" sz="4400" b="1" dirty="0" smtClean="0">
                <a:solidFill>
                  <a:srgbClr val="0070C0"/>
                </a:solidFill>
                <a:latin typeface="HG丸ｺﾞｼｯｸM-PRO"/>
                <a:ea typeface="HG丸ｺﾞｼｯｸM-PRO"/>
                <a:cs typeface="MS PGothic" charset="-128"/>
              </a:rPr>
              <a:t>ネットの落とし穴</a:t>
            </a:r>
            <a:r>
              <a:rPr kumimoji="1" lang="en-US" altLang="ja-JP" sz="4400" b="1" dirty="0" smtClean="0">
                <a:solidFill>
                  <a:srgbClr val="0070C0"/>
                </a:solidFill>
                <a:latin typeface="HG丸ｺﾞｼｯｸM-PRO"/>
                <a:ea typeface="HG丸ｺﾞｼｯｸM-PRO"/>
                <a:cs typeface="MS PGothic" charset="-128"/>
              </a:rPr>
              <a:t> </a:t>
            </a:r>
            <a:r>
              <a:rPr kumimoji="1" lang="ja-JP" altLang="en-US" sz="4400" b="1" dirty="0" smtClean="0">
                <a:solidFill>
                  <a:srgbClr val="0070C0"/>
                </a:solidFill>
                <a:latin typeface="HG丸ｺﾞｼｯｸM-PRO"/>
                <a:ea typeface="HG丸ｺﾞｼｯｸM-PRO"/>
                <a:cs typeface="MS PGothic" charset="-128"/>
              </a:rPr>
              <a:t>その１</a:t>
            </a:r>
            <a:endParaRPr kumimoji="1" lang="ja-JP" altLang="en-US" sz="4400" b="1" dirty="0">
              <a:solidFill>
                <a:srgbClr val="0070C0"/>
              </a:solidFill>
              <a:latin typeface="HG丸ｺﾞｼｯｸM-PRO"/>
              <a:ea typeface="HG丸ｺﾞｼｯｸM-PRO"/>
              <a:cs typeface="MS PGothic" charset="-128"/>
            </a:endParaRPr>
          </a:p>
        </p:txBody>
      </p:sp>
      <p:sp>
        <p:nvSpPr>
          <p:cNvPr id="1114" name="テキスト ボックス 6"/>
          <p:cNvSpPr txBox="1"/>
          <p:nvPr/>
        </p:nvSpPr>
        <p:spPr>
          <a:xfrm>
            <a:off x="1827859" y="3559073"/>
            <a:ext cx="8476214" cy="922437"/>
          </a:xfrm>
          <a:prstGeom prst="rect">
            <a:avLst/>
          </a:prstGeom>
          <a:noFill/>
        </p:spPr>
        <p:txBody>
          <a:bodyPr wrap="square" rtlCol="0">
            <a:spAutoFit/>
          </a:bodyPr>
          <a:lstStyle/>
          <a:p>
            <a:pPr algn="ctr"/>
            <a:r>
              <a:rPr kumimoji="1" lang="en-US" altLang="ja-JP" sz="5400" b="1" dirty="0" smtClean="0">
                <a:latin typeface="HG丸ｺﾞｼｯｸM-PRO"/>
                <a:ea typeface="HG丸ｺﾞｼｯｸM-PRO"/>
                <a:cs typeface="MS PGothic" charset="-128"/>
              </a:rPr>
              <a:t>〜</a:t>
            </a:r>
            <a:r>
              <a:rPr kumimoji="1" lang="ja-JP" altLang="en-US" sz="5400" b="1" dirty="0" smtClean="0">
                <a:latin typeface="HG丸ｺﾞｼｯｸM-PRO"/>
                <a:ea typeface="HG丸ｺﾞｼｯｸM-PRO"/>
                <a:cs typeface="MS PGothic" charset="-128"/>
              </a:rPr>
              <a:t>顔を加工して公開</a:t>
            </a:r>
            <a:r>
              <a:rPr kumimoji="1" lang="en-US" altLang="ja-JP" sz="5400" b="1" dirty="0" smtClean="0">
                <a:latin typeface="HG丸ｺﾞｼｯｸM-PRO"/>
                <a:ea typeface="HG丸ｺﾞｼｯｸM-PRO"/>
                <a:cs typeface="MS PGothic" charset="-128"/>
              </a:rPr>
              <a:t>〜</a:t>
            </a:r>
            <a:endParaRPr kumimoji="1" lang="ja-JP" altLang="en-US" sz="5400" b="1" dirty="0">
              <a:latin typeface="HG丸ｺﾞｼｯｸM-PRO"/>
              <a:ea typeface="HG丸ｺﾞｼｯｸM-PRO"/>
              <a:cs typeface="MS PGothic" charset="-128"/>
            </a:endParaRPr>
          </a:p>
        </p:txBody>
      </p:sp>
      <p:sp>
        <p:nvSpPr>
          <p:cNvPr id="1115" name="サブタイトル 213"/>
          <p:cNvSpPr>
            <a:spLocks noGrp="1"/>
          </p:cNvSpPr>
          <p:nvPr>
            <p:ph type="subTitle" idx="1"/>
          </p:nvPr>
        </p:nvSpPr>
        <p:spPr>
          <a:xfrm>
            <a:off x="5004682" y="4481510"/>
            <a:ext cx="6984121" cy="2200919"/>
          </a:xfrm>
          <a:ln>
            <a:solidFill>
              <a:schemeClr val="tx2"/>
            </a:solidFill>
          </a:ln>
        </p:spPr>
        <p:txBody>
          <a:bodyPr anchor="ctr">
            <a:normAutofit/>
          </a:bodyPr>
          <a:lstStyle/>
          <a:p>
            <a:r>
              <a:rPr kumimoji="1" lang="ja-JP" altLang="en-US" sz="3600" b="1" dirty="0">
                <a:solidFill>
                  <a:schemeClr val="tx1"/>
                </a:solidFill>
                <a:latin typeface="HG丸ｺﾞｼｯｸM-PRO"/>
                <a:ea typeface="HG丸ｺﾞｼｯｸM-PRO"/>
              </a:rPr>
              <a:t>高知県ネット教材作成委員会</a:t>
            </a:r>
            <a:endParaRPr sz="3600" b="1">
              <a:latin typeface="HG丸ｺﾞｼｯｸM-PRO"/>
              <a:ea typeface="HG丸ｺﾞｼｯｸM-PRO"/>
            </a:endParaRPr>
          </a:p>
          <a:p>
            <a:r>
              <a:rPr kumimoji="1" lang="ja-JP" altLang="en-US" sz="2800" dirty="0">
                <a:solidFill>
                  <a:schemeClr val="tx1"/>
                </a:solidFill>
                <a:latin typeface="HG丸ｺﾞｼｯｸM-PRO"/>
                <a:ea typeface="HG丸ｺﾞｼｯｸM-PRO"/>
              </a:rPr>
              <a:t>高知工科大学ボランティアＣｙ</a:t>
            </a:r>
            <a:r>
              <a:rPr kumimoji="1" lang="en-US" altLang="ja-JP" sz="2800" dirty="0" err="1">
                <a:solidFill>
                  <a:schemeClr val="tx1"/>
                </a:solidFill>
                <a:latin typeface="HG丸ｺﾞｼｯｸM-PRO"/>
                <a:ea typeface="HG丸ｺﾞｼｯｸM-PRO"/>
              </a:rPr>
              <a:t>kut</a:t>
            </a:r>
            <a:endParaRPr kumimoji="1" lang="ja-JP" altLang="en-US" sz="2800" dirty="0">
              <a:solidFill>
                <a:schemeClr val="tx1"/>
              </a:solidFill>
              <a:latin typeface="HG丸ｺﾞｼｯｸM-PRO"/>
              <a:ea typeface="HG丸ｺﾞｼｯｸM-PRO"/>
            </a:endParaRPr>
          </a:p>
          <a:p>
            <a:r>
              <a:rPr kumimoji="1" lang="ja-JP" altLang="en-US" sz="2800" dirty="0">
                <a:solidFill>
                  <a:schemeClr val="tx1"/>
                </a:solidFill>
                <a:latin typeface="HG丸ｺﾞｼｯｸM-PRO"/>
                <a:ea typeface="HG丸ｺﾞｼｯｸM-PRO"/>
              </a:rPr>
              <a:t>高知県警察少年サポートセンター</a:t>
            </a:r>
            <a:endParaRPr sz="2800">
              <a:latin typeface="HG丸ｺﾞｼｯｸM-PRO"/>
              <a:ea typeface="HG丸ｺﾞｼｯｸM-PRO"/>
            </a:endParaRPr>
          </a:p>
          <a:p>
            <a:r>
              <a:rPr kumimoji="1" lang="ja-JP" altLang="en-US" sz="2800" dirty="0">
                <a:solidFill>
                  <a:schemeClr val="tx1"/>
                </a:solidFill>
                <a:latin typeface="HG丸ｺﾞｼｯｸM-PRO"/>
                <a:ea typeface="HG丸ｺﾞｼｯｸM-PRO"/>
              </a:rPr>
              <a:t>高知県教育委員会人権教育課</a:t>
            </a:r>
            <a:endParaRPr sz="2800">
              <a:latin typeface="HG丸ｺﾞｼｯｸM-PRO"/>
              <a:ea typeface="HG丸ｺﾞｼｯｸM-PRO"/>
            </a:endParaRPr>
          </a:p>
        </p:txBody>
      </p:sp>
    </p:spTree>
    <p:extLst>
      <p:ext uri="{BB962C8B-B14F-4D97-AF65-F5344CB8AC3E}">
        <p14:creationId xmlns:p14="http://schemas.microsoft.com/office/powerpoint/2010/main" val="141230925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0" name=""/>
        <p:cNvGrpSpPr/>
        <p:nvPr/>
      </p:nvGrpSpPr>
      <p:grpSpPr>
        <a:xfrm>
          <a:off x="0" y="0"/>
          <a:ext cx="0" cy="0"/>
          <a:chOff x="0" y="0"/>
          <a:chExt cx="0" cy="0"/>
        </a:xfrm>
      </p:grpSpPr>
      <p:sp>
        <p:nvSpPr>
          <p:cNvPr id="1121" name="タイトル 1"/>
          <p:cNvSpPr>
            <a:spLocks noGrp="1"/>
          </p:cNvSpPr>
          <p:nvPr>
            <p:ph type="title"/>
          </p:nvPr>
        </p:nvSpPr>
        <p:spPr>
          <a:xfrm>
            <a:off x="3238378" y="890181"/>
            <a:ext cx="5722012" cy="930443"/>
          </a:xfrm>
        </p:spPr>
        <p:txBody>
          <a:bodyPr>
            <a:normAutofit fontScale="90000"/>
          </a:bodyPr>
          <a:lstStyle/>
          <a:p>
            <a:pPr algn="ctr"/>
            <a:r>
              <a:rPr kumimoji="1" lang="ja-JP" altLang="en-US" sz="6666" b="1" dirty="0">
                <a:latin typeface="HG丸ｺﾞｼｯｸM-PRO"/>
                <a:ea typeface="HG丸ｺﾞｼｯｸM-PRO"/>
                <a:cs typeface="MS PGothic" charset="-128"/>
              </a:rPr>
              <a:t>大のなかよし</a:t>
            </a:r>
            <a:endParaRPr kumimoji="1" lang="ja-JP" altLang="en-US" sz="6666" b="1" dirty="0">
              <a:latin typeface="HG丸ｺﾞｼｯｸM-PRO"/>
              <a:ea typeface="HG丸ｺﾞｼｯｸM-PRO"/>
              <a:cs typeface="MS PGothic" charset="-128"/>
            </a:endParaRPr>
          </a:p>
        </p:txBody>
      </p:sp>
      <p:pic>
        <p:nvPicPr>
          <p:cNvPr id="1122" name="Picture 4" descr="http://2.bp.blogspot.com/-6JmvIZNh6v0/VaMNdoZ16HI/AAAAAAAAvX8/26ub6j9Uh4E/s800/girl_14.png"/>
          <p:cNvPicPr>
            <a:picLocks noChangeAspect="1" noChangeArrowheads="1"/>
          </p:cNvPicPr>
          <p:nvPr/>
        </p:nvPicPr>
        <p:blipFill>
          <a:blip r:embed="rId1"/>
          <a:stretch>
            <a:fillRect/>
          </a:stretch>
        </p:blipFill>
        <p:spPr>
          <a:xfrm>
            <a:off x="8444441" y="770970"/>
            <a:ext cx="2662381" cy="2747152"/>
          </a:xfrm>
          <a:prstGeom prst="rect">
            <a:avLst/>
          </a:prstGeom>
          <a:noFill/>
        </p:spPr>
      </p:pic>
      <p:sp>
        <p:nvSpPr>
          <p:cNvPr id="1123" name="正方形/長方形 12"/>
          <p:cNvSpPr/>
          <p:nvPr/>
        </p:nvSpPr>
        <p:spPr>
          <a:xfrm>
            <a:off x="1670503" y="3641337"/>
            <a:ext cx="1567875" cy="922437"/>
          </a:xfrm>
          <a:prstGeom prst="rect">
            <a:avLst/>
          </a:prstGeom>
        </p:spPr>
        <p:txBody>
          <a:bodyPr wrap="none">
            <a:spAutoFit/>
          </a:bodyPr>
          <a:lstStyle/>
          <a:p>
            <a:r>
              <a:rPr lang="ja-JP" altLang="en-US" sz="5400" b="0" dirty="0">
                <a:solidFill>
                  <a:srgbClr val="0070C0"/>
                </a:solidFill>
                <a:latin typeface="AR丸ゴシック体E"/>
                <a:ea typeface="AR丸ゴシック体E"/>
              </a:rPr>
              <a:t>ゆい</a:t>
            </a:r>
            <a:endParaRPr sz="5400" b="0">
              <a:solidFill>
                <a:srgbClr val="0070C0"/>
              </a:solidFill>
              <a:latin typeface="AR丸ゴシック体E"/>
              <a:ea typeface="AR丸ゴシック体E"/>
            </a:endParaRPr>
          </a:p>
        </p:txBody>
      </p:sp>
      <p:sp>
        <p:nvSpPr>
          <p:cNvPr id="1124" name="スライド番号プレースホルダー 2"/>
          <p:cNvSpPr>
            <a:spLocks noGrp="1"/>
          </p:cNvSpPr>
          <p:nvPr>
            <p:ph type="sldNum" sz="quarter" idx="12"/>
          </p:nvPr>
        </p:nvSpPr>
        <p:spPr/>
        <p:txBody>
          <a:bodyPr/>
          <a:lstStyle/>
          <a:p>
            <a:fld id="{83B67A27-73C2-424E-BF58-30741D36557A}" type="slidenum">
              <a:rPr kumimoji="1" lang="ja-JP" altLang="en-US" smtClean="0"/>
              <a:t>2</a:t>
            </a:fld>
            <a:endParaRPr kumimoji="1" lang="ja-JP" altLang="en-US"/>
          </a:p>
        </p:txBody>
      </p:sp>
      <p:sp>
        <p:nvSpPr>
          <p:cNvPr id="1125" name="図形 149"/>
          <p:cNvSpPr/>
          <p:nvPr/>
        </p:nvSpPr>
        <p:spPr>
          <a:xfrm>
            <a:off x="4452935" y="1892818"/>
            <a:ext cx="3184768" cy="1219200"/>
          </a:xfrm>
          <a:prstGeom prst="lef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p>
            <a:pPr algn="ctr">
              <a:defRPr lang="ja-JP" altLang="en-US"/>
            </a:pPr>
            <a:endParaRPr lang="ja-JP" altLang="en-US"/>
          </a:p>
        </p:txBody>
      </p:sp>
      <p:sp>
        <p:nvSpPr>
          <p:cNvPr id="1126" name="正方形/長方形 150"/>
          <p:cNvSpPr/>
          <p:nvPr/>
        </p:nvSpPr>
        <p:spPr>
          <a:xfrm>
            <a:off x="8645444" y="3641337"/>
            <a:ext cx="2260372" cy="922437"/>
          </a:xfrm>
          <a:prstGeom prst="rect">
            <a:avLst/>
          </a:prstGeom>
        </p:spPr>
        <p:txBody>
          <a:bodyPr wrap="none">
            <a:spAutoFit/>
          </a:bodyPr>
          <a:lstStyle/>
          <a:p>
            <a:r>
              <a:rPr lang="ja-JP" altLang="en-US" sz="5400">
                <a:solidFill>
                  <a:srgbClr val="0070C0"/>
                </a:solidFill>
                <a:latin typeface="AR丸ゴシック体E"/>
                <a:ea typeface="AR丸ゴシック体E"/>
              </a:rPr>
              <a:t>ともみ</a:t>
            </a:r>
            <a:endParaRPr sz="5400">
              <a:solidFill>
                <a:srgbClr val="0070C0"/>
              </a:solidFill>
              <a:latin typeface="AR丸ゴシック体E"/>
              <a:ea typeface="AR丸ゴシック体E"/>
            </a:endParaRPr>
          </a:p>
        </p:txBody>
      </p:sp>
      <p:pic>
        <p:nvPicPr>
          <p:cNvPr id="1127" name="Picture 151" descr="http://2.bp.blogspot.com/-sLPzb9Vw-V0/VaMOLdc37EI/AAAAAAAAvjE/T-FTmodsYBg/s800/boy_12.png"/>
          <p:cNvPicPr>
            <a:picLocks noChangeAspect="1" noChangeArrowheads="1"/>
          </p:cNvPicPr>
          <p:nvPr/>
        </p:nvPicPr>
        <p:blipFill>
          <a:blip r:embed="rId2"/>
          <a:stretch>
            <a:fillRect/>
          </a:stretch>
        </p:blipFill>
        <p:spPr>
          <a:xfrm>
            <a:off x="4923141" y="4442807"/>
            <a:ext cx="2065182" cy="2088188"/>
          </a:xfrm>
          <a:prstGeom prst="rect">
            <a:avLst/>
          </a:prstGeom>
          <a:noFill/>
        </p:spPr>
      </p:pic>
      <p:sp>
        <p:nvSpPr>
          <p:cNvPr id="1128" name="正方形/長方形 152"/>
          <p:cNvSpPr/>
          <p:nvPr/>
        </p:nvSpPr>
        <p:spPr>
          <a:xfrm>
            <a:off x="6700018" y="5799038"/>
            <a:ext cx="2260372" cy="922437"/>
          </a:xfrm>
          <a:prstGeom prst="rect">
            <a:avLst/>
          </a:prstGeom>
        </p:spPr>
        <p:txBody>
          <a:bodyPr wrap="none">
            <a:spAutoFit/>
          </a:bodyPr>
          <a:lstStyle/>
          <a:p>
            <a:r>
              <a:rPr lang="ja-JP" altLang="en-US" sz="5400">
                <a:solidFill>
                  <a:srgbClr val="0070C0"/>
                </a:solidFill>
                <a:latin typeface="AR丸ゴシック体E"/>
                <a:ea typeface="AR丸ゴシック体E"/>
              </a:rPr>
              <a:t>すずき</a:t>
            </a:r>
            <a:endParaRPr sz="5400">
              <a:solidFill>
                <a:srgbClr val="0070C0"/>
              </a:solidFill>
              <a:latin typeface="AR丸ゴシック体E"/>
              <a:ea typeface="AR丸ゴシック体E"/>
            </a:endParaRPr>
          </a:p>
        </p:txBody>
      </p:sp>
      <p:sp>
        <p:nvSpPr>
          <p:cNvPr id="1129" name="正方形/長方形 153"/>
          <p:cNvSpPr/>
          <p:nvPr/>
        </p:nvSpPr>
        <p:spPr>
          <a:xfrm>
            <a:off x="3827112" y="3641336"/>
            <a:ext cx="4617327" cy="922437"/>
          </a:xfrm>
          <a:prstGeom prst="rect">
            <a:avLst/>
          </a:prstGeom>
        </p:spPr>
        <p:txBody>
          <a:bodyPr wrap="square">
            <a:spAutoFit/>
          </a:bodyPr>
          <a:lstStyle/>
          <a:p>
            <a:pPr algn="ctr"/>
            <a:r>
              <a:rPr lang="ja-JP" altLang="en-US" sz="5400" b="1">
                <a:latin typeface="HG丸ｺﾞｼｯｸM-PRO"/>
                <a:ea typeface="HG丸ｺﾞｼｯｸM-PRO"/>
              </a:rPr>
              <a:t>クラスメイト</a:t>
            </a:r>
            <a:endParaRPr sz="5400" b="1">
              <a:latin typeface="HG丸ｺﾞｼｯｸM-PRO"/>
              <a:ea typeface="HG丸ｺﾞｼｯｸM-PRO"/>
            </a:endParaRPr>
          </a:p>
        </p:txBody>
      </p:sp>
      <p:pic>
        <p:nvPicPr>
          <p:cNvPr id="1130" name="図 261"/>
          <p:cNvPicPr>
            <a:picLocks noChangeAspect="1"/>
          </p:cNvPicPr>
          <p:nvPr/>
        </p:nvPicPr>
        <p:blipFill>
          <a:blip r:embed="rId3"/>
          <a:stretch>
            <a:fillRect/>
          </a:stretch>
        </p:blipFill>
        <p:spPr>
          <a:xfrm>
            <a:off x="991128" y="770970"/>
            <a:ext cx="2688385" cy="2870367"/>
          </a:xfrm>
          <a:prstGeom prst="rect">
            <a:avLst/>
          </a:prstGeom>
        </p:spPr>
      </p:pic>
    </p:spTree>
    <p:extLst>
      <p:ext uri="{BB962C8B-B14F-4D97-AF65-F5344CB8AC3E}">
        <p14:creationId xmlns:p14="http://schemas.microsoft.com/office/powerpoint/2010/main" val="1277832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9" dur="1" fill="hold">
                                          <p:stCondLst>
                                            <p:cond delay="0"/>
                                          </p:stCondLst>
                                        </p:cTn>
                                        <p:tgtEl>
                                          <p:spTgt spid="1127"/>
                                        </p:tgtEl>
                                        <p:attrNameLst>
                                          <p:attrName>style.visibility</p:attrName>
                                        </p:attrNameLst>
                                      </p:cBhvr>
                                      <p:to>
                                        <p:strVal val="visible"/>
                                      </p:to>
                                    </p:set>
                                    <p:anim calcmode="lin" valueType="num">
                                      <p:cBhvr>
                                        <p:cTn id="6" dur="500" fill="hold"/>
                                        <p:tgtEl>
                                          <p:spTgt spid="1127"/>
                                        </p:tgtEl>
                                        <p:attrNameLst>
                                          <p:attrName>ppt_w</p:attrName>
                                        </p:attrNameLst>
                                      </p:cBhvr>
                                      <p:tavLst>
                                        <p:tav tm="0">
                                          <p:val>
                                            <p:fltVal val="0"/>
                                          </p:val>
                                        </p:tav>
                                        <p:tav tm="100000">
                                          <p:val>
                                            <p:strVal val="#ppt_w"/>
                                          </p:val>
                                        </p:tav>
                                      </p:tavLst>
                                    </p:anim>
                                    <p:anim calcmode="lin" valueType="num">
                                      <p:cBhvr>
                                        <p:cTn id="7" dur="500" fill="hold"/>
                                        <p:tgtEl>
                                          <p:spTgt spid="1127"/>
                                        </p:tgtEl>
                                        <p:attrNameLst>
                                          <p:attrName>ppt_h</p:attrName>
                                        </p:attrNameLst>
                                      </p:cBhvr>
                                      <p:tavLst>
                                        <p:tav tm="0">
                                          <p:val>
                                            <p:fltVal val="0"/>
                                          </p:val>
                                        </p:tav>
                                        <p:tav tm="100000">
                                          <p:val>
                                            <p:strVal val="#ppt_h"/>
                                          </p:val>
                                        </p:tav>
                                      </p:tavLst>
                                    </p:anim>
                                    <p:animEffect transition="in" filter="fade">
                                      <p:cBhvr>
                                        <p:cTn id="8" dur="500"/>
                                        <p:tgtEl>
                                          <p:spTgt spid="1127"/>
                                        </p:tgtEl>
                                      </p:cBhvr>
                                    </p:animEffect>
                                  </p:childTnLst>
                                </p:cTn>
                              </p:par>
                              <p:par>
                                <p:cTn id="10" presetID="53" presetClass="entr" presetSubtype="16" fill="hold" grpId="0" nodeType="withEffect">
                                  <p:stCondLst>
                                    <p:cond delay="0"/>
                                  </p:stCondLst>
                                  <p:childTnLst>
                                    <p:set>
                                      <p:cBhvr>
                                        <p:cTn id="14" dur="1" fill="hold">
                                          <p:stCondLst>
                                            <p:cond delay="0"/>
                                          </p:stCondLst>
                                        </p:cTn>
                                        <p:tgtEl>
                                          <p:spTgt spid="1128"/>
                                        </p:tgtEl>
                                        <p:attrNameLst>
                                          <p:attrName>style.visibility</p:attrName>
                                        </p:attrNameLst>
                                      </p:cBhvr>
                                      <p:to>
                                        <p:strVal val="visible"/>
                                      </p:to>
                                    </p:set>
                                    <p:anim calcmode="lin" valueType="num">
                                      <p:cBhvr>
                                        <p:cTn id="11" dur="500" fill="hold"/>
                                        <p:tgtEl>
                                          <p:spTgt spid="1128"/>
                                        </p:tgtEl>
                                        <p:attrNameLst>
                                          <p:attrName>ppt_w</p:attrName>
                                        </p:attrNameLst>
                                      </p:cBhvr>
                                      <p:tavLst>
                                        <p:tav tm="0">
                                          <p:val>
                                            <p:fltVal val="0"/>
                                          </p:val>
                                        </p:tav>
                                        <p:tav tm="100000">
                                          <p:val>
                                            <p:strVal val="#ppt_w"/>
                                          </p:val>
                                        </p:tav>
                                      </p:tavLst>
                                    </p:anim>
                                    <p:anim calcmode="lin" valueType="num">
                                      <p:cBhvr>
                                        <p:cTn id="12" dur="500" fill="hold"/>
                                        <p:tgtEl>
                                          <p:spTgt spid="1128"/>
                                        </p:tgtEl>
                                        <p:attrNameLst>
                                          <p:attrName>ppt_h</p:attrName>
                                        </p:attrNameLst>
                                      </p:cBhvr>
                                      <p:tavLst>
                                        <p:tav tm="0">
                                          <p:val>
                                            <p:fltVal val="0"/>
                                          </p:val>
                                        </p:tav>
                                        <p:tav tm="100000">
                                          <p:val>
                                            <p:strVal val="#ppt_h"/>
                                          </p:val>
                                        </p:tav>
                                      </p:tavLst>
                                    </p:anim>
                                    <p:animEffect transition="in" filter="fade">
                                      <p:cBhvr>
                                        <p:cTn id="13" dur="500"/>
                                        <p:tgtEl>
                                          <p:spTgt spid="1128"/>
                                        </p:tgtEl>
                                      </p:cBhvr>
                                    </p:animEffect>
                                  </p:childTnLst>
                                </p:cTn>
                              </p:par>
                              <p:par>
                                <p:cTn id="15" presetID="53" presetClass="entr" presetSubtype="16" fill="hold" grpId="0" nodeType="withEffect">
                                  <p:stCondLst>
                                    <p:cond delay="0"/>
                                  </p:stCondLst>
                                  <p:childTnLst>
                                    <p:set>
                                      <p:cBhvr>
                                        <p:cTn id="19" dur="1" fill="hold">
                                          <p:stCondLst>
                                            <p:cond delay="0"/>
                                          </p:stCondLst>
                                        </p:cTn>
                                        <p:tgtEl>
                                          <p:spTgt spid="1129"/>
                                        </p:tgtEl>
                                        <p:attrNameLst>
                                          <p:attrName>style.visibility</p:attrName>
                                        </p:attrNameLst>
                                      </p:cBhvr>
                                      <p:to>
                                        <p:strVal val="visible"/>
                                      </p:to>
                                    </p:set>
                                    <p:anim calcmode="lin" valueType="num">
                                      <p:cBhvr>
                                        <p:cTn id="16" dur="500" fill="hold"/>
                                        <p:tgtEl>
                                          <p:spTgt spid="1129"/>
                                        </p:tgtEl>
                                        <p:attrNameLst>
                                          <p:attrName>ppt_w</p:attrName>
                                        </p:attrNameLst>
                                      </p:cBhvr>
                                      <p:tavLst>
                                        <p:tav tm="0">
                                          <p:val>
                                            <p:fltVal val="0"/>
                                          </p:val>
                                        </p:tav>
                                        <p:tav tm="100000">
                                          <p:val>
                                            <p:strVal val="#ppt_w"/>
                                          </p:val>
                                        </p:tav>
                                      </p:tavLst>
                                    </p:anim>
                                    <p:anim calcmode="lin" valueType="num">
                                      <p:cBhvr>
                                        <p:cTn id="17" dur="500" fill="hold"/>
                                        <p:tgtEl>
                                          <p:spTgt spid="1129"/>
                                        </p:tgtEl>
                                        <p:attrNameLst>
                                          <p:attrName>ppt_h</p:attrName>
                                        </p:attrNameLst>
                                      </p:cBhvr>
                                      <p:tavLst>
                                        <p:tav tm="0">
                                          <p:val>
                                            <p:fltVal val="0"/>
                                          </p:val>
                                        </p:tav>
                                        <p:tav tm="100000">
                                          <p:val>
                                            <p:strVal val="#ppt_h"/>
                                          </p:val>
                                        </p:tav>
                                      </p:tavLst>
                                    </p:anim>
                                    <p:animEffect transition="in" filter="fade">
                                      <p:cBhvr>
                                        <p:cTn id="18" dur="500"/>
                                        <p:tgtEl>
                                          <p:spTgt spid="11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8" grpId="0" autoUpdateAnimBg="0"/>
      <p:bldP spid="1129" grpId="0" autoUpdateAnimBg="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0" name=""/>
        <p:cNvGrpSpPr/>
        <p:nvPr/>
      </p:nvGrpSpPr>
      <p:grpSpPr>
        <a:xfrm>
          <a:off x="0" y="0"/>
          <a:ext cx="0" cy="0"/>
          <a:chOff x="0" y="0"/>
          <a:chExt cx="0" cy="0"/>
        </a:xfrm>
      </p:grpSpPr>
      <p:pic>
        <p:nvPicPr>
          <p:cNvPr id="1136" name="Picture 2" descr="スマホ１"/>
          <p:cNvPicPr>
            <a:picLocks noGrp="1" noChangeAspect="1" noChangeArrowheads="1"/>
          </p:cNvPicPr>
          <p:nvPr>
            <p:ph idx="1"/>
          </p:nvPr>
        </p:nvPicPr>
        <p:blipFill>
          <a:blip r:embed="rId1"/>
          <a:stretch>
            <a:fillRect/>
          </a:stretch>
        </p:blipFill>
        <p:spPr>
          <a:xfrm>
            <a:off x="2069570" y="0"/>
            <a:ext cx="8128000" cy="6858000"/>
          </a:xfrm>
          <a:prstGeom prst="rect">
            <a:avLst/>
          </a:prstGeom>
        </p:spPr>
      </p:pic>
      <p:sp>
        <p:nvSpPr>
          <p:cNvPr id="1137" name="テキスト ボックス 33"/>
          <p:cNvSpPr txBox="1"/>
          <p:nvPr/>
        </p:nvSpPr>
        <p:spPr>
          <a:xfrm>
            <a:off x="3719654" y="665839"/>
            <a:ext cx="4762500" cy="5078313"/>
          </a:xfrm>
          <a:prstGeom prst="rect">
            <a:avLst/>
          </a:prstGeom>
          <a:solidFill>
            <a:schemeClr val="accent5">
              <a:lumMod val="60000"/>
              <a:lumOff val="40000"/>
            </a:schemeClr>
          </a:solidFill>
        </p:spPr>
        <p:txBody>
          <a:bodyPr>
            <a:spAutoFit/>
          </a:bodyPr>
          <a:lstStyle/>
          <a:p>
            <a:pPr eaLnBrk="1" hangingPunct="1">
              <a:defRPr/>
            </a:pPr>
            <a:endParaRPr lang="en-US" altLang="ja-JP" dirty="0">
              <a:ea typeface="ＭＳ Ｐゴシック" panose="020B0600070205080204" pitchFamily="50" charset="-128"/>
            </a:endParaRPr>
          </a:p>
          <a:p>
            <a:pPr eaLnBrk="1" hangingPunct="1">
              <a:defRPr/>
            </a:pPr>
            <a:endParaRPr lang="en-US" altLang="ja-JP" dirty="0">
              <a:ea typeface="ＭＳ Ｐゴシック" panose="020B0600070205080204" pitchFamily="50" charset="-128"/>
            </a:endParaRPr>
          </a:p>
          <a:p>
            <a:pPr eaLnBrk="1" hangingPunct="1">
              <a:defRPr/>
            </a:pPr>
            <a:endParaRPr lang="en-US" altLang="ja-JP" dirty="0">
              <a:ea typeface="ＭＳ Ｐゴシック" panose="020B0600070205080204" pitchFamily="50" charset="-128"/>
            </a:endParaRPr>
          </a:p>
          <a:p>
            <a:pPr eaLnBrk="1" hangingPunct="1">
              <a:defRPr/>
            </a:pPr>
            <a:endParaRPr lang="en-US" altLang="ja-JP" dirty="0">
              <a:ea typeface="ＭＳ Ｐゴシック" panose="020B0600070205080204" pitchFamily="50" charset="-128"/>
            </a:endParaRPr>
          </a:p>
          <a:p>
            <a:pPr eaLnBrk="1" hangingPunct="1">
              <a:defRPr/>
            </a:pPr>
            <a:endParaRPr lang="en-US" altLang="ja-JP" dirty="0">
              <a:ea typeface="ＭＳ Ｐゴシック" panose="020B0600070205080204" pitchFamily="50" charset="-128"/>
            </a:endParaRPr>
          </a:p>
          <a:p>
            <a:pPr eaLnBrk="1" hangingPunct="1">
              <a:defRPr/>
            </a:pPr>
            <a:endParaRPr lang="en-US" altLang="ja-JP" dirty="0">
              <a:ea typeface="ＭＳ Ｐゴシック" panose="020B0600070205080204" pitchFamily="50" charset="-128"/>
            </a:endParaRPr>
          </a:p>
          <a:p>
            <a:pPr eaLnBrk="1" hangingPunct="1">
              <a:defRPr/>
            </a:pPr>
            <a:endParaRPr lang="en-US" altLang="ja-JP" dirty="0">
              <a:ea typeface="ＭＳ Ｐゴシック" panose="020B0600070205080204" pitchFamily="50" charset="-128"/>
            </a:endParaRPr>
          </a:p>
          <a:p>
            <a:pPr eaLnBrk="1" hangingPunct="1">
              <a:defRPr/>
            </a:pPr>
            <a:endParaRPr lang="en-US" altLang="ja-JP" dirty="0">
              <a:ea typeface="ＭＳ Ｐゴシック" panose="020B0600070205080204" pitchFamily="50" charset="-128"/>
            </a:endParaRPr>
          </a:p>
          <a:p>
            <a:pPr eaLnBrk="1" hangingPunct="1">
              <a:defRPr/>
            </a:pPr>
            <a:endParaRPr lang="en-US" altLang="ja-JP" dirty="0">
              <a:ea typeface="ＭＳ Ｐゴシック" panose="020B0600070205080204" pitchFamily="50" charset="-128"/>
            </a:endParaRPr>
          </a:p>
          <a:p>
            <a:pPr eaLnBrk="1" hangingPunct="1">
              <a:defRPr/>
            </a:pPr>
            <a:endParaRPr lang="en-US" altLang="ja-JP" dirty="0">
              <a:ea typeface="ＭＳ Ｐゴシック" panose="020B0600070205080204" pitchFamily="50" charset="-128"/>
            </a:endParaRPr>
          </a:p>
          <a:p>
            <a:pPr eaLnBrk="1" hangingPunct="1">
              <a:defRPr/>
            </a:pPr>
            <a:endParaRPr lang="en-US" altLang="ja-JP" dirty="0">
              <a:ea typeface="ＭＳ Ｐゴシック" panose="020B0600070205080204" pitchFamily="50" charset="-128"/>
            </a:endParaRPr>
          </a:p>
          <a:p>
            <a:pPr eaLnBrk="1" hangingPunct="1">
              <a:defRPr/>
            </a:pPr>
            <a:endParaRPr lang="en-US" altLang="ja-JP" dirty="0">
              <a:ea typeface="ＭＳ Ｐゴシック" panose="020B0600070205080204" pitchFamily="50" charset="-128"/>
            </a:endParaRPr>
          </a:p>
          <a:p>
            <a:pPr eaLnBrk="1" hangingPunct="1">
              <a:defRPr/>
            </a:pPr>
            <a:endParaRPr lang="en-US" altLang="ja-JP" dirty="0">
              <a:ea typeface="ＭＳ Ｐゴシック" panose="020B0600070205080204" pitchFamily="50" charset="-128"/>
            </a:endParaRPr>
          </a:p>
          <a:p>
            <a:pPr eaLnBrk="1" hangingPunct="1">
              <a:defRPr/>
            </a:pPr>
            <a:endParaRPr lang="en-US" altLang="ja-JP" dirty="0">
              <a:ea typeface="ＭＳ Ｐゴシック" panose="020B0600070205080204" pitchFamily="50" charset="-128"/>
            </a:endParaRPr>
          </a:p>
          <a:p>
            <a:pPr eaLnBrk="1" hangingPunct="1">
              <a:defRPr/>
            </a:pPr>
            <a:endParaRPr lang="en-US" altLang="ja-JP" dirty="0">
              <a:ea typeface="ＭＳ Ｐゴシック" panose="020B0600070205080204" pitchFamily="50" charset="-128"/>
            </a:endParaRPr>
          </a:p>
          <a:p>
            <a:pPr eaLnBrk="1" hangingPunct="1">
              <a:defRPr/>
            </a:pPr>
            <a:endParaRPr lang="en-US" altLang="ja-JP" dirty="0">
              <a:ea typeface="ＭＳ Ｐゴシック" panose="020B0600070205080204" pitchFamily="50" charset="-128"/>
            </a:endParaRPr>
          </a:p>
          <a:p>
            <a:pPr eaLnBrk="1" hangingPunct="1">
              <a:defRPr/>
            </a:pPr>
            <a:endParaRPr lang="en-US" altLang="ja-JP" dirty="0">
              <a:ea typeface="ＭＳ Ｐゴシック" panose="020B0600070205080204" pitchFamily="50" charset="-128"/>
            </a:endParaRPr>
          </a:p>
          <a:p>
            <a:pPr eaLnBrk="1" hangingPunct="1">
              <a:defRPr/>
            </a:pPr>
            <a:endParaRPr lang="ja-JP" altLang="en-US" dirty="0">
              <a:ea typeface="ＭＳ Ｐゴシック" panose="020B0600070205080204" pitchFamily="50" charset="-128"/>
            </a:endParaRPr>
          </a:p>
        </p:txBody>
      </p:sp>
      <p:grpSp>
        <p:nvGrpSpPr>
          <p:cNvPr id="1138" name="グループ 217"/>
          <p:cNvGrpSpPr/>
          <p:nvPr/>
        </p:nvGrpSpPr>
        <p:grpSpPr>
          <a:xfrm>
            <a:off x="4721116" y="862123"/>
            <a:ext cx="3803803" cy="783742"/>
            <a:chOff x="4721116" y="862123"/>
            <a:chExt cx="3803803" cy="783742"/>
          </a:xfrm>
        </p:grpSpPr>
        <p:grpSp>
          <p:nvGrpSpPr>
            <p:cNvPr id="1139" name="グループ化 34"/>
            <p:cNvGrpSpPr/>
            <p:nvPr/>
          </p:nvGrpSpPr>
          <p:grpSpPr>
            <a:xfrm>
              <a:off x="4721116" y="862123"/>
              <a:ext cx="2857506" cy="524645"/>
              <a:chOff x="3541156" y="862138"/>
              <a:chExt cx="2142796" cy="524370"/>
            </a:xfrm>
          </p:grpSpPr>
          <p:sp>
            <p:nvSpPr>
              <p:cNvPr id="1140" name="角丸四角形吹き出し 35"/>
              <p:cNvSpPr/>
              <p:nvPr/>
            </p:nvSpPr>
            <p:spPr>
              <a:xfrm>
                <a:off x="3541156" y="862138"/>
                <a:ext cx="2142796" cy="524370"/>
              </a:xfrm>
              <a:prstGeom prst="wedgeRoundRectCallout">
                <a:avLst>
                  <a:gd name="adj1" fmla="val 57710"/>
                  <a:gd name="adj2" fmla="val -29609"/>
                  <a:gd name="adj3" fmla="val 16667"/>
                </a:avLst>
              </a:prstGeom>
              <a:solidFill>
                <a:srgbClr val="92D050"/>
              </a:solidFill>
              <a:ln w="19050"/>
              <a:scene3d>
                <a:camera prst="orthographicFront">
                  <a:rot lat="0" lon="0" rev="21594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l" eaLnBrk="1" hangingPunct="1">
                  <a:defRPr/>
                </a:pPr>
                <a:r>
                  <a:rPr lang="ja-JP" altLang="en-US" sz="1600">
                    <a:solidFill>
                      <a:schemeClr val="tx1"/>
                    </a:solidFill>
                  </a:rPr>
                  <a:t>テニス教室がなくなっちゃう。</a:t>
                </a:r>
                <a:r>
                  <a:rPr lang="ja-JP" altLang="en-US" sz="1600">
                    <a:solidFill>
                      <a:schemeClr val="tx1"/>
                    </a:solidFill>
                  </a:rPr>
                  <a:t>悲しい（</a:t>
                </a:r>
                <a:r>
                  <a:rPr lang="ja-JP" altLang="en-US" sz="1600">
                    <a:solidFill>
                      <a:schemeClr val="tx1"/>
                    </a:solidFill>
                  </a:rPr>
                  <a:t>泣）</a:t>
                </a:r>
                <a:endParaRPr lang="ja-JP" altLang="en-US" sz="1600">
                  <a:solidFill>
                    <a:schemeClr val="tx1"/>
                  </a:solidFill>
                </a:endParaRPr>
              </a:p>
            </p:txBody>
          </p:sp>
        </p:grpSp>
        <p:sp>
          <p:nvSpPr>
            <p:cNvPr id="1141" name="テキスト ボックス 56"/>
            <p:cNvSpPr txBox="1">
              <a:spLocks noChangeArrowheads="1"/>
            </p:cNvSpPr>
            <p:nvPr/>
          </p:nvSpPr>
          <p:spPr>
            <a:xfrm>
              <a:off x="7788452" y="1338983"/>
              <a:ext cx="736467" cy="306882"/>
            </a:xfrm>
            <a:prstGeom prst="rect">
              <a:avLst/>
            </a:prstGeom>
            <a:noFill/>
            <a:ln w="9525">
              <a:noFill/>
              <a:miter lim="800000"/>
              <a:headEnd/>
              <a:tailEnd/>
            </a:ln>
          </p:spPr>
          <p:txBody>
            <a:bodyPr wrap="square">
              <a:spAutoFit/>
            </a:bodyPr>
            <a:lstStyle/>
            <a:p>
              <a:pPr eaLnBrk="1" hangingPunct="1"/>
              <a:r>
                <a:rPr lang="ja-JP" altLang="en-US" sz="1400">
                  <a:latin typeface="AR丸ゴシック体M"/>
                  <a:ea typeface="AR丸ゴシック体M"/>
                </a:rPr>
                <a:t>ゆい</a:t>
              </a:r>
              <a:endParaRPr>
                <a:latin typeface="AR丸ゴシック体M"/>
                <a:ea typeface="AR丸ゴシック体M"/>
              </a:endParaRPr>
            </a:p>
          </p:txBody>
        </p:sp>
        <p:pic>
          <p:nvPicPr>
            <p:cNvPr id="1142" name="Picture 213" descr="http://3.bp.blogspot.com/-3CtFNaO7nZQ/VaMNdpSHc8I/AAAAAAAAvYA/qFFLFrGkrjo/s800/girl_13.png"/>
            <p:cNvPicPr>
              <a:picLocks noChangeAspect="1" noChangeArrowheads="1"/>
            </p:cNvPicPr>
            <p:nvPr/>
          </p:nvPicPr>
          <p:blipFill>
            <a:blip r:embed="rId2"/>
            <a:stretch>
              <a:fillRect/>
            </a:stretch>
          </p:blipFill>
          <p:spPr>
            <a:xfrm>
              <a:off x="7824000" y="909000"/>
              <a:ext cx="463026" cy="477768"/>
            </a:xfrm>
            <a:prstGeom prst="rect">
              <a:avLst/>
            </a:prstGeom>
            <a:solidFill>
              <a:schemeClr val="bg1"/>
            </a:solidFill>
            <a:ln>
              <a:solidFill>
                <a:schemeClr val="bg1"/>
              </a:solidFill>
            </a:ln>
          </p:spPr>
        </p:pic>
      </p:grpSp>
      <p:grpSp>
        <p:nvGrpSpPr>
          <p:cNvPr id="1143" name="グループ 240"/>
          <p:cNvGrpSpPr/>
          <p:nvPr/>
        </p:nvGrpSpPr>
        <p:grpSpPr>
          <a:xfrm>
            <a:off x="3968907" y="2500345"/>
            <a:ext cx="3609716" cy="875378"/>
            <a:chOff x="3968907" y="2500345"/>
            <a:chExt cx="3609716" cy="875378"/>
          </a:xfrm>
        </p:grpSpPr>
        <p:sp>
          <p:nvSpPr>
            <p:cNvPr id="1144" name="テキスト ボックス 58"/>
            <p:cNvSpPr txBox="1">
              <a:spLocks noChangeArrowheads="1"/>
            </p:cNvSpPr>
            <p:nvPr/>
          </p:nvSpPr>
          <p:spPr>
            <a:xfrm>
              <a:off x="4041482" y="3099617"/>
              <a:ext cx="717676" cy="276106"/>
            </a:xfrm>
            <a:prstGeom prst="rect">
              <a:avLst/>
            </a:prstGeom>
            <a:noFill/>
            <a:ln w="9525">
              <a:noFill/>
              <a:miter lim="800000"/>
              <a:headEnd/>
              <a:tailEnd/>
            </a:ln>
          </p:spPr>
          <p:txBody>
            <a:bodyPr wrap="square">
              <a:spAutoFit/>
            </a:bodyPr>
            <a:lstStyle/>
            <a:p>
              <a:pPr eaLnBrk="1" hangingPunct="1"/>
              <a:r>
                <a:rPr lang="ja-JP" altLang="en-US" sz="1200"/>
                <a:t>ともみ</a:t>
              </a:r>
            </a:p>
          </p:txBody>
        </p:sp>
        <p:grpSp>
          <p:nvGrpSpPr>
            <p:cNvPr id="1145" name="グループ 219"/>
            <p:cNvGrpSpPr/>
            <p:nvPr/>
          </p:nvGrpSpPr>
          <p:grpSpPr>
            <a:xfrm>
              <a:off x="3968907" y="2500345"/>
              <a:ext cx="3609716" cy="687134"/>
              <a:chOff x="3968907" y="2500345"/>
              <a:chExt cx="3609716" cy="687134"/>
            </a:xfrm>
          </p:grpSpPr>
          <p:grpSp>
            <p:nvGrpSpPr>
              <p:cNvPr id="1146" name="グループ化 48"/>
              <p:cNvGrpSpPr/>
              <p:nvPr/>
            </p:nvGrpSpPr>
            <p:grpSpPr>
              <a:xfrm>
                <a:off x="4688515" y="2564052"/>
                <a:ext cx="2890108" cy="623427"/>
                <a:chOff x="3516196" y="2384546"/>
                <a:chExt cx="2167759" cy="623134"/>
              </a:xfrm>
            </p:grpSpPr>
            <p:sp>
              <p:nvSpPr>
                <p:cNvPr id="1147" name="角丸四角形吹き出し 50"/>
                <p:cNvSpPr/>
                <p:nvPr/>
              </p:nvSpPr>
              <p:spPr>
                <a:xfrm>
                  <a:off x="3516196" y="2384546"/>
                  <a:ext cx="2167759" cy="623134"/>
                </a:xfrm>
                <a:prstGeom prst="wedgeRoundRectCallout">
                  <a:avLst>
                    <a:gd name="adj1" fmla="val -57588"/>
                    <a:gd name="adj2" fmla="val -51512"/>
                    <a:gd name="adj3" fmla="val 16667"/>
                  </a:avLst>
                </a:prstGeom>
                <a:solidFill>
                  <a:schemeClr val="bg1"/>
                </a:solidFill>
                <a:ln w="19050"/>
                <a:scene3d>
                  <a:camera prst="orthographicFront">
                    <a:rot lat="0" lon="0" rev="21594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l" eaLnBrk="1" hangingPunct="1">
                    <a:defRPr/>
                  </a:pPr>
                  <a:r>
                    <a:rPr lang="ja-JP" altLang="en-US" sz="1600">
                      <a:solidFill>
                        <a:schemeClr val="tx1"/>
                      </a:solidFill>
                    </a:rPr>
                    <a:t>元気だしなよ。すずきからこんな写真が届いたよ</a:t>
                  </a:r>
                  <a:endParaRPr sz="1600">
                    <a:solidFill>
                      <a:schemeClr val="tx1"/>
                    </a:solidFill>
                  </a:endParaRPr>
                </a:p>
              </p:txBody>
            </p:sp>
          </p:grpSp>
          <p:pic>
            <p:nvPicPr>
              <p:cNvPr id="1148" name="Picture 215" descr="http://2.bp.blogspot.com/-6JmvIZNh6v0/VaMNdoZ16HI/AAAAAAAAvX8/26ub6j9Uh4E/s800/girl_14.png"/>
              <p:cNvPicPr>
                <a:picLocks noChangeAspect="1" noChangeArrowheads="1"/>
              </p:cNvPicPr>
              <p:nvPr/>
            </p:nvPicPr>
            <p:blipFill>
              <a:blip r:embed="rId3"/>
              <a:stretch>
                <a:fillRect/>
              </a:stretch>
            </p:blipFill>
            <p:spPr>
              <a:xfrm>
                <a:off x="3968907" y="2500345"/>
                <a:ext cx="546470" cy="563870"/>
              </a:xfrm>
              <a:prstGeom prst="rect">
                <a:avLst/>
              </a:prstGeom>
              <a:solidFill>
                <a:schemeClr val="bg1"/>
              </a:solidFill>
              <a:ln>
                <a:solidFill>
                  <a:schemeClr val="bg1"/>
                </a:solidFill>
              </a:ln>
            </p:spPr>
          </p:pic>
        </p:grpSp>
      </p:grpSp>
      <p:grpSp>
        <p:nvGrpSpPr>
          <p:cNvPr id="1149" name="グループ 238"/>
          <p:cNvGrpSpPr/>
          <p:nvPr/>
        </p:nvGrpSpPr>
        <p:grpSpPr>
          <a:xfrm>
            <a:off x="3968907" y="4875370"/>
            <a:ext cx="3060907" cy="868781"/>
            <a:chOff x="3968907" y="4875370"/>
            <a:chExt cx="3060907" cy="868781"/>
          </a:xfrm>
        </p:grpSpPr>
        <p:sp>
          <p:nvSpPr>
            <p:cNvPr id="1150" name="テキスト ボックス 214"/>
            <p:cNvSpPr txBox="1">
              <a:spLocks noChangeArrowheads="1"/>
            </p:cNvSpPr>
            <p:nvPr/>
          </p:nvSpPr>
          <p:spPr>
            <a:xfrm>
              <a:off x="3968907" y="5468045"/>
              <a:ext cx="717676" cy="276106"/>
            </a:xfrm>
            <a:prstGeom prst="rect">
              <a:avLst/>
            </a:prstGeom>
            <a:noFill/>
            <a:ln w="9525">
              <a:noFill/>
              <a:miter lim="800000"/>
              <a:headEnd/>
              <a:tailEnd/>
            </a:ln>
          </p:spPr>
          <p:txBody>
            <a:bodyPr wrap="square">
              <a:spAutoFit/>
            </a:bodyPr>
            <a:lstStyle/>
            <a:p>
              <a:pPr eaLnBrk="1" hangingPunct="1"/>
              <a:r>
                <a:rPr lang="ja-JP" altLang="en-US" sz="1200"/>
                <a:t>ともみ</a:t>
              </a:r>
            </a:p>
          </p:txBody>
        </p:sp>
        <p:grpSp>
          <p:nvGrpSpPr>
            <p:cNvPr id="1151" name="グループ 223"/>
            <p:cNvGrpSpPr/>
            <p:nvPr/>
          </p:nvGrpSpPr>
          <p:grpSpPr>
            <a:xfrm>
              <a:off x="3968907" y="4875370"/>
              <a:ext cx="3060907" cy="563870"/>
              <a:chOff x="3968907" y="4875370"/>
              <a:chExt cx="3060907" cy="563870"/>
            </a:xfrm>
          </p:grpSpPr>
          <p:grpSp>
            <p:nvGrpSpPr>
              <p:cNvPr id="1152" name="グループ化 52"/>
              <p:cNvGrpSpPr/>
              <p:nvPr/>
            </p:nvGrpSpPr>
            <p:grpSpPr>
              <a:xfrm>
                <a:off x="4744406" y="5078878"/>
                <a:ext cx="2285408" cy="355298"/>
                <a:chOff x="3541854" y="5312524"/>
                <a:chExt cx="1714512" cy="500066"/>
              </a:xfrm>
            </p:grpSpPr>
            <p:sp>
              <p:nvSpPr>
                <p:cNvPr id="1153" name="角丸四角形吹き出し 54"/>
                <p:cNvSpPr/>
                <p:nvPr/>
              </p:nvSpPr>
              <p:spPr>
                <a:xfrm>
                  <a:off x="3541854" y="5312524"/>
                  <a:ext cx="1714512" cy="500066"/>
                </a:xfrm>
                <a:prstGeom prst="wedgeRoundRectCallout">
                  <a:avLst>
                    <a:gd name="adj1" fmla="val -57588"/>
                    <a:gd name="adj2" fmla="val -51512"/>
                    <a:gd name="adj3" fmla="val 16667"/>
                  </a:avLst>
                </a:prstGeom>
                <a:solidFill>
                  <a:schemeClr val="bg1"/>
                </a:solidFill>
                <a:ln w="19050"/>
                <a:scene3d>
                  <a:camera prst="orthographicFront">
                    <a:rot lat="0" lon="0" rev="21594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a:solidFill>
                        <a:schemeClr val="tx1"/>
                      </a:solidFill>
                    </a:rPr>
                    <a:t>よかった（＾　＾）</a:t>
                  </a:r>
                  <a:endParaRPr>
                    <a:solidFill>
                      <a:schemeClr val="tx1"/>
                    </a:solidFill>
                  </a:endParaRPr>
                </a:p>
              </p:txBody>
            </p:sp>
          </p:grpSp>
          <p:pic>
            <p:nvPicPr>
              <p:cNvPr id="1154" name="Picture 244" descr="http://2.bp.blogspot.com/-6JmvIZNh6v0/VaMNdoZ16HI/AAAAAAAAvX8/26ub6j9Uh4E/s800/girl_14.png"/>
              <p:cNvPicPr>
                <a:picLocks noChangeAspect="1" noChangeArrowheads="1"/>
              </p:cNvPicPr>
              <p:nvPr/>
            </p:nvPicPr>
            <p:blipFill>
              <a:blip r:embed="rId3"/>
              <a:stretch>
                <a:fillRect/>
              </a:stretch>
            </p:blipFill>
            <p:spPr>
              <a:xfrm>
                <a:off x="3968907" y="4875370"/>
                <a:ext cx="546470" cy="563870"/>
              </a:xfrm>
              <a:prstGeom prst="rect">
                <a:avLst/>
              </a:prstGeom>
              <a:solidFill>
                <a:schemeClr val="bg1"/>
              </a:solidFill>
              <a:ln>
                <a:solidFill>
                  <a:schemeClr val="bg1"/>
                </a:solidFill>
              </a:ln>
            </p:spPr>
          </p:pic>
        </p:grpSp>
      </p:grpSp>
      <p:pic>
        <p:nvPicPr>
          <p:cNvPr id="1155" name="図 252"/>
          <p:cNvPicPr>
            <a:picLocks noChangeAspect="1"/>
          </p:cNvPicPr>
          <p:nvPr/>
        </p:nvPicPr>
        <p:blipFill>
          <a:blip r:embed="rId4"/>
          <a:stretch>
            <a:fillRect/>
          </a:stretch>
        </p:blipFill>
        <p:spPr>
          <a:xfrm>
            <a:off x="6183847" y="1458230"/>
            <a:ext cx="1175759" cy="1050678"/>
          </a:xfrm>
          <a:prstGeom prst="rect">
            <a:avLst/>
          </a:prstGeom>
          <a:solidFill>
            <a:schemeClr val="bg1"/>
          </a:solidFill>
        </p:spPr>
      </p:pic>
      <p:grpSp>
        <p:nvGrpSpPr>
          <p:cNvPr id="1156" name="グループ 236"/>
          <p:cNvGrpSpPr/>
          <p:nvPr/>
        </p:nvGrpSpPr>
        <p:grpSpPr>
          <a:xfrm>
            <a:off x="4956642" y="3141000"/>
            <a:ext cx="1199234" cy="1188904"/>
            <a:chOff x="4956642" y="3141000"/>
            <a:chExt cx="1199234" cy="1188904"/>
          </a:xfrm>
        </p:grpSpPr>
        <p:pic>
          <p:nvPicPr>
            <p:cNvPr id="1157" name="図 253"/>
            <p:cNvPicPr>
              <a:picLocks noChangeAspect="1"/>
            </p:cNvPicPr>
            <p:nvPr/>
          </p:nvPicPr>
          <p:blipFill>
            <a:blip r:embed="rId5"/>
            <a:stretch>
              <a:fillRect/>
            </a:stretch>
          </p:blipFill>
          <p:spPr>
            <a:xfrm>
              <a:off x="4956642" y="3246260"/>
              <a:ext cx="1199234" cy="1083644"/>
            </a:xfrm>
            <a:prstGeom prst="rect">
              <a:avLst/>
            </a:prstGeom>
            <a:solidFill>
              <a:schemeClr val="bg1"/>
            </a:solidFill>
            <a:ln>
              <a:solidFill>
                <a:schemeClr val="bg1"/>
              </a:solidFill>
            </a:ln>
          </p:spPr>
        </p:pic>
        <p:pic>
          <p:nvPicPr>
            <p:cNvPr id="1158" name="Picture 254" descr="http://2.bp.blogspot.com/-sLPzb9Vw-V0/VaMOLdc37EI/AAAAAAAAvjE/T-FTmodsYBg/s800/boy_12.png"/>
            <p:cNvPicPr>
              <a:picLocks noChangeAspect="1" noChangeArrowheads="1"/>
            </p:cNvPicPr>
            <p:nvPr/>
          </p:nvPicPr>
          <p:blipFill>
            <a:blip r:embed="rId6"/>
            <a:srcRect b="7745"/>
            <a:stretch>
              <a:fillRect/>
            </a:stretch>
          </p:blipFill>
          <p:spPr>
            <a:xfrm>
              <a:off x="5088000" y="3141000"/>
              <a:ext cx="752716" cy="702150"/>
            </a:xfrm>
            <a:prstGeom prst="rect">
              <a:avLst/>
            </a:prstGeom>
            <a:noFill/>
          </p:spPr>
        </p:pic>
      </p:grpSp>
      <p:grpSp>
        <p:nvGrpSpPr>
          <p:cNvPr id="1159" name="グループ 234"/>
          <p:cNvGrpSpPr/>
          <p:nvPr/>
        </p:nvGrpSpPr>
        <p:grpSpPr>
          <a:xfrm>
            <a:off x="4762530" y="4273776"/>
            <a:ext cx="3719623" cy="784652"/>
            <a:chOff x="4762530" y="4273776"/>
            <a:chExt cx="3719623" cy="784652"/>
          </a:xfrm>
        </p:grpSpPr>
        <p:grpSp>
          <p:nvGrpSpPr>
            <p:cNvPr id="1160" name="グループ 221"/>
            <p:cNvGrpSpPr/>
            <p:nvPr/>
          </p:nvGrpSpPr>
          <p:grpSpPr>
            <a:xfrm>
              <a:off x="4762530" y="4273776"/>
              <a:ext cx="3526874" cy="690273"/>
              <a:chOff x="4762530" y="4273776"/>
              <a:chExt cx="3526874" cy="690273"/>
            </a:xfrm>
          </p:grpSpPr>
          <p:grpSp>
            <p:nvGrpSpPr>
              <p:cNvPr id="1161" name="グループ化 42"/>
              <p:cNvGrpSpPr/>
              <p:nvPr/>
            </p:nvGrpSpPr>
            <p:grpSpPr>
              <a:xfrm>
                <a:off x="4762530" y="4380787"/>
                <a:ext cx="2857595" cy="583262"/>
                <a:chOff x="3571868" y="4587257"/>
                <a:chExt cx="2143140" cy="583044"/>
              </a:xfrm>
            </p:grpSpPr>
            <p:grpSp>
              <p:nvGrpSpPr>
                <p:cNvPr id="1162" name="グループ化 30"/>
                <p:cNvGrpSpPr/>
                <p:nvPr/>
              </p:nvGrpSpPr>
              <p:grpSpPr>
                <a:xfrm>
                  <a:off x="3571868" y="4587257"/>
                  <a:ext cx="2143140" cy="583044"/>
                  <a:chOff x="3571868" y="4587257"/>
                  <a:chExt cx="2143140" cy="583044"/>
                </a:xfrm>
              </p:grpSpPr>
              <p:sp>
                <p:nvSpPr>
                  <p:cNvPr id="1163" name="角丸四角形吹き出し 45"/>
                  <p:cNvSpPr/>
                  <p:nvPr/>
                </p:nvSpPr>
                <p:spPr>
                  <a:xfrm>
                    <a:off x="3571868" y="4587257"/>
                    <a:ext cx="2143140" cy="583044"/>
                  </a:xfrm>
                  <a:prstGeom prst="wedgeRoundRectCallout">
                    <a:avLst>
                      <a:gd name="adj1" fmla="val 56742"/>
                      <a:gd name="adj2" fmla="val -34269"/>
                      <a:gd name="adj3" fmla="val 16667"/>
                    </a:avLst>
                  </a:prstGeom>
                  <a:solidFill>
                    <a:srgbClr val="92D050"/>
                  </a:solidFill>
                  <a:ln w="19050"/>
                  <a:scene3d>
                    <a:camera prst="orthographicFront">
                      <a:rot lat="0" lon="0" rev="21594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lang="ja-JP" altLang="en-US" sz="1600" dirty="0">
                        <a:solidFill>
                          <a:schemeClr val="tx1"/>
                        </a:solidFill>
                      </a:rPr>
                      <a:t>なにこれ！おかしい（笑）</a:t>
                    </a:r>
                  </a:p>
                  <a:p>
                    <a:pPr eaLnBrk="1" hangingPunct="1">
                      <a:defRPr/>
                    </a:pPr>
                    <a:r>
                      <a:rPr lang="ja-JP" altLang="en-US" sz="1600" dirty="0">
                        <a:solidFill>
                          <a:schemeClr val="tx1"/>
                        </a:solidFill>
                      </a:rPr>
                      <a:t>ありがとう。元気になった（＾＾）</a:t>
                    </a:r>
                    <a:endParaRPr lang="ja-JP" altLang="en-US" sz="1600" dirty="0">
                      <a:solidFill>
                        <a:schemeClr val="tx1"/>
                      </a:solidFill>
                    </a:endParaRPr>
                  </a:p>
                </p:txBody>
              </p:sp>
            </p:grpSp>
          </p:grpSp>
          <p:pic>
            <p:nvPicPr>
              <p:cNvPr id="1164" name="Picture 216" descr="http://3.bp.blogspot.com/-3CtFNaO7nZQ/VaMNdpSHc8I/AAAAAAAAvYA/qFFLFrGkrjo/s800/girl_13.png"/>
              <p:cNvPicPr>
                <a:picLocks noChangeAspect="1" noChangeArrowheads="1"/>
              </p:cNvPicPr>
              <p:nvPr/>
            </p:nvPicPr>
            <p:blipFill>
              <a:blip r:embed="rId2"/>
              <a:stretch>
                <a:fillRect/>
              </a:stretch>
            </p:blipFill>
            <p:spPr>
              <a:xfrm>
                <a:off x="7826378" y="4273776"/>
                <a:ext cx="463026" cy="477768"/>
              </a:xfrm>
              <a:prstGeom prst="rect">
                <a:avLst/>
              </a:prstGeom>
              <a:solidFill>
                <a:schemeClr val="bg1"/>
              </a:solidFill>
              <a:ln>
                <a:solidFill>
                  <a:schemeClr val="bg1"/>
                </a:solidFill>
              </a:ln>
            </p:spPr>
          </p:pic>
        </p:grpSp>
        <p:sp>
          <p:nvSpPr>
            <p:cNvPr id="1165" name="テキスト ボックス 233"/>
            <p:cNvSpPr txBox="1">
              <a:spLocks noChangeArrowheads="1"/>
            </p:cNvSpPr>
            <p:nvPr/>
          </p:nvSpPr>
          <p:spPr>
            <a:xfrm>
              <a:off x="7745686" y="4751544"/>
              <a:ext cx="736467" cy="306884"/>
            </a:xfrm>
            <a:prstGeom prst="rect">
              <a:avLst/>
            </a:prstGeom>
            <a:noFill/>
            <a:ln w="9525">
              <a:noFill/>
              <a:miter lim="800000"/>
              <a:headEnd/>
              <a:tailEnd/>
            </a:ln>
          </p:spPr>
          <p:txBody>
            <a:bodyPr wrap="square">
              <a:spAutoFit/>
            </a:bodyPr>
            <a:lstStyle/>
            <a:p>
              <a:pPr eaLnBrk="1" hangingPunct="1"/>
              <a:r>
                <a:rPr lang="ja-JP" altLang="en-US" sz="1400">
                  <a:latin typeface="AR丸ゴシック体M"/>
                  <a:ea typeface="AR丸ゴシック体M"/>
                </a:rPr>
                <a:t>ゆい</a:t>
              </a:r>
              <a:endParaRPr>
                <a:latin typeface="AR丸ゴシック体M"/>
                <a:ea typeface="AR丸ゴシック体M"/>
              </a:endParaRPr>
            </a:p>
          </p:txBody>
        </p:sp>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fill="hold">
                                          <p:stCondLst>
                                            <p:cond delay="0"/>
                                          </p:stCondLst>
                                        </p:cTn>
                                        <p:tgtEl>
                                          <p:spTgt spid="1138"/>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nodeType="afterEffect">
                                  <p:stCondLst>
                                    <p:cond delay="0"/>
                                  </p:stCondLst>
                                  <p:childTnLst>
                                    <p:set>
                                      <p:cBhvr>
                                        <p:cTn id="9" dur="1" fill="hold">
                                          <p:stCondLst>
                                            <p:cond delay="3000"/>
                                          </p:stCondLst>
                                        </p:cTn>
                                        <p:tgtEl>
                                          <p:spTgt spid="1155"/>
                                        </p:tgtEl>
                                        <p:attrNameLst>
                                          <p:attrName>style.visibility</p:attrName>
                                        </p:attrNameLst>
                                      </p:cBhvr>
                                      <p:to>
                                        <p:strVal val="visible"/>
                                      </p:to>
                                    </p:set>
                                  </p:childTnLst>
                                </p:cTn>
                              </p:par>
                            </p:childTnLst>
                          </p:cTn>
                        </p:par>
                        <p:par>
                          <p:cTn id="10" fill="hold">
                            <p:stCondLst>
                              <p:cond delay="3000"/>
                            </p:stCondLst>
                            <p:childTnLst>
                              <p:par>
                                <p:cTn id="11" presetID="1" presetClass="entr" presetSubtype="0" fill="hold" nodeType="afterEffect">
                                  <p:stCondLst>
                                    <p:cond delay="0"/>
                                  </p:stCondLst>
                                  <p:childTnLst>
                                    <p:set>
                                      <p:cBhvr>
                                        <p:cTn id="12" dur="1" fill="hold">
                                          <p:stCondLst>
                                            <p:cond delay="3000"/>
                                          </p:stCondLst>
                                        </p:cTn>
                                        <p:tgtEl>
                                          <p:spTgt spid="1143"/>
                                        </p:tgtEl>
                                        <p:attrNameLst>
                                          <p:attrName>style.visibility</p:attrName>
                                        </p:attrNameLst>
                                      </p:cBhvr>
                                      <p:to>
                                        <p:strVal val="visible"/>
                                      </p:to>
                                    </p:set>
                                  </p:childTnLst>
                                </p:cTn>
                              </p:par>
                            </p:childTnLst>
                          </p:cTn>
                        </p:par>
                        <p:par>
                          <p:cTn id="13" fill="hold">
                            <p:stCondLst>
                              <p:cond delay="6000"/>
                            </p:stCondLst>
                            <p:childTnLst>
                              <p:par>
                                <p:cTn id="14" presetID="1" presetClass="entr" presetSubtype="0" fill="hold" nodeType="afterEffect">
                                  <p:stCondLst>
                                    <p:cond delay="0"/>
                                  </p:stCondLst>
                                  <p:childTnLst>
                                    <p:set>
                                      <p:cBhvr>
                                        <p:cTn id="15" dur="1" fill="hold">
                                          <p:stCondLst>
                                            <p:cond delay="3000"/>
                                          </p:stCondLst>
                                        </p:cTn>
                                        <p:tgtEl>
                                          <p:spTgt spid="1156"/>
                                        </p:tgtEl>
                                        <p:attrNameLst>
                                          <p:attrName>style.visibility</p:attrName>
                                        </p:attrNameLst>
                                      </p:cBhvr>
                                      <p:to>
                                        <p:strVal val="visible"/>
                                      </p:to>
                                    </p:set>
                                  </p:childTnLst>
                                </p:cTn>
                              </p:par>
                            </p:childTnLst>
                          </p:cTn>
                        </p:par>
                        <p:par>
                          <p:cTn id="16" fill="hold">
                            <p:stCondLst>
                              <p:cond delay="9000"/>
                            </p:stCondLst>
                            <p:childTnLst>
                              <p:par>
                                <p:cTn id="17" presetID="1" presetClass="entr" presetSubtype="0" fill="hold" nodeType="afterEffect">
                                  <p:stCondLst>
                                    <p:cond delay="0"/>
                                  </p:stCondLst>
                                  <p:childTnLst>
                                    <p:set>
                                      <p:cBhvr>
                                        <p:cTn id="18" dur="1" fill="hold">
                                          <p:stCondLst>
                                            <p:cond delay="2999"/>
                                          </p:stCondLst>
                                        </p:cTn>
                                        <p:tgtEl>
                                          <p:spTgt spid="1159"/>
                                        </p:tgtEl>
                                        <p:attrNameLst>
                                          <p:attrName>style.visibility</p:attrName>
                                        </p:attrNameLst>
                                      </p:cBhvr>
                                      <p:to>
                                        <p:strVal val="visible"/>
                                      </p:to>
                                    </p:set>
                                  </p:childTnLst>
                                </p:cTn>
                              </p:par>
                            </p:childTnLst>
                          </p:cTn>
                        </p:par>
                        <p:par>
                          <p:cTn id="19" fill="hold">
                            <p:stCondLst>
                              <p:cond delay="12000"/>
                            </p:stCondLst>
                            <p:childTnLst>
                              <p:par>
                                <p:cTn id="20" presetID="1" presetClass="entr" presetSubtype="0" fill="hold" nodeType="afterEffect">
                                  <p:stCondLst>
                                    <p:cond delay="0"/>
                                  </p:stCondLst>
                                  <p:childTnLst>
                                    <p:set>
                                      <p:cBhvr>
                                        <p:cTn id="21" dur="1" fill="hold">
                                          <p:stCondLst>
                                            <p:cond delay="3000"/>
                                          </p:stCondLst>
                                        </p:cTn>
                                        <p:tgtEl>
                                          <p:spTgt spid="114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0" name=""/>
        <p:cNvGrpSpPr/>
        <p:nvPr/>
      </p:nvGrpSpPr>
      <p:grpSpPr>
        <a:xfrm>
          <a:off x="0" y="0"/>
          <a:ext cx="0" cy="0"/>
          <a:chOff x="0" y="0"/>
          <a:chExt cx="0" cy="0"/>
        </a:xfrm>
      </p:grpSpPr>
      <p:pic>
        <p:nvPicPr>
          <p:cNvPr id="1170" name="Picture 2" descr="スマホ１"/>
          <p:cNvPicPr>
            <a:picLocks noGrp="1" noChangeAspect="1" noChangeArrowheads="1"/>
          </p:cNvPicPr>
          <p:nvPr>
            <p:ph idx="1"/>
          </p:nvPr>
        </p:nvPicPr>
        <p:blipFill>
          <a:blip r:embed="rId1"/>
          <a:stretch>
            <a:fillRect/>
          </a:stretch>
        </p:blipFill>
        <p:spPr>
          <a:xfrm>
            <a:off x="2095500" y="0"/>
            <a:ext cx="8128000" cy="6858000"/>
          </a:xfrm>
          <a:prstGeom prst="rect">
            <a:avLst/>
          </a:prstGeom>
        </p:spPr>
      </p:pic>
      <p:sp>
        <p:nvSpPr>
          <p:cNvPr id="1171" name="テキスト ボックス 33"/>
          <p:cNvSpPr txBox="1"/>
          <p:nvPr/>
        </p:nvSpPr>
        <p:spPr>
          <a:xfrm>
            <a:off x="3739674" y="629494"/>
            <a:ext cx="4762500" cy="5078313"/>
          </a:xfrm>
          <a:prstGeom prst="rect">
            <a:avLst/>
          </a:prstGeom>
          <a:solidFill>
            <a:schemeClr val="accent5">
              <a:lumMod val="60000"/>
              <a:lumOff val="40000"/>
            </a:schemeClr>
          </a:solidFill>
        </p:spPr>
        <p:txBody>
          <a:bodyPr>
            <a:spAutoFit/>
          </a:bodyPr>
          <a:lstStyle/>
          <a:p>
            <a:pPr fontAlgn="auto">
              <a:spcBef>
                <a:spcPts val="0"/>
              </a:spcBef>
              <a:spcAft>
                <a:spcPts val="0"/>
              </a:spcAft>
              <a:defRPr/>
            </a:pPr>
            <a:endParaRPr lang="en-US" altLang="ja-JP" dirty="0">
              <a:latin typeface="+mn-lt"/>
              <a:ea typeface="ＭＳ Ｐゴシック" panose="020B0600070205080204" pitchFamily="50" charset="-128"/>
            </a:endParaRPr>
          </a:p>
          <a:p>
            <a:pPr fontAlgn="auto">
              <a:spcBef>
                <a:spcPts val="0"/>
              </a:spcBef>
              <a:spcAft>
                <a:spcPts val="0"/>
              </a:spcAft>
              <a:defRPr/>
            </a:pPr>
            <a:endParaRPr lang="en-US" altLang="ja-JP" dirty="0">
              <a:latin typeface="+mn-lt"/>
              <a:ea typeface="ＭＳ Ｐゴシック" panose="020B0600070205080204" pitchFamily="50" charset="-128"/>
            </a:endParaRPr>
          </a:p>
          <a:p>
            <a:pPr fontAlgn="auto">
              <a:spcBef>
                <a:spcPts val="0"/>
              </a:spcBef>
              <a:spcAft>
                <a:spcPts val="0"/>
              </a:spcAft>
              <a:defRPr/>
            </a:pPr>
            <a:endParaRPr lang="en-US" altLang="ja-JP" dirty="0">
              <a:latin typeface="+mn-lt"/>
              <a:ea typeface="ＭＳ Ｐゴシック" panose="020B0600070205080204" pitchFamily="50" charset="-128"/>
            </a:endParaRPr>
          </a:p>
          <a:p>
            <a:pPr fontAlgn="auto">
              <a:spcBef>
                <a:spcPts val="0"/>
              </a:spcBef>
              <a:spcAft>
                <a:spcPts val="0"/>
              </a:spcAft>
              <a:defRPr/>
            </a:pPr>
            <a:endParaRPr lang="en-US" altLang="ja-JP" dirty="0">
              <a:latin typeface="+mn-lt"/>
              <a:ea typeface="ＭＳ Ｐゴシック" panose="020B0600070205080204" pitchFamily="50" charset="-128"/>
            </a:endParaRPr>
          </a:p>
          <a:p>
            <a:pPr fontAlgn="auto">
              <a:spcBef>
                <a:spcPts val="0"/>
              </a:spcBef>
              <a:spcAft>
                <a:spcPts val="0"/>
              </a:spcAft>
              <a:defRPr/>
            </a:pPr>
            <a:endParaRPr lang="en-US" altLang="ja-JP" dirty="0">
              <a:latin typeface="+mn-lt"/>
              <a:ea typeface="ＭＳ Ｐゴシック" panose="020B0600070205080204" pitchFamily="50" charset="-128"/>
            </a:endParaRPr>
          </a:p>
          <a:p>
            <a:pPr fontAlgn="auto">
              <a:spcBef>
                <a:spcPts val="0"/>
              </a:spcBef>
              <a:spcAft>
                <a:spcPts val="0"/>
              </a:spcAft>
              <a:defRPr/>
            </a:pPr>
            <a:endParaRPr lang="en-US" altLang="ja-JP" dirty="0">
              <a:latin typeface="+mn-lt"/>
              <a:ea typeface="ＭＳ Ｐゴシック" panose="020B0600070205080204" pitchFamily="50" charset="-128"/>
            </a:endParaRPr>
          </a:p>
          <a:p>
            <a:pPr fontAlgn="auto">
              <a:spcBef>
                <a:spcPts val="0"/>
              </a:spcBef>
              <a:spcAft>
                <a:spcPts val="0"/>
              </a:spcAft>
              <a:defRPr/>
            </a:pPr>
            <a:endParaRPr lang="en-US" altLang="ja-JP" dirty="0">
              <a:latin typeface="+mn-lt"/>
              <a:ea typeface="ＭＳ Ｐゴシック" panose="020B0600070205080204" pitchFamily="50" charset="-128"/>
            </a:endParaRPr>
          </a:p>
          <a:p>
            <a:pPr fontAlgn="auto">
              <a:spcBef>
                <a:spcPts val="0"/>
              </a:spcBef>
              <a:spcAft>
                <a:spcPts val="0"/>
              </a:spcAft>
              <a:defRPr/>
            </a:pPr>
            <a:endParaRPr lang="en-US" altLang="ja-JP" dirty="0">
              <a:latin typeface="+mn-lt"/>
              <a:ea typeface="ＭＳ Ｐゴシック" panose="020B0600070205080204" pitchFamily="50" charset="-128"/>
            </a:endParaRPr>
          </a:p>
          <a:p>
            <a:pPr fontAlgn="auto">
              <a:spcBef>
                <a:spcPts val="0"/>
              </a:spcBef>
              <a:spcAft>
                <a:spcPts val="0"/>
              </a:spcAft>
              <a:defRPr/>
            </a:pPr>
            <a:endParaRPr lang="en-US" altLang="ja-JP" dirty="0">
              <a:latin typeface="+mn-lt"/>
              <a:ea typeface="ＭＳ Ｐゴシック" panose="020B0600070205080204" pitchFamily="50" charset="-128"/>
            </a:endParaRPr>
          </a:p>
          <a:p>
            <a:pPr fontAlgn="auto">
              <a:spcBef>
                <a:spcPts val="0"/>
              </a:spcBef>
              <a:spcAft>
                <a:spcPts val="0"/>
              </a:spcAft>
              <a:defRPr/>
            </a:pPr>
            <a:endParaRPr lang="en-US" altLang="ja-JP" dirty="0">
              <a:latin typeface="+mn-lt"/>
              <a:ea typeface="ＭＳ Ｐゴシック" panose="020B0600070205080204" pitchFamily="50" charset="-128"/>
            </a:endParaRPr>
          </a:p>
          <a:p>
            <a:pPr fontAlgn="auto">
              <a:spcBef>
                <a:spcPts val="0"/>
              </a:spcBef>
              <a:spcAft>
                <a:spcPts val="0"/>
              </a:spcAft>
              <a:defRPr/>
            </a:pPr>
            <a:endParaRPr lang="en-US" altLang="ja-JP" dirty="0">
              <a:latin typeface="+mn-lt"/>
              <a:ea typeface="ＭＳ Ｐゴシック" panose="020B0600070205080204" pitchFamily="50" charset="-128"/>
            </a:endParaRPr>
          </a:p>
          <a:p>
            <a:pPr fontAlgn="auto">
              <a:spcBef>
                <a:spcPts val="0"/>
              </a:spcBef>
              <a:spcAft>
                <a:spcPts val="0"/>
              </a:spcAft>
              <a:defRPr/>
            </a:pPr>
            <a:endParaRPr lang="en-US" altLang="ja-JP" dirty="0">
              <a:latin typeface="+mn-lt"/>
              <a:ea typeface="ＭＳ Ｐゴシック" panose="020B0600070205080204" pitchFamily="50" charset="-128"/>
            </a:endParaRPr>
          </a:p>
          <a:p>
            <a:pPr fontAlgn="auto">
              <a:spcBef>
                <a:spcPts val="0"/>
              </a:spcBef>
              <a:spcAft>
                <a:spcPts val="0"/>
              </a:spcAft>
              <a:defRPr/>
            </a:pPr>
            <a:endParaRPr lang="en-US" altLang="ja-JP" dirty="0">
              <a:latin typeface="+mn-lt"/>
              <a:ea typeface="ＭＳ Ｐゴシック" panose="020B0600070205080204" pitchFamily="50" charset="-128"/>
            </a:endParaRPr>
          </a:p>
          <a:p>
            <a:pPr fontAlgn="auto">
              <a:spcBef>
                <a:spcPts val="0"/>
              </a:spcBef>
              <a:spcAft>
                <a:spcPts val="0"/>
              </a:spcAft>
              <a:defRPr/>
            </a:pPr>
            <a:endParaRPr lang="en-US" altLang="ja-JP" dirty="0">
              <a:latin typeface="+mn-lt"/>
              <a:ea typeface="ＭＳ Ｐゴシック" panose="020B0600070205080204" pitchFamily="50" charset="-128"/>
            </a:endParaRPr>
          </a:p>
          <a:p>
            <a:pPr fontAlgn="auto">
              <a:spcBef>
                <a:spcPts val="0"/>
              </a:spcBef>
              <a:spcAft>
                <a:spcPts val="0"/>
              </a:spcAft>
              <a:defRPr/>
            </a:pPr>
            <a:endParaRPr lang="en-US" altLang="ja-JP" dirty="0">
              <a:latin typeface="+mn-lt"/>
              <a:ea typeface="ＭＳ Ｐゴシック" panose="020B0600070205080204" pitchFamily="50" charset="-128"/>
            </a:endParaRPr>
          </a:p>
          <a:p>
            <a:pPr fontAlgn="auto">
              <a:spcBef>
                <a:spcPts val="0"/>
              </a:spcBef>
              <a:spcAft>
                <a:spcPts val="0"/>
              </a:spcAft>
              <a:defRPr/>
            </a:pPr>
            <a:endParaRPr lang="en-US" altLang="ja-JP" dirty="0">
              <a:latin typeface="+mn-lt"/>
              <a:ea typeface="ＭＳ Ｐゴシック" panose="020B0600070205080204" pitchFamily="50" charset="-128"/>
            </a:endParaRPr>
          </a:p>
          <a:p>
            <a:pPr fontAlgn="auto">
              <a:spcBef>
                <a:spcPts val="0"/>
              </a:spcBef>
              <a:spcAft>
                <a:spcPts val="0"/>
              </a:spcAft>
              <a:defRPr/>
            </a:pPr>
            <a:endParaRPr lang="en-US" altLang="ja-JP" dirty="0">
              <a:latin typeface="+mn-lt"/>
              <a:ea typeface="ＭＳ Ｐゴシック" panose="020B0600070205080204" pitchFamily="50" charset="-128"/>
            </a:endParaRPr>
          </a:p>
          <a:p>
            <a:pPr fontAlgn="auto">
              <a:spcBef>
                <a:spcPts val="0"/>
              </a:spcBef>
              <a:spcAft>
                <a:spcPts val="0"/>
              </a:spcAft>
              <a:defRPr/>
            </a:pPr>
            <a:endParaRPr lang="ja-JP" altLang="en-US" dirty="0">
              <a:latin typeface="+mn-lt"/>
              <a:ea typeface="ＭＳ Ｐゴシック" panose="020B0600070205080204" pitchFamily="50" charset="-128"/>
            </a:endParaRPr>
          </a:p>
        </p:txBody>
      </p:sp>
      <p:grpSp>
        <p:nvGrpSpPr>
          <p:cNvPr id="1172" name="グループ化 64"/>
          <p:cNvGrpSpPr/>
          <p:nvPr/>
        </p:nvGrpSpPr>
        <p:grpSpPr>
          <a:xfrm>
            <a:off x="5227855" y="2193118"/>
            <a:ext cx="2476339" cy="423514"/>
            <a:chOff x="3878528" y="1285080"/>
            <a:chExt cx="1857388" cy="428629"/>
          </a:xfrm>
        </p:grpSpPr>
        <p:grpSp>
          <p:nvGrpSpPr>
            <p:cNvPr id="1173" name="グループ化 48"/>
            <p:cNvGrpSpPr/>
            <p:nvPr/>
          </p:nvGrpSpPr>
          <p:grpSpPr>
            <a:xfrm>
              <a:off x="3878528" y="1285080"/>
              <a:ext cx="1857388" cy="428629"/>
              <a:chOff x="3878528" y="1285080"/>
              <a:chExt cx="1857388" cy="428629"/>
            </a:xfrm>
          </p:grpSpPr>
        </p:grpSp>
      </p:grpSp>
      <p:grpSp>
        <p:nvGrpSpPr>
          <p:cNvPr id="1174" name="グループ 242"/>
          <p:cNvGrpSpPr/>
          <p:nvPr/>
        </p:nvGrpSpPr>
        <p:grpSpPr>
          <a:xfrm>
            <a:off x="4845856" y="964408"/>
            <a:ext cx="3542583" cy="961534"/>
            <a:chOff x="4845856" y="964408"/>
            <a:chExt cx="3542583" cy="961534"/>
          </a:xfrm>
        </p:grpSpPr>
        <p:grpSp>
          <p:nvGrpSpPr>
            <p:cNvPr id="1175" name="グループ 225"/>
            <p:cNvGrpSpPr/>
            <p:nvPr/>
          </p:nvGrpSpPr>
          <p:grpSpPr>
            <a:xfrm>
              <a:off x="4845856" y="964408"/>
              <a:ext cx="3542582" cy="685428"/>
              <a:chOff x="4845856" y="964408"/>
              <a:chExt cx="3542582" cy="685428"/>
            </a:xfrm>
          </p:grpSpPr>
          <p:grpSp>
            <p:nvGrpSpPr>
              <p:cNvPr id="1176" name="グループ化 37"/>
              <p:cNvGrpSpPr/>
              <p:nvPr/>
            </p:nvGrpSpPr>
            <p:grpSpPr>
              <a:xfrm>
                <a:off x="4845856" y="964408"/>
                <a:ext cx="3348060" cy="642938"/>
                <a:chOff x="3785900" y="785794"/>
                <a:chExt cx="2510782" cy="642942"/>
              </a:xfrm>
            </p:grpSpPr>
            <p:grpSp>
              <p:nvGrpSpPr>
                <p:cNvPr id="1177" name="グループ化 62"/>
                <p:cNvGrpSpPr/>
                <p:nvPr/>
              </p:nvGrpSpPr>
              <p:grpSpPr>
                <a:xfrm>
                  <a:off x="3785900" y="785794"/>
                  <a:ext cx="2510782" cy="642942"/>
                  <a:chOff x="3786182" y="1000108"/>
                  <a:chExt cx="2510391" cy="239771"/>
                </a:xfrm>
              </p:grpSpPr>
              <p:grpSp>
                <p:nvGrpSpPr>
                  <p:cNvPr id="1178" name="グループ化 34"/>
                  <p:cNvGrpSpPr/>
                  <p:nvPr/>
                </p:nvGrpSpPr>
                <p:grpSpPr>
                  <a:xfrm>
                    <a:off x="3786182" y="1000108"/>
                    <a:ext cx="1958976" cy="239771"/>
                    <a:chOff x="3786182" y="1000108"/>
                    <a:chExt cx="1958976" cy="239771"/>
                  </a:xfrm>
                </p:grpSpPr>
                <p:sp>
                  <p:nvSpPr>
                    <p:cNvPr id="1179" name="角丸四角形吹き出し 35"/>
                    <p:cNvSpPr/>
                    <p:nvPr/>
                  </p:nvSpPr>
                  <p:spPr>
                    <a:xfrm>
                      <a:off x="3786182" y="1000108"/>
                      <a:ext cx="1958976" cy="239771"/>
                    </a:xfrm>
                    <a:prstGeom prst="wedgeRoundRectCallout">
                      <a:avLst>
                        <a:gd name="adj1" fmla="val 58163"/>
                        <a:gd name="adj2" fmla="val -46340"/>
                        <a:gd name="adj3" fmla="val 16667"/>
                      </a:avLst>
                    </a:prstGeom>
                    <a:solidFill>
                      <a:srgbClr val="92D050"/>
                    </a:solidFill>
                    <a:ln w="19050"/>
                    <a:scene3d>
                      <a:camera prst="orthographicFront">
                        <a:rot lat="0" lon="0" rev="21594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r>
                        <a:rPr lang="ja-JP" altLang="en-US" sz="1600">
                          <a:solidFill>
                            <a:schemeClr val="tx1"/>
                          </a:solidFill>
                        </a:rPr>
                        <a:t>女子の写真があれば</a:t>
                      </a:r>
                      <a:endParaRPr sz="1600">
                        <a:solidFill>
                          <a:schemeClr val="tx1"/>
                        </a:solidFill>
                      </a:endParaRPr>
                    </a:p>
                    <a:p>
                      <a:pPr fontAlgn="auto">
                        <a:spcBef>
                          <a:spcPts val="0"/>
                        </a:spcBef>
                        <a:spcAft>
                          <a:spcPts val="0"/>
                        </a:spcAft>
                        <a:defRPr/>
                      </a:pPr>
                      <a:r>
                        <a:rPr lang="ja-JP" altLang="en-US" sz="1600">
                          <a:solidFill>
                            <a:schemeClr val="tx1"/>
                          </a:solidFill>
                        </a:rPr>
                        <a:t>一つちょうだい。</a:t>
                      </a:r>
                      <a:endParaRPr lang="ja-JP" altLang="en-US" sz="1600">
                        <a:solidFill>
                          <a:schemeClr val="tx1"/>
                        </a:solidFill>
                      </a:endParaRPr>
                    </a:p>
                  </p:txBody>
                </p:sp>
              </p:grpSp>
              <p:sp>
                <p:nvSpPr>
                  <p:cNvPr id="1180" name="テキスト ボックス 56"/>
                  <p:cNvSpPr txBox="1">
                    <a:spLocks noChangeArrowheads="1"/>
                  </p:cNvSpPr>
                  <p:nvPr/>
                </p:nvSpPr>
                <p:spPr>
                  <a:xfrm>
                    <a:off x="5965561" y="1133314"/>
                    <a:ext cx="331012" cy="103301"/>
                  </a:xfrm>
                  <a:prstGeom prst="rect">
                    <a:avLst/>
                  </a:prstGeom>
                  <a:noFill/>
                  <a:ln w="9525">
                    <a:noFill/>
                    <a:miter lim="800000"/>
                    <a:headEnd/>
                    <a:tailEnd/>
                  </a:ln>
                </p:spPr>
                <p:txBody>
                  <a:bodyPr>
                    <a:spAutoFit/>
                  </a:bodyPr>
                  <a:lstStyle/>
                  <a:p>
                    <a:pPr algn="ctr"/>
                    <a:r>
                      <a:rPr lang="en-US" altLang="ja-JP" sz="1200" b="1">
                        <a:latin typeface="Calibri" pitchFamily="34" charset="0"/>
                      </a:rPr>
                      <a:t>A</a:t>
                    </a:r>
                    <a:endParaRPr lang="ja-JP" altLang="en-US" sz="1200" b="1">
                      <a:latin typeface="Calibri" pitchFamily="34" charset="0"/>
                    </a:endParaRPr>
                  </a:p>
                </p:txBody>
              </p:sp>
            </p:grpSp>
          </p:grpSp>
          <p:pic>
            <p:nvPicPr>
              <p:cNvPr id="1181" name="Picture 246" descr="http://2.bp.blogspot.com/-sLPzb9Vw-V0/VaMOLdc37EI/AAAAAAAAvjE/T-FTmodsYBg/s800/boy_12.png"/>
              <p:cNvPicPr>
                <a:picLocks noChangeAspect="1" noChangeArrowheads="1"/>
              </p:cNvPicPr>
              <p:nvPr/>
            </p:nvPicPr>
            <p:blipFill>
              <a:blip r:embed="rId2"/>
              <a:stretch>
                <a:fillRect/>
              </a:stretch>
            </p:blipFill>
            <p:spPr>
              <a:xfrm>
                <a:off x="7710903" y="964753"/>
                <a:ext cx="677535" cy="685083"/>
              </a:xfrm>
              <a:prstGeom prst="rect">
                <a:avLst/>
              </a:prstGeom>
              <a:solidFill>
                <a:schemeClr val="bg1"/>
              </a:solidFill>
              <a:ln>
                <a:solidFill>
                  <a:schemeClr val="bg1"/>
                </a:solidFill>
              </a:ln>
            </p:spPr>
          </p:pic>
        </p:grpSp>
        <p:sp>
          <p:nvSpPr>
            <p:cNvPr id="1182" name="テキスト ボックス 250"/>
            <p:cNvSpPr txBox="1">
              <a:spLocks noChangeArrowheads="1"/>
            </p:cNvSpPr>
            <p:nvPr/>
          </p:nvSpPr>
          <p:spPr>
            <a:xfrm>
              <a:off x="7704193" y="1649836"/>
              <a:ext cx="684246" cy="276106"/>
            </a:xfrm>
            <a:prstGeom prst="rect">
              <a:avLst/>
            </a:prstGeom>
            <a:noFill/>
            <a:ln w="9525">
              <a:noFill/>
              <a:miter lim="800000"/>
              <a:headEnd/>
              <a:tailEnd/>
            </a:ln>
          </p:spPr>
          <p:txBody>
            <a:bodyPr wrap="square">
              <a:spAutoFit/>
            </a:bodyPr>
            <a:lstStyle/>
            <a:p>
              <a:pPr algn="ctr"/>
              <a:r>
                <a:rPr lang="ja-JP" altLang="en-US" sz="1200" b="1">
                  <a:latin typeface="Calibri" pitchFamily="34" charset="0"/>
                </a:rPr>
                <a:t>すずき</a:t>
              </a:r>
              <a:endParaRPr lang="ja-JP" altLang="en-US" sz="1200" b="1">
                <a:latin typeface="Calibri" pitchFamily="34" charset="0"/>
              </a:endParaRPr>
            </a:p>
          </p:txBody>
        </p:sp>
      </p:grpSp>
      <p:grpSp>
        <p:nvGrpSpPr>
          <p:cNvPr id="1183" name="グループ 229"/>
          <p:cNvGrpSpPr/>
          <p:nvPr/>
        </p:nvGrpSpPr>
        <p:grpSpPr>
          <a:xfrm>
            <a:off x="3968907" y="1925942"/>
            <a:ext cx="3390186" cy="917895"/>
            <a:chOff x="3968907" y="1925942"/>
            <a:chExt cx="3390186" cy="917895"/>
          </a:xfrm>
        </p:grpSpPr>
        <p:sp>
          <p:nvSpPr>
            <p:cNvPr id="1184" name="テキスト ボックス 247"/>
            <p:cNvSpPr txBox="1">
              <a:spLocks noChangeArrowheads="1"/>
            </p:cNvSpPr>
            <p:nvPr/>
          </p:nvSpPr>
          <p:spPr>
            <a:xfrm>
              <a:off x="3968907" y="2567731"/>
              <a:ext cx="717676" cy="276106"/>
            </a:xfrm>
            <a:prstGeom prst="rect">
              <a:avLst/>
            </a:prstGeom>
            <a:noFill/>
            <a:ln w="9525">
              <a:noFill/>
              <a:miter lim="800000"/>
              <a:headEnd/>
              <a:tailEnd/>
            </a:ln>
          </p:spPr>
          <p:txBody>
            <a:bodyPr wrap="square">
              <a:spAutoFit/>
            </a:bodyPr>
            <a:lstStyle/>
            <a:p>
              <a:pPr eaLnBrk="1" hangingPunct="1"/>
              <a:r>
                <a:rPr lang="ja-JP" altLang="en-US" sz="1200"/>
                <a:t>ともみ</a:t>
              </a:r>
            </a:p>
          </p:txBody>
        </p:sp>
        <p:grpSp>
          <p:nvGrpSpPr>
            <p:cNvPr id="1185" name="グループ 227"/>
            <p:cNvGrpSpPr/>
            <p:nvPr/>
          </p:nvGrpSpPr>
          <p:grpSpPr>
            <a:xfrm>
              <a:off x="3968907" y="1925942"/>
              <a:ext cx="3390186" cy="578634"/>
              <a:chOff x="3968907" y="1925942"/>
              <a:chExt cx="3390186" cy="578634"/>
            </a:xfrm>
          </p:grpSpPr>
          <p:pic>
            <p:nvPicPr>
              <p:cNvPr id="1186" name="Picture 248" descr="http://2.bp.blogspot.com/-6JmvIZNh6v0/VaMNdoZ16HI/AAAAAAAAvX8/26ub6j9Uh4E/s800/girl_14.png"/>
              <p:cNvPicPr>
                <a:picLocks noChangeAspect="1" noChangeArrowheads="1"/>
              </p:cNvPicPr>
              <p:nvPr/>
            </p:nvPicPr>
            <p:blipFill>
              <a:blip r:embed="rId3"/>
              <a:stretch>
                <a:fillRect/>
              </a:stretch>
            </p:blipFill>
            <p:spPr>
              <a:xfrm>
                <a:off x="3968907" y="1940706"/>
                <a:ext cx="546470" cy="563870"/>
              </a:xfrm>
              <a:prstGeom prst="rect">
                <a:avLst/>
              </a:prstGeom>
              <a:solidFill>
                <a:schemeClr val="bg1"/>
              </a:solidFill>
              <a:ln>
                <a:solidFill>
                  <a:schemeClr val="bg1"/>
                </a:solidFill>
              </a:ln>
            </p:spPr>
          </p:pic>
          <p:sp>
            <p:nvSpPr>
              <p:cNvPr id="1187" name="角丸四角形吹き出し 251"/>
              <p:cNvSpPr/>
              <p:nvPr/>
            </p:nvSpPr>
            <p:spPr>
              <a:xfrm>
                <a:off x="4882754" y="1925942"/>
                <a:ext cx="2476339" cy="552650"/>
              </a:xfrm>
              <a:prstGeom prst="wedgeRoundRectCallout">
                <a:avLst>
                  <a:gd name="adj1" fmla="val -57627"/>
                  <a:gd name="adj2" fmla="val -25993"/>
                  <a:gd name="adj3" fmla="val 16667"/>
                </a:avLst>
              </a:prstGeom>
              <a:solidFill>
                <a:schemeClr val="bg1"/>
              </a:solidFill>
              <a:ln w="19050"/>
              <a:scene3d>
                <a:camera prst="orthographicFront">
                  <a:rot lat="0" lon="0" rev="21594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l" fontAlgn="auto">
                  <a:spcBef>
                    <a:spcPts val="0"/>
                  </a:spcBef>
                  <a:spcAft>
                    <a:spcPts val="0"/>
                  </a:spcAft>
                  <a:defRPr/>
                </a:pPr>
                <a:r>
                  <a:rPr lang="ja-JP" altLang="en-US" sz="1600">
                    <a:solidFill>
                      <a:schemeClr val="tx1"/>
                    </a:solidFill>
                  </a:rPr>
                  <a:t>しょうがない</a:t>
                </a:r>
                <a:endParaRPr sz="1600">
                  <a:solidFill>
                    <a:schemeClr val="tx1"/>
                  </a:solidFill>
                </a:endParaRPr>
              </a:p>
              <a:p>
                <a:pPr algn="ctr" fontAlgn="auto">
                  <a:spcBef>
                    <a:spcPts val="0"/>
                  </a:spcBef>
                  <a:spcAft>
                    <a:spcPts val="0"/>
                  </a:spcAft>
                  <a:defRPr/>
                </a:pPr>
                <a:r>
                  <a:rPr lang="ja-JP" altLang="en-US" sz="1600">
                    <a:solidFill>
                      <a:schemeClr val="tx1"/>
                    </a:solidFill>
                  </a:rPr>
                  <a:t>じ</a:t>
                </a:r>
                <a:r>
                  <a:rPr lang="ja-JP" altLang="en-US" sz="1600">
                    <a:solidFill>
                      <a:schemeClr val="tx1"/>
                    </a:solidFill>
                  </a:rPr>
                  <a:t>ゃ</a:t>
                </a:r>
                <a:r>
                  <a:rPr lang="ja-JP" altLang="en-US" sz="1600">
                    <a:solidFill>
                      <a:schemeClr val="tx1"/>
                    </a:solidFill>
                  </a:rPr>
                  <a:t>、ゆいのをおくるよ。</a:t>
                </a:r>
                <a:endParaRPr lang="ja-JP" altLang="en-US" sz="1600">
                  <a:solidFill>
                    <a:schemeClr val="tx1"/>
                  </a:solidFill>
                </a:endParaRPr>
              </a:p>
            </p:txBody>
          </p:sp>
        </p:grpSp>
      </p:grpSp>
      <p:pic>
        <p:nvPicPr>
          <p:cNvPr id="1188" name="図 255"/>
          <p:cNvPicPr>
            <a:picLocks noChangeAspect="1"/>
          </p:cNvPicPr>
          <p:nvPr/>
        </p:nvPicPr>
        <p:blipFill>
          <a:blip r:embed="rId4"/>
          <a:stretch>
            <a:fillRect/>
          </a:stretch>
        </p:blipFill>
        <p:spPr>
          <a:xfrm>
            <a:off x="4946184" y="2645434"/>
            <a:ext cx="1549235" cy="1384423"/>
          </a:xfrm>
          <a:prstGeom prst="rect">
            <a:avLst/>
          </a:prstGeom>
          <a:solidFill>
            <a:schemeClr val="bg1"/>
          </a:solidFill>
        </p:spPr>
      </p:pic>
      <p:grpSp>
        <p:nvGrpSpPr>
          <p:cNvPr id="1189" name="グループ 248"/>
          <p:cNvGrpSpPr/>
          <p:nvPr/>
        </p:nvGrpSpPr>
        <p:grpSpPr>
          <a:xfrm>
            <a:off x="4926511" y="3988385"/>
            <a:ext cx="3476288" cy="961189"/>
            <a:chOff x="4926511" y="3988385"/>
            <a:chExt cx="3476288" cy="961189"/>
          </a:xfrm>
        </p:grpSpPr>
        <p:grpSp>
          <p:nvGrpSpPr>
            <p:cNvPr id="1190" name="グループ 231"/>
            <p:cNvGrpSpPr/>
            <p:nvPr/>
          </p:nvGrpSpPr>
          <p:grpSpPr>
            <a:xfrm>
              <a:off x="4926511" y="3988385"/>
              <a:ext cx="3476287" cy="685083"/>
              <a:chOff x="4926511" y="3988385"/>
              <a:chExt cx="3476287" cy="685083"/>
            </a:xfrm>
          </p:grpSpPr>
          <p:sp>
            <p:nvSpPr>
              <p:cNvPr id="1191" name="角丸四角形吹き出し 256"/>
              <p:cNvSpPr/>
              <p:nvPr/>
            </p:nvSpPr>
            <p:spPr>
              <a:xfrm>
                <a:off x="4926511" y="4126485"/>
                <a:ext cx="2476778" cy="523592"/>
              </a:xfrm>
              <a:prstGeom prst="wedgeRoundRectCallout">
                <a:avLst>
                  <a:gd name="adj1" fmla="val 58825"/>
                  <a:gd name="adj2" fmla="val -20838"/>
                  <a:gd name="adj3" fmla="val 16667"/>
                </a:avLst>
              </a:prstGeom>
              <a:solidFill>
                <a:srgbClr val="92D050"/>
              </a:solidFill>
              <a:ln w="19050"/>
              <a:scene3d>
                <a:camera prst="orthographicFront">
                  <a:rot lat="0" lon="0" rev="21594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r>
                  <a:rPr lang="ja-JP" altLang="en-US" sz="1600">
                    <a:solidFill>
                      <a:schemeClr val="tx1"/>
                    </a:solidFill>
                  </a:rPr>
                  <a:t>わお、きたきた</a:t>
                </a:r>
                <a:endParaRPr sz="1600">
                  <a:solidFill>
                    <a:schemeClr val="tx1"/>
                  </a:solidFill>
                </a:endParaRPr>
              </a:p>
              <a:p>
                <a:pPr fontAlgn="auto">
                  <a:spcBef>
                    <a:spcPts val="0"/>
                  </a:spcBef>
                  <a:spcAft>
                    <a:spcPts val="0"/>
                  </a:spcAft>
                  <a:defRPr/>
                </a:pPr>
                <a:r>
                  <a:rPr lang="ja-JP" altLang="en-US" sz="1600">
                    <a:solidFill>
                      <a:schemeClr val="tx1"/>
                    </a:solidFill>
                  </a:rPr>
                  <a:t>ともみ、サンキュー</a:t>
                </a:r>
                <a:endParaRPr sz="1600">
                  <a:solidFill>
                    <a:schemeClr val="tx1"/>
                  </a:solidFill>
                </a:endParaRPr>
              </a:p>
            </p:txBody>
          </p:sp>
          <p:pic>
            <p:nvPicPr>
              <p:cNvPr id="1192" name="Picture 257" descr="http://2.bp.blogspot.com/-sLPzb9Vw-V0/VaMOLdc37EI/AAAAAAAAvjE/T-FTmodsYBg/s800/boy_12.png"/>
              <p:cNvPicPr>
                <a:picLocks noChangeAspect="1" noChangeArrowheads="1"/>
              </p:cNvPicPr>
              <p:nvPr/>
            </p:nvPicPr>
            <p:blipFill>
              <a:blip r:embed="rId2"/>
              <a:stretch>
                <a:fillRect/>
              </a:stretch>
            </p:blipFill>
            <p:spPr>
              <a:xfrm>
                <a:off x="7725263" y="3988385"/>
                <a:ext cx="677535" cy="685083"/>
              </a:xfrm>
              <a:prstGeom prst="rect">
                <a:avLst/>
              </a:prstGeom>
              <a:solidFill>
                <a:schemeClr val="bg1"/>
              </a:solidFill>
              <a:ln>
                <a:solidFill>
                  <a:schemeClr val="bg1"/>
                </a:solidFill>
              </a:ln>
            </p:spPr>
          </p:pic>
        </p:grpSp>
        <p:sp>
          <p:nvSpPr>
            <p:cNvPr id="1193" name="テキスト ボックス 258"/>
            <p:cNvSpPr txBox="1">
              <a:spLocks noChangeArrowheads="1"/>
            </p:cNvSpPr>
            <p:nvPr/>
          </p:nvSpPr>
          <p:spPr>
            <a:xfrm>
              <a:off x="7718553" y="4673468"/>
              <a:ext cx="684246" cy="276106"/>
            </a:xfrm>
            <a:prstGeom prst="rect">
              <a:avLst/>
            </a:prstGeom>
            <a:noFill/>
            <a:ln w="9525">
              <a:noFill/>
              <a:miter lim="800000"/>
              <a:headEnd/>
              <a:tailEnd/>
            </a:ln>
          </p:spPr>
          <p:txBody>
            <a:bodyPr wrap="square">
              <a:spAutoFit/>
            </a:bodyPr>
            <a:lstStyle/>
            <a:p>
              <a:pPr algn="ctr"/>
              <a:r>
                <a:rPr lang="ja-JP" altLang="en-US" sz="1200" b="1">
                  <a:latin typeface="Calibri" pitchFamily="34" charset="0"/>
                </a:rPr>
                <a:t>すずき</a:t>
              </a:r>
              <a:endParaRPr lang="ja-JP" altLang="en-US" sz="1200" b="1">
                <a:latin typeface="Calibri" pitchFamily="34" charset="0"/>
              </a:endParaRPr>
            </a:p>
          </p:txBody>
        </p:sp>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fill="hold">
                                          <p:stCondLst>
                                            <p:cond delay="0"/>
                                          </p:stCondLst>
                                        </p:cTn>
                                        <p:tgtEl>
                                          <p:spTgt spid="1174"/>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nodeType="afterEffect">
                                  <p:stCondLst>
                                    <p:cond delay="0"/>
                                  </p:stCondLst>
                                  <p:childTnLst>
                                    <p:set>
                                      <p:cBhvr>
                                        <p:cTn id="9" dur="1" fill="hold">
                                          <p:stCondLst>
                                            <p:cond delay="2999"/>
                                          </p:stCondLst>
                                        </p:cTn>
                                        <p:tgtEl>
                                          <p:spTgt spid="1183"/>
                                        </p:tgtEl>
                                        <p:attrNameLst>
                                          <p:attrName>style.visibility</p:attrName>
                                        </p:attrNameLst>
                                      </p:cBhvr>
                                      <p:to>
                                        <p:strVal val="visible"/>
                                      </p:to>
                                    </p:set>
                                  </p:childTnLst>
                                </p:cTn>
                              </p:par>
                            </p:childTnLst>
                          </p:cTn>
                        </p:par>
                        <p:par>
                          <p:cTn id="10" fill="hold">
                            <p:stCondLst>
                              <p:cond delay="3000"/>
                            </p:stCondLst>
                            <p:childTnLst>
                              <p:par>
                                <p:cTn id="11" presetID="1" presetClass="entr" presetSubtype="0" fill="hold" nodeType="afterEffect">
                                  <p:stCondLst>
                                    <p:cond delay="0"/>
                                  </p:stCondLst>
                                  <p:childTnLst>
                                    <p:set>
                                      <p:cBhvr>
                                        <p:cTn id="12" dur="1" fill="hold">
                                          <p:stCondLst>
                                            <p:cond delay="3000"/>
                                          </p:stCondLst>
                                        </p:cTn>
                                        <p:tgtEl>
                                          <p:spTgt spid="1188"/>
                                        </p:tgtEl>
                                        <p:attrNameLst>
                                          <p:attrName>style.visibility</p:attrName>
                                        </p:attrNameLst>
                                      </p:cBhvr>
                                      <p:to>
                                        <p:strVal val="visible"/>
                                      </p:to>
                                    </p:set>
                                  </p:childTnLst>
                                </p:cTn>
                              </p:par>
                            </p:childTnLst>
                          </p:cTn>
                        </p:par>
                        <p:par>
                          <p:cTn id="13" fill="hold">
                            <p:stCondLst>
                              <p:cond delay="6000"/>
                            </p:stCondLst>
                            <p:childTnLst>
                              <p:par>
                                <p:cTn id="14" presetID="1" presetClass="entr" presetSubtype="0" fill="hold" nodeType="afterEffect">
                                  <p:stCondLst>
                                    <p:cond delay="0"/>
                                  </p:stCondLst>
                                  <p:childTnLst>
                                    <p:set>
                                      <p:cBhvr>
                                        <p:cTn id="15" dur="1" fill="hold">
                                          <p:stCondLst>
                                            <p:cond delay="3000"/>
                                          </p:stCondLst>
                                        </p:cTn>
                                        <p:tgtEl>
                                          <p:spTgt spid="118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0" name=""/>
        <p:cNvGrpSpPr/>
        <p:nvPr/>
      </p:nvGrpSpPr>
      <p:grpSpPr>
        <a:xfrm>
          <a:off x="0" y="0"/>
          <a:ext cx="0" cy="0"/>
          <a:chOff x="0" y="0"/>
          <a:chExt cx="0" cy="0"/>
        </a:xfrm>
      </p:grpSpPr>
      <p:pic>
        <p:nvPicPr>
          <p:cNvPr id="1198" name="Picture 2" descr="スマホ１"/>
          <p:cNvPicPr>
            <a:picLocks noGrp="1" noChangeAspect="1" noChangeArrowheads="1"/>
          </p:cNvPicPr>
          <p:nvPr>
            <p:ph idx="1"/>
          </p:nvPr>
        </p:nvPicPr>
        <p:blipFill>
          <a:blip r:embed="rId1"/>
          <a:stretch>
            <a:fillRect/>
          </a:stretch>
        </p:blipFill>
        <p:spPr>
          <a:xfrm>
            <a:off x="2095500" y="0"/>
            <a:ext cx="8128000" cy="6858000"/>
          </a:xfrm>
          <a:prstGeom prst="rect">
            <a:avLst/>
          </a:prstGeom>
        </p:spPr>
      </p:pic>
      <p:sp>
        <p:nvSpPr>
          <p:cNvPr id="1199" name="テキスト ボックス 33"/>
          <p:cNvSpPr txBox="1"/>
          <p:nvPr/>
        </p:nvSpPr>
        <p:spPr>
          <a:xfrm>
            <a:off x="3783651" y="629495"/>
            <a:ext cx="4762500" cy="5078313"/>
          </a:xfrm>
          <a:prstGeom prst="rect">
            <a:avLst/>
          </a:prstGeom>
          <a:solidFill>
            <a:schemeClr val="accent5">
              <a:lumMod val="60000"/>
              <a:lumOff val="40000"/>
            </a:schemeClr>
          </a:solidFill>
        </p:spPr>
        <p:txBody>
          <a:bodyPr>
            <a:spAutoFit/>
          </a:bodyPr>
          <a:lstStyle/>
          <a:p>
            <a:pPr fontAlgn="auto">
              <a:spcBef>
                <a:spcPts val="0"/>
              </a:spcBef>
              <a:spcAft>
                <a:spcPts val="0"/>
              </a:spcAft>
              <a:defRPr/>
            </a:pPr>
            <a:endParaRPr lang="en-US" altLang="ja-JP" dirty="0">
              <a:latin typeface="+mn-lt"/>
              <a:ea typeface="ＭＳ Ｐゴシック" panose="020B0600070205080204" pitchFamily="50" charset="-128"/>
            </a:endParaRPr>
          </a:p>
          <a:p>
            <a:pPr fontAlgn="auto">
              <a:spcBef>
                <a:spcPts val="0"/>
              </a:spcBef>
              <a:spcAft>
                <a:spcPts val="0"/>
              </a:spcAft>
              <a:defRPr/>
            </a:pPr>
            <a:endParaRPr lang="en-US" altLang="ja-JP" dirty="0">
              <a:latin typeface="+mn-lt"/>
              <a:ea typeface="ＭＳ Ｐゴシック" panose="020B0600070205080204" pitchFamily="50" charset="-128"/>
            </a:endParaRPr>
          </a:p>
          <a:p>
            <a:pPr fontAlgn="auto">
              <a:spcBef>
                <a:spcPts val="0"/>
              </a:spcBef>
              <a:spcAft>
                <a:spcPts val="0"/>
              </a:spcAft>
              <a:defRPr/>
            </a:pPr>
            <a:endParaRPr lang="en-US" altLang="ja-JP" dirty="0">
              <a:latin typeface="+mn-lt"/>
              <a:ea typeface="ＭＳ Ｐゴシック" panose="020B0600070205080204" pitchFamily="50" charset="-128"/>
            </a:endParaRPr>
          </a:p>
          <a:p>
            <a:pPr fontAlgn="auto">
              <a:spcBef>
                <a:spcPts val="0"/>
              </a:spcBef>
              <a:spcAft>
                <a:spcPts val="0"/>
              </a:spcAft>
              <a:defRPr/>
            </a:pPr>
            <a:endParaRPr lang="en-US" altLang="ja-JP" dirty="0">
              <a:latin typeface="+mn-lt"/>
              <a:ea typeface="ＭＳ Ｐゴシック" panose="020B0600070205080204" pitchFamily="50" charset="-128"/>
            </a:endParaRPr>
          </a:p>
          <a:p>
            <a:pPr fontAlgn="auto">
              <a:spcBef>
                <a:spcPts val="0"/>
              </a:spcBef>
              <a:spcAft>
                <a:spcPts val="0"/>
              </a:spcAft>
              <a:defRPr/>
            </a:pPr>
            <a:endParaRPr lang="en-US" altLang="ja-JP" dirty="0">
              <a:latin typeface="+mn-lt"/>
              <a:ea typeface="ＭＳ Ｐゴシック" panose="020B0600070205080204" pitchFamily="50" charset="-128"/>
            </a:endParaRPr>
          </a:p>
          <a:p>
            <a:pPr fontAlgn="auto">
              <a:spcBef>
                <a:spcPts val="0"/>
              </a:spcBef>
              <a:spcAft>
                <a:spcPts val="0"/>
              </a:spcAft>
              <a:defRPr/>
            </a:pPr>
            <a:endParaRPr lang="en-US" altLang="ja-JP" dirty="0">
              <a:latin typeface="+mn-lt"/>
              <a:ea typeface="ＭＳ Ｐゴシック" panose="020B0600070205080204" pitchFamily="50" charset="-128"/>
            </a:endParaRPr>
          </a:p>
          <a:p>
            <a:pPr fontAlgn="auto">
              <a:spcBef>
                <a:spcPts val="0"/>
              </a:spcBef>
              <a:spcAft>
                <a:spcPts val="0"/>
              </a:spcAft>
              <a:defRPr/>
            </a:pPr>
            <a:endParaRPr lang="en-US" altLang="ja-JP" dirty="0">
              <a:latin typeface="+mn-lt"/>
              <a:ea typeface="ＭＳ Ｐゴシック" panose="020B0600070205080204" pitchFamily="50" charset="-128"/>
            </a:endParaRPr>
          </a:p>
          <a:p>
            <a:pPr fontAlgn="auto">
              <a:spcBef>
                <a:spcPts val="0"/>
              </a:spcBef>
              <a:spcAft>
                <a:spcPts val="0"/>
              </a:spcAft>
              <a:defRPr/>
            </a:pPr>
            <a:endParaRPr lang="en-US" altLang="ja-JP" dirty="0">
              <a:latin typeface="+mn-lt"/>
              <a:ea typeface="ＭＳ Ｐゴシック" panose="020B0600070205080204" pitchFamily="50" charset="-128"/>
            </a:endParaRPr>
          </a:p>
          <a:p>
            <a:pPr fontAlgn="auto">
              <a:spcBef>
                <a:spcPts val="0"/>
              </a:spcBef>
              <a:spcAft>
                <a:spcPts val="0"/>
              </a:spcAft>
              <a:defRPr/>
            </a:pPr>
            <a:endParaRPr lang="en-US" altLang="ja-JP" dirty="0">
              <a:latin typeface="+mn-lt"/>
              <a:ea typeface="ＭＳ Ｐゴシック" panose="020B0600070205080204" pitchFamily="50" charset="-128"/>
            </a:endParaRPr>
          </a:p>
          <a:p>
            <a:pPr fontAlgn="auto">
              <a:spcBef>
                <a:spcPts val="0"/>
              </a:spcBef>
              <a:spcAft>
                <a:spcPts val="0"/>
              </a:spcAft>
              <a:defRPr/>
            </a:pPr>
            <a:endParaRPr lang="en-US" altLang="ja-JP" dirty="0">
              <a:latin typeface="+mn-lt"/>
              <a:ea typeface="ＭＳ Ｐゴシック" panose="020B0600070205080204" pitchFamily="50" charset="-128"/>
            </a:endParaRPr>
          </a:p>
          <a:p>
            <a:pPr fontAlgn="auto">
              <a:spcBef>
                <a:spcPts val="0"/>
              </a:spcBef>
              <a:spcAft>
                <a:spcPts val="0"/>
              </a:spcAft>
              <a:defRPr/>
            </a:pPr>
            <a:endParaRPr lang="en-US" altLang="ja-JP" dirty="0">
              <a:latin typeface="+mn-lt"/>
              <a:ea typeface="ＭＳ Ｐゴシック" panose="020B0600070205080204" pitchFamily="50" charset="-128"/>
            </a:endParaRPr>
          </a:p>
          <a:p>
            <a:pPr fontAlgn="auto">
              <a:spcBef>
                <a:spcPts val="0"/>
              </a:spcBef>
              <a:spcAft>
                <a:spcPts val="0"/>
              </a:spcAft>
              <a:defRPr/>
            </a:pPr>
            <a:endParaRPr lang="en-US" altLang="ja-JP" dirty="0">
              <a:latin typeface="+mn-lt"/>
              <a:ea typeface="ＭＳ Ｐゴシック" panose="020B0600070205080204" pitchFamily="50" charset="-128"/>
            </a:endParaRPr>
          </a:p>
          <a:p>
            <a:pPr fontAlgn="auto">
              <a:spcBef>
                <a:spcPts val="0"/>
              </a:spcBef>
              <a:spcAft>
                <a:spcPts val="0"/>
              </a:spcAft>
              <a:defRPr/>
            </a:pPr>
            <a:endParaRPr lang="en-US" altLang="ja-JP" dirty="0">
              <a:latin typeface="+mn-lt"/>
              <a:ea typeface="ＭＳ Ｐゴシック" panose="020B0600070205080204" pitchFamily="50" charset="-128"/>
            </a:endParaRPr>
          </a:p>
          <a:p>
            <a:pPr fontAlgn="auto">
              <a:spcBef>
                <a:spcPts val="0"/>
              </a:spcBef>
              <a:spcAft>
                <a:spcPts val="0"/>
              </a:spcAft>
              <a:defRPr/>
            </a:pPr>
            <a:endParaRPr lang="en-US" altLang="ja-JP" dirty="0">
              <a:latin typeface="+mn-lt"/>
              <a:ea typeface="ＭＳ Ｐゴシック" panose="020B0600070205080204" pitchFamily="50" charset="-128"/>
            </a:endParaRPr>
          </a:p>
          <a:p>
            <a:pPr fontAlgn="auto">
              <a:spcBef>
                <a:spcPts val="0"/>
              </a:spcBef>
              <a:spcAft>
                <a:spcPts val="0"/>
              </a:spcAft>
              <a:defRPr/>
            </a:pPr>
            <a:endParaRPr lang="en-US" altLang="ja-JP" dirty="0">
              <a:latin typeface="+mn-lt"/>
              <a:ea typeface="ＭＳ Ｐゴシック" panose="020B0600070205080204" pitchFamily="50" charset="-128"/>
            </a:endParaRPr>
          </a:p>
          <a:p>
            <a:pPr fontAlgn="auto">
              <a:spcBef>
                <a:spcPts val="0"/>
              </a:spcBef>
              <a:spcAft>
                <a:spcPts val="0"/>
              </a:spcAft>
              <a:defRPr/>
            </a:pPr>
            <a:endParaRPr lang="en-US" altLang="ja-JP" dirty="0">
              <a:latin typeface="+mn-lt"/>
              <a:ea typeface="ＭＳ Ｐゴシック" panose="020B0600070205080204" pitchFamily="50" charset="-128"/>
            </a:endParaRPr>
          </a:p>
          <a:p>
            <a:pPr fontAlgn="auto">
              <a:spcBef>
                <a:spcPts val="0"/>
              </a:spcBef>
              <a:spcAft>
                <a:spcPts val="0"/>
              </a:spcAft>
              <a:defRPr/>
            </a:pPr>
            <a:endParaRPr lang="en-US" altLang="ja-JP" dirty="0">
              <a:latin typeface="+mn-lt"/>
              <a:ea typeface="ＭＳ Ｐゴシック" panose="020B0600070205080204" pitchFamily="50" charset="-128"/>
            </a:endParaRPr>
          </a:p>
          <a:p>
            <a:pPr fontAlgn="auto">
              <a:spcBef>
                <a:spcPts val="0"/>
              </a:spcBef>
              <a:spcAft>
                <a:spcPts val="0"/>
              </a:spcAft>
              <a:defRPr/>
            </a:pPr>
            <a:endParaRPr lang="ja-JP" altLang="en-US" dirty="0">
              <a:latin typeface="+mn-lt"/>
              <a:ea typeface="ＭＳ Ｐゴシック" panose="020B0600070205080204" pitchFamily="50" charset="-128"/>
            </a:endParaRPr>
          </a:p>
        </p:txBody>
      </p:sp>
      <p:grpSp>
        <p:nvGrpSpPr>
          <p:cNvPr id="1200" name="グループ化 64"/>
          <p:cNvGrpSpPr/>
          <p:nvPr/>
        </p:nvGrpSpPr>
        <p:grpSpPr>
          <a:xfrm>
            <a:off x="5227855" y="2193118"/>
            <a:ext cx="2476339" cy="423514"/>
            <a:chOff x="3878528" y="1285080"/>
            <a:chExt cx="1857388" cy="428629"/>
          </a:xfrm>
        </p:grpSpPr>
        <p:grpSp>
          <p:nvGrpSpPr>
            <p:cNvPr id="1201" name="グループ化 48"/>
            <p:cNvGrpSpPr/>
            <p:nvPr/>
          </p:nvGrpSpPr>
          <p:grpSpPr>
            <a:xfrm>
              <a:off x="3878528" y="1285080"/>
              <a:ext cx="1857388" cy="428629"/>
              <a:chOff x="3878528" y="1285080"/>
              <a:chExt cx="1857388" cy="428629"/>
            </a:xfrm>
          </p:grpSpPr>
        </p:grpSp>
      </p:grpSp>
      <p:grpSp>
        <p:nvGrpSpPr>
          <p:cNvPr id="1202" name="グループ 258"/>
          <p:cNvGrpSpPr/>
          <p:nvPr/>
        </p:nvGrpSpPr>
        <p:grpSpPr>
          <a:xfrm>
            <a:off x="4858576" y="2671706"/>
            <a:ext cx="3550933" cy="767174"/>
            <a:chOff x="4858576" y="2671706"/>
            <a:chExt cx="3550933" cy="767174"/>
          </a:xfrm>
        </p:grpSpPr>
        <p:grpSp>
          <p:nvGrpSpPr>
            <p:cNvPr id="1203" name="グループ化 37"/>
            <p:cNvGrpSpPr/>
            <p:nvPr/>
          </p:nvGrpSpPr>
          <p:grpSpPr>
            <a:xfrm>
              <a:off x="4858576" y="2795942"/>
              <a:ext cx="3348060" cy="642938"/>
              <a:chOff x="3785900" y="785794"/>
              <a:chExt cx="2510782" cy="642942"/>
            </a:xfrm>
          </p:grpSpPr>
          <p:grpSp>
            <p:nvGrpSpPr>
              <p:cNvPr id="1204" name="グループ化 62"/>
              <p:cNvGrpSpPr/>
              <p:nvPr/>
            </p:nvGrpSpPr>
            <p:grpSpPr>
              <a:xfrm>
                <a:off x="3785900" y="785794"/>
                <a:ext cx="2510782" cy="642942"/>
                <a:chOff x="3786182" y="1000108"/>
                <a:chExt cx="2510391" cy="239771"/>
              </a:xfrm>
            </p:grpSpPr>
            <p:grpSp>
              <p:nvGrpSpPr>
                <p:cNvPr id="1205" name="グループ化 34"/>
                <p:cNvGrpSpPr/>
                <p:nvPr/>
              </p:nvGrpSpPr>
              <p:grpSpPr>
                <a:xfrm>
                  <a:off x="3786182" y="1000108"/>
                  <a:ext cx="1958976" cy="239771"/>
                  <a:chOff x="3786182" y="1000108"/>
                  <a:chExt cx="1958976" cy="239771"/>
                </a:xfrm>
              </p:grpSpPr>
              <p:sp>
                <p:nvSpPr>
                  <p:cNvPr id="1206" name="角丸四角形吹き出し 35"/>
                  <p:cNvSpPr/>
                  <p:nvPr/>
                </p:nvSpPr>
                <p:spPr>
                  <a:xfrm>
                    <a:off x="3786182" y="1000108"/>
                    <a:ext cx="1958976" cy="239771"/>
                  </a:xfrm>
                  <a:prstGeom prst="wedgeRoundRectCallout">
                    <a:avLst>
                      <a:gd name="adj1" fmla="val 58163"/>
                      <a:gd name="adj2" fmla="val -46340"/>
                      <a:gd name="adj3" fmla="val 16667"/>
                    </a:avLst>
                  </a:prstGeom>
                  <a:solidFill>
                    <a:srgbClr val="92D050"/>
                  </a:solidFill>
                  <a:ln w="19050"/>
                  <a:scene3d>
                    <a:camera prst="orthographicFront">
                      <a:rot lat="0" lon="0" rev="21594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r>
                      <a:rPr lang="ja-JP" altLang="en-US" sz="1600">
                        <a:solidFill>
                          <a:schemeClr val="tx1"/>
                        </a:solidFill>
                      </a:rPr>
                      <a:t>すげえはまってる。</a:t>
                    </a:r>
                    <a:endParaRPr lang="ja-JP" altLang="en-US" sz="1600">
                      <a:solidFill>
                        <a:schemeClr val="tx1"/>
                      </a:solidFill>
                    </a:endParaRPr>
                  </a:p>
                  <a:p>
                    <a:pPr fontAlgn="auto">
                      <a:spcBef>
                        <a:spcPts val="0"/>
                      </a:spcBef>
                      <a:spcAft>
                        <a:spcPts val="0"/>
                      </a:spcAft>
                      <a:defRPr/>
                    </a:pPr>
                    <a:r>
                      <a:rPr lang="ja-JP" altLang="en-US" sz="1600">
                        <a:solidFill>
                          <a:schemeClr val="tx1"/>
                        </a:solidFill>
                      </a:rPr>
                      <a:t>みんなに伝えちゃろう！</a:t>
                    </a:r>
                    <a:endParaRPr lang="ja-JP" altLang="en-US" sz="1600">
                      <a:solidFill>
                        <a:schemeClr val="tx1"/>
                      </a:solidFill>
                    </a:endParaRPr>
                  </a:p>
                </p:txBody>
              </p:sp>
            </p:grpSp>
          </p:grpSp>
        </p:grpSp>
        <p:sp>
          <p:nvSpPr>
            <p:cNvPr id="1207" name="テキスト ボックス 258"/>
            <p:cNvSpPr txBox="1">
              <a:spLocks noChangeArrowheads="1"/>
            </p:cNvSpPr>
            <p:nvPr/>
          </p:nvSpPr>
          <p:spPr>
            <a:xfrm>
              <a:off x="7725263" y="2671706"/>
              <a:ext cx="684246" cy="645438"/>
            </a:xfrm>
            <a:prstGeom prst="rect">
              <a:avLst/>
            </a:prstGeom>
            <a:noFill/>
            <a:ln w="9525">
              <a:noFill/>
              <a:miter lim="800000"/>
              <a:headEnd/>
              <a:tailEnd/>
            </a:ln>
          </p:spPr>
          <p:txBody>
            <a:bodyPr wrap="square">
              <a:spAutoFit/>
            </a:bodyPr>
            <a:lstStyle/>
            <a:p>
              <a:pPr algn="ctr"/>
              <a:r>
                <a:rPr lang="ja-JP" altLang="en-US" sz="3600" b="1">
                  <a:latin typeface="Calibri" pitchFamily="34" charset="0"/>
                </a:rPr>
                <a:t>A</a:t>
              </a:r>
              <a:endParaRPr lang="ja-JP" altLang="en-US" sz="1200" b="1">
                <a:latin typeface="Calibri" pitchFamily="34" charset="0"/>
              </a:endParaRPr>
            </a:p>
          </p:txBody>
        </p:sp>
      </p:grpSp>
      <p:grpSp>
        <p:nvGrpSpPr>
          <p:cNvPr id="1208" name="グループ 279"/>
          <p:cNvGrpSpPr/>
          <p:nvPr/>
        </p:nvGrpSpPr>
        <p:grpSpPr>
          <a:xfrm>
            <a:off x="4762801" y="731632"/>
            <a:ext cx="1842570" cy="1857235"/>
            <a:chOff x="4354910" y="731632"/>
            <a:chExt cx="2232347" cy="2437018"/>
          </a:xfrm>
        </p:grpSpPr>
        <p:pic>
          <p:nvPicPr>
            <p:cNvPr id="1209" name="図 278"/>
            <p:cNvPicPr>
              <a:picLocks noChangeAspect="1"/>
            </p:cNvPicPr>
            <p:nvPr/>
          </p:nvPicPr>
          <p:blipFill>
            <a:blip r:embed="rId2"/>
            <a:stretch>
              <a:fillRect/>
            </a:stretch>
          </p:blipFill>
          <p:spPr>
            <a:xfrm>
              <a:off x="4354910" y="731632"/>
              <a:ext cx="2232347" cy="2437018"/>
            </a:xfrm>
            <a:prstGeom prst="rect">
              <a:avLst/>
            </a:prstGeom>
            <a:solidFill>
              <a:schemeClr val="bg1"/>
            </a:solidFill>
          </p:spPr>
        </p:pic>
        <p:pic>
          <p:nvPicPr>
            <p:cNvPr id="1210" name="図 255"/>
            <p:cNvPicPr>
              <a:picLocks noChangeAspect="1"/>
            </p:cNvPicPr>
            <p:nvPr/>
          </p:nvPicPr>
          <p:blipFill>
            <a:blip r:embed="rId3"/>
            <a:srcRect l="32768" r="24483" b="49658"/>
            <a:stretch>
              <a:fillRect/>
            </a:stretch>
          </p:blipFill>
          <p:spPr>
            <a:xfrm>
              <a:off x="4455535" y="797704"/>
              <a:ext cx="1250142" cy="1320896"/>
            </a:xfrm>
            <a:prstGeom prst="roundRect">
              <a:avLst/>
            </a:prstGeom>
            <a:solidFill>
              <a:schemeClr val="bg1"/>
            </a:solidFill>
            <a:ln w="9525" cap="flat" cmpd="sng">
              <a:noFill/>
              <a:prstDash val="solid"/>
              <a:round/>
            </a:ln>
            <a:effectLst>
              <a:glow>
                <a:sysClr val="windowText" lastClr="000000"/>
              </a:glow>
              <a:reflection blurRad="12700" stA="38000" endA="300" endPos="28000" dist="5080" dir="5400000" sy="-100000" algn="bl" rotWithShape="0"/>
            </a:effectLst>
          </p:spPr>
        </p:pic>
      </p:grpSp>
      <p:grpSp>
        <p:nvGrpSpPr>
          <p:cNvPr id="1211" name="グループ 254"/>
          <p:cNvGrpSpPr/>
          <p:nvPr/>
        </p:nvGrpSpPr>
        <p:grpSpPr>
          <a:xfrm>
            <a:off x="4858576" y="4038497"/>
            <a:ext cx="3509521" cy="706993"/>
            <a:chOff x="4858576" y="4038497"/>
            <a:chExt cx="3509521" cy="706993"/>
          </a:xfrm>
        </p:grpSpPr>
        <p:sp>
          <p:nvSpPr>
            <p:cNvPr id="1212" name="角丸四角形吹き出し 256"/>
            <p:cNvSpPr/>
            <p:nvPr/>
          </p:nvSpPr>
          <p:spPr>
            <a:xfrm>
              <a:off x="4858576" y="4245557"/>
              <a:ext cx="2476778" cy="399217"/>
            </a:xfrm>
            <a:prstGeom prst="wedgeRoundRectCallout">
              <a:avLst>
                <a:gd name="adj1" fmla="val 58825"/>
                <a:gd name="adj2" fmla="val -20838"/>
                <a:gd name="adj3" fmla="val 16667"/>
              </a:avLst>
            </a:prstGeom>
            <a:solidFill>
              <a:srgbClr val="92D050"/>
            </a:solidFill>
            <a:ln w="19050"/>
            <a:scene3d>
              <a:camera prst="orthographicFront">
                <a:rot lat="0" lon="0" rev="21594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r>
                <a:rPr lang="ja-JP" altLang="en-US" sz="1600">
                  <a:solidFill>
                    <a:schemeClr val="tx1"/>
                  </a:solidFill>
                </a:rPr>
                <a:t>わらえる</a:t>
              </a:r>
              <a:endParaRPr sz="1600">
                <a:solidFill>
                  <a:schemeClr val="tx1"/>
                </a:solidFill>
              </a:endParaRPr>
            </a:p>
          </p:txBody>
        </p:sp>
        <p:sp>
          <p:nvSpPr>
            <p:cNvPr id="1213" name="テキスト ボックス 282"/>
            <p:cNvSpPr txBox="1">
              <a:spLocks noChangeArrowheads="1"/>
            </p:cNvSpPr>
            <p:nvPr/>
          </p:nvSpPr>
          <p:spPr>
            <a:xfrm>
              <a:off x="7683851" y="4038497"/>
              <a:ext cx="684246" cy="706993"/>
            </a:xfrm>
            <a:prstGeom prst="rect">
              <a:avLst/>
            </a:prstGeom>
            <a:noFill/>
            <a:ln w="9525">
              <a:noFill/>
              <a:miter lim="800000"/>
              <a:headEnd/>
              <a:tailEnd/>
            </a:ln>
          </p:spPr>
          <p:txBody>
            <a:bodyPr wrap="square">
              <a:spAutoFit/>
            </a:bodyPr>
            <a:lstStyle/>
            <a:p>
              <a:pPr algn="ctr"/>
              <a:r>
                <a:rPr lang="ja-JP" altLang="en-US" sz="4000" b="1">
                  <a:latin typeface="Calibri" pitchFamily="34" charset="0"/>
                </a:rPr>
                <a:t>C</a:t>
              </a:r>
              <a:endParaRPr lang="ja-JP" altLang="en-US" sz="1200" b="1">
                <a:latin typeface="Calibri" pitchFamily="34" charset="0"/>
              </a:endParaRPr>
            </a:p>
          </p:txBody>
        </p:sp>
      </p:grpSp>
      <p:grpSp>
        <p:nvGrpSpPr>
          <p:cNvPr id="1214" name="グループ 252"/>
          <p:cNvGrpSpPr/>
          <p:nvPr/>
        </p:nvGrpSpPr>
        <p:grpSpPr>
          <a:xfrm>
            <a:off x="4049107" y="3383664"/>
            <a:ext cx="3273088" cy="706993"/>
            <a:chOff x="4049107" y="3383664"/>
            <a:chExt cx="3273088" cy="706993"/>
          </a:xfrm>
        </p:grpSpPr>
        <p:sp>
          <p:nvSpPr>
            <p:cNvPr id="1215" name="角丸四角形吹き出し 251"/>
            <p:cNvSpPr/>
            <p:nvPr/>
          </p:nvSpPr>
          <p:spPr>
            <a:xfrm>
              <a:off x="4845856" y="3615677"/>
              <a:ext cx="2476339" cy="423514"/>
            </a:xfrm>
            <a:prstGeom prst="wedgeRoundRectCallout">
              <a:avLst>
                <a:gd name="adj1" fmla="val -57627"/>
                <a:gd name="adj2" fmla="val -25993"/>
                <a:gd name="adj3" fmla="val 16667"/>
              </a:avLst>
            </a:prstGeom>
            <a:solidFill>
              <a:schemeClr val="bg1"/>
            </a:solidFill>
            <a:ln w="19050"/>
            <a:scene3d>
              <a:camera prst="orthographicFront">
                <a:rot lat="0" lon="0" rev="21594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l" fontAlgn="auto">
                <a:spcBef>
                  <a:spcPts val="0"/>
                </a:spcBef>
                <a:spcAft>
                  <a:spcPts val="0"/>
                </a:spcAft>
                <a:defRPr/>
              </a:pPr>
              <a:r>
                <a:rPr lang="ja-JP" altLang="en-US" sz="1600">
                  <a:solidFill>
                    <a:schemeClr val="tx1"/>
                  </a:solidFill>
                </a:rPr>
                <a:t>よくにあってる。ハハハ</a:t>
              </a:r>
              <a:endParaRPr sz="1600">
                <a:solidFill>
                  <a:schemeClr val="tx1"/>
                </a:solidFill>
              </a:endParaRPr>
            </a:p>
          </p:txBody>
        </p:sp>
        <p:sp>
          <p:nvSpPr>
            <p:cNvPr id="1216" name="テキスト ボックス 283"/>
            <p:cNvSpPr txBox="1">
              <a:spLocks noChangeArrowheads="1"/>
            </p:cNvSpPr>
            <p:nvPr/>
          </p:nvSpPr>
          <p:spPr>
            <a:xfrm>
              <a:off x="4049107" y="3383664"/>
              <a:ext cx="684246" cy="706993"/>
            </a:xfrm>
            <a:prstGeom prst="rect">
              <a:avLst/>
            </a:prstGeom>
            <a:noFill/>
            <a:ln w="9525">
              <a:noFill/>
              <a:miter lim="800000"/>
              <a:headEnd/>
              <a:tailEnd/>
            </a:ln>
          </p:spPr>
          <p:txBody>
            <a:bodyPr wrap="square">
              <a:spAutoFit/>
            </a:bodyPr>
            <a:lstStyle/>
            <a:p>
              <a:pPr algn="ctr"/>
              <a:r>
                <a:rPr lang="ja-JP" altLang="en-US" sz="4000" b="1">
                  <a:latin typeface="Calibri" pitchFamily="34" charset="0"/>
                </a:rPr>
                <a:t>B</a:t>
              </a:r>
              <a:endParaRPr lang="ja-JP" altLang="en-US" sz="1200" b="1">
                <a:latin typeface="Calibri" pitchFamily="34" charset="0"/>
              </a:endParaRPr>
            </a:p>
          </p:txBody>
        </p:sp>
      </p:grpSp>
      <p:grpSp>
        <p:nvGrpSpPr>
          <p:cNvPr id="1217" name="グループ 256"/>
          <p:cNvGrpSpPr/>
          <p:nvPr/>
        </p:nvGrpSpPr>
        <p:grpSpPr>
          <a:xfrm>
            <a:off x="4049107" y="4695458"/>
            <a:ext cx="3273088" cy="706993"/>
            <a:chOff x="4049107" y="4695458"/>
            <a:chExt cx="3273088" cy="706993"/>
          </a:xfrm>
        </p:grpSpPr>
        <p:sp>
          <p:nvSpPr>
            <p:cNvPr id="1218" name="テキスト ボックス 285"/>
            <p:cNvSpPr txBox="1">
              <a:spLocks noChangeArrowheads="1"/>
            </p:cNvSpPr>
            <p:nvPr/>
          </p:nvSpPr>
          <p:spPr>
            <a:xfrm>
              <a:off x="4049107" y="4695458"/>
              <a:ext cx="684246" cy="706993"/>
            </a:xfrm>
            <a:prstGeom prst="rect">
              <a:avLst/>
            </a:prstGeom>
            <a:noFill/>
            <a:ln w="9525">
              <a:noFill/>
              <a:miter lim="800000"/>
              <a:headEnd/>
              <a:tailEnd/>
            </a:ln>
          </p:spPr>
          <p:txBody>
            <a:bodyPr wrap="square">
              <a:spAutoFit/>
            </a:bodyPr>
            <a:lstStyle/>
            <a:p>
              <a:pPr algn="ctr"/>
              <a:r>
                <a:rPr lang="ja-JP" altLang="en-US" sz="4000" b="1">
                  <a:latin typeface="Calibri" pitchFamily="34" charset="0"/>
                </a:rPr>
                <a:t>D</a:t>
              </a:r>
              <a:endParaRPr lang="ja-JP" altLang="en-US" sz="1200" b="1">
                <a:latin typeface="Calibri" pitchFamily="34" charset="0"/>
              </a:endParaRPr>
            </a:p>
          </p:txBody>
        </p:sp>
        <p:sp>
          <p:nvSpPr>
            <p:cNvPr id="1219" name="角丸四角形吹き出し 286"/>
            <p:cNvSpPr/>
            <p:nvPr/>
          </p:nvSpPr>
          <p:spPr>
            <a:xfrm>
              <a:off x="4845856" y="4943930"/>
              <a:ext cx="2476339" cy="423514"/>
            </a:xfrm>
            <a:prstGeom prst="wedgeRoundRectCallout">
              <a:avLst>
                <a:gd name="adj1" fmla="val -57627"/>
                <a:gd name="adj2" fmla="val -25993"/>
                <a:gd name="adj3" fmla="val 16667"/>
              </a:avLst>
            </a:prstGeom>
            <a:solidFill>
              <a:schemeClr val="bg1"/>
            </a:solidFill>
            <a:ln w="19050"/>
            <a:scene3d>
              <a:camera prst="orthographicFront">
                <a:rot lat="0" lon="0" rev="21594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l" fontAlgn="auto">
                <a:spcBef>
                  <a:spcPts val="0"/>
                </a:spcBef>
                <a:spcAft>
                  <a:spcPts val="0"/>
                </a:spcAft>
                <a:defRPr/>
              </a:pPr>
              <a:r>
                <a:rPr lang="ja-JP" altLang="en-US" sz="1600">
                  <a:solidFill>
                    <a:schemeClr val="tx1"/>
                  </a:solidFill>
                </a:rPr>
                <a:t>おもしれえ。</a:t>
              </a:r>
              <a:endParaRPr sz="1600">
                <a:solidFill>
                  <a:schemeClr val="tx1"/>
                </a:solidFill>
              </a:endParaRPr>
            </a:p>
          </p:txBody>
        </p:sp>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fill="hold">
                                          <p:stCondLst>
                                            <p:cond delay="0"/>
                                          </p:stCondLst>
                                        </p:cTn>
                                        <p:tgtEl>
                                          <p:spTgt spid="1208"/>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nodeType="afterEffect">
                                  <p:stCondLst>
                                    <p:cond delay="0"/>
                                  </p:stCondLst>
                                  <p:childTnLst>
                                    <p:set>
                                      <p:cBhvr>
                                        <p:cTn id="9" dur="1" fill="hold">
                                          <p:stCondLst>
                                            <p:cond delay="3000"/>
                                          </p:stCondLst>
                                        </p:cTn>
                                        <p:tgtEl>
                                          <p:spTgt spid="1202"/>
                                        </p:tgtEl>
                                        <p:attrNameLst>
                                          <p:attrName>style.visibility</p:attrName>
                                        </p:attrNameLst>
                                      </p:cBhvr>
                                      <p:to>
                                        <p:strVal val="visible"/>
                                      </p:to>
                                    </p:set>
                                  </p:childTnLst>
                                </p:cTn>
                              </p:par>
                            </p:childTnLst>
                          </p:cTn>
                        </p:par>
                        <p:par>
                          <p:cTn id="10" fill="hold">
                            <p:stCondLst>
                              <p:cond delay="3000"/>
                            </p:stCondLst>
                            <p:childTnLst>
                              <p:par>
                                <p:cTn id="11" presetID="1" presetClass="entr" presetSubtype="0" fill="hold" nodeType="afterEffect">
                                  <p:stCondLst>
                                    <p:cond delay="0"/>
                                  </p:stCondLst>
                                  <p:childTnLst>
                                    <p:set>
                                      <p:cBhvr>
                                        <p:cTn id="12" dur="1" fill="hold">
                                          <p:stCondLst>
                                            <p:cond delay="3000"/>
                                          </p:stCondLst>
                                        </p:cTn>
                                        <p:tgtEl>
                                          <p:spTgt spid="1214"/>
                                        </p:tgtEl>
                                        <p:attrNameLst>
                                          <p:attrName>style.visibility</p:attrName>
                                        </p:attrNameLst>
                                      </p:cBhvr>
                                      <p:to>
                                        <p:strVal val="visible"/>
                                      </p:to>
                                    </p:set>
                                  </p:childTnLst>
                                </p:cTn>
                              </p:par>
                            </p:childTnLst>
                          </p:cTn>
                        </p:par>
                        <p:par>
                          <p:cTn id="13" fill="hold">
                            <p:stCondLst>
                              <p:cond delay="6000"/>
                            </p:stCondLst>
                            <p:childTnLst>
                              <p:par>
                                <p:cTn id="14" presetID="1" presetClass="entr" presetSubtype="0" fill="hold" nodeType="afterEffect">
                                  <p:stCondLst>
                                    <p:cond delay="0"/>
                                  </p:stCondLst>
                                  <p:childTnLst>
                                    <p:set>
                                      <p:cBhvr>
                                        <p:cTn id="15" dur="1" fill="hold">
                                          <p:stCondLst>
                                            <p:cond delay="3000"/>
                                          </p:stCondLst>
                                        </p:cTn>
                                        <p:tgtEl>
                                          <p:spTgt spid="1211"/>
                                        </p:tgtEl>
                                        <p:attrNameLst>
                                          <p:attrName>style.visibility</p:attrName>
                                        </p:attrNameLst>
                                      </p:cBhvr>
                                      <p:to>
                                        <p:strVal val="visible"/>
                                      </p:to>
                                    </p:set>
                                  </p:childTnLst>
                                </p:cTn>
                              </p:par>
                            </p:childTnLst>
                          </p:cTn>
                        </p:par>
                        <p:par>
                          <p:cTn id="16" fill="hold">
                            <p:stCondLst>
                              <p:cond delay="9000"/>
                            </p:stCondLst>
                            <p:childTnLst>
                              <p:par>
                                <p:cTn id="17" presetID="1" presetClass="entr" presetSubtype="0" fill="hold" nodeType="afterEffect">
                                  <p:stCondLst>
                                    <p:cond delay="0"/>
                                  </p:stCondLst>
                                  <p:childTnLst>
                                    <p:set>
                                      <p:cBhvr>
                                        <p:cTn id="18" dur="1" fill="hold">
                                          <p:stCondLst>
                                            <p:cond delay="3000"/>
                                          </p:stCondLst>
                                        </p:cTn>
                                        <p:tgtEl>
                                          <p:spTgt spid="12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0" name=""/>
        <p:cNvGrpSpPr/>
        <p:nvPr/>
      </p:nvGrpSpPr>
      <p:grpSpPr>
        <a:xfrm>
          <a:off x="0" y="0"/>
          <a:ext cx="0" cy="0"/>
          <a:chOff x="0" y="0"/>
          <a:chExt cx="0" cy="0"/>
        </a:xfrm>
      </p:grpSpPr>
      <p:pic>
        <p:nvPicPr>
          <p:cNvPr id="1224" name="Picture 4" descr="http://2.bp.blogspot.com/-6JmvIZNh6v0/VaMNdoZ16HI/AAAAAAAAvX8/26ub6j9Uh4E/s800/girl_14.png"/>
          <p:cNvPicPr>
            <a:picLocks noChangeAspect="1" noChangeArrowheads="1"/>
          </p:cNvPicPr>
          <p:nvPr/>
        </p:nvPicPr>
        <p:blipFill>
          <a:blip r:embed="rId1"/>
          <a:stretch>
            <a:fillRect/>
          </a:stretch>
        </p:blipFill>
        <p:spPr>
          <a:xfrm>
            <a:off x="6529205" y="3076754"/>
            <a:ext cx="1729737" cy="1784812"/>
          </a:xfrm>
          <a:prstGeom prst="rect">
            <a:avLst/>
          </a:prstGeom>
          <a:noFill/>
        </p:spPr>
      </p:pic>
      <p:pic>
        <p:nvPicPr>
          <p:cNvPr id="1225" name="Picture 6" descr="http://2.bp.blogspot.com/-sLPzb9Vw-V0/VaMOLdc37EI/AAAAAAAAvjE/T-FTmodsYBg/s800/boy_12.png"/>
          <p:cNvPicPr>
            <a:picLocks noChangeAspect="1" noChangeArrowheads="1"/>
          </p:cNvPicPr>
          <p:nvPr/>
        </p:nvPicPr>
        <p:blipFill>
          <a:blip r:embed="rId2"/>
          <a:stretch>
            <a:fillRect/>
          </a:stretch>
        </p:blipFill>
        <p:spPr>
          <a:xfrm>
            <a:off x="9703275" y="2932639"/>
            <a:ext cx="1650525" cy="1754200"/>
          </a:xfrm>
          <a:prstGeom prst="rect">
            <a:avLst/>
          </a:prstGeom>
          <a:noFill/>
        </p:spPr>
      </p:pic>
      <p:cxnSp>
        <p:nvCxnSpPr>
          <p:cNvPr id="1226" name="直線矢印コネクタ 11"/>
          <p:cNvCxnSpPr/>
          <p:nvPr/>
        </p:nvCxnSpPr>
        <p:spPr>
          <a:xfrm flipV="1">
            <a:off x="2761291" y="4723473"/>
            <a:ext cx="4001416" cy="295"/>
          </a:xfrm>
          <a:prstGeom prst="straightConnector1">
            <a:avLst/>
          </a:prstGeom>
          <a:ln w="114300">
            <a:solidFill>
              <a:schemeClr val="accent2">
                <a:lumMod val="75000"/>
              </a:schemeClr>
            </a:solidFill>
            <a:headEnd type="none"/>
            <a:tailEnd type="stealth"/>
          </a:ln>
        </p:spPr>
        <p:style>
          <a:lnRef idx="1">
            <a:schemeClr val="accent1"/>
          </a:lnRef>
          <a:fillRef idx="0">
            <a:schemeClr val="accent1"/>
          </a:fillRef>
          <a:effectRef idx="0">
            <a:schemeClr val="accent1"/>
          </a:effectRef>
          <a:fontRef idx="minor">
            <a:schemeClr val="tx1"/>
          </a:fontRef>
        </p:style>
      </p:cxnSp>
      <p:sp>
        <p:nvSpPr>
          <p:cNvPr id="1227" name="正方形/長方形 12"/>
          <p:cNvSpPr/>
          <p:nvPr/>
        </p:nvSpPr>
        <p:spPr>
          <a:xfrm>
            <a:off x="984542" y="5005682"/>
            <a:ext cx="1109416" cy="645438"/>
          </a:xfrm>
          <a:prstGeom prst="rect">
            <a:avLst/>
          </a:prstGeom>
        </p:spPr>
        <p:txBody>
          <a:bodyPr wrap="none">
            <a:spAutoFit/>
          </a:bodyPr>
          <a:lstStyle/>
          <a:p>
            <a:r>
              <a:rPr lang="ja-JP" altLang="en-US" sz="3600" b="1" dirty="0">
                <a:solidFill>
                  <a:srgbClr val="0070C0"/>
                </a:solidFill>
                <a:latin typeface="HG丸ｺﾞｼｯｸM-PRO"/>
                <a:ea typeface="HG丸ｺﾞｼｯｸM-PRO"/>
              </a:rPr>
              <a:t>ゆい</a:t>
            </a:r>
            <a:endParaRPr sz="3600">
              <a:solidFill>
                <a:srgbClr val="0070C0"/>
              </a:solidFill>
              <a:latin typeface="HG丸ｺﾞｼｯｸM-PRO"/>
              <a:ea typeface="HG丸ｺﾞｼｯｸM-PRO"/>
            </a:endParaRPr>
          </a:p>
        </p:txBody>
      </p:sp>
      <p:sp>
        <p:nvSpPr>
          <p:cNvPr id="1228" name="正方形/長方形 13"/>
          <p:cNvSpPr/>
          <p:nvPr/>
        </p:nvSpPr>
        <p:spPr>
          <a:xfrm>
            <a:off x="7824258" y="4274630"/>
            <a:ext cx="1572684" cy="645438"/>
          </a:xfrm>
          <a:prstGeom prst="rect">
            <a:avLst/>
          </a:prstGeom>
        </p:spPr>
        <p:txBody>
          <a:bodyPr wrap="none">
            <a:spAutoFit/>
          </a:bodyPr>
          <a:lstStyle/>
          <a:p>
            <a:r>
              <a:rPr lang="ja-JP" altLang="en-US" sz="3600" b="1" dirty="0">
                <a:solidFill>
                  <a:srgbClr val="0070C0"/>
                </a:solidFill>
                <a:latin typeface="HG丸ｺﾞｼｯｸM-PRO"/>
                <a:ea typeface="HG丸ｺﾞｼｯｸM-PRO"/>
              </a:rPr>
              <a:t>ともみ</a:t>
            </a:r>
            <a:endParaRPr sz="3600">
              <a:solidFill>
                <a:srgbClr val="0070C0"/>
              </a:solidFill>
              <a:latin typeface="HG丸ｺﾞｼｯｸM-PRO"/>
              <a:ea typeface="HG丸ｺﾞｼｯｸM-PRO"/>
            </a:endParaRPr>
          </a:p>
        </p:txBody>
      </p:sp>
      <p:sp>
        <p:nvSpPr>
          <p:cNvPr id="1229" name="正方形/長方形 14"/>
          <p:cNvSpPr/>
          <p:nvPr/>
        </p:nvSpPr>
        <p:spPr>
          <a:xfrm>
            <a:off x="10567458" y="4450063"/>
            <a:ext cx="1572684" cy="645438"/>
          </a:xfrm>
          <a:prstGeom prst="rect">
            <a:avLst/>
          </a:prstGeom>
        </p:spPr>
        <p:txBody>
          <a:bodyPr wrap="none">
            <a:spAutoFit/>
          </a:bodyPr>
          <a:lstStyle/>
          <a:p>
            <a:r>
              <a:rPr lang="ja-JP" altLang="en-US" sz="3600" b="1" dirty="0">
                <a:solidFill>
                  <a:srgbClr val="0070C0"/>
                </a:solidFill>
                <a:latin typeface="HG丸ｺﾞｼｯｸM-PRO"/>
                <a:ea typeface="HG丸ｺﾞｼｯｸM-PRO"/>
              </a:rPr>
              <a:t>すずき</a:t>
            </a:r>
            <a:endParaRPr sz="3600">
              <a:solidFill>
                <a:srgbClr val="0070C0"/>
              </a:solidFill>
              <a:latin typeface="HG丸ｺﾞｼｯｸM-PRO"/>
              <a:ea typeface="HG丸ｺﾞｼｯｸM-PRO"/>
            </a:endParaRPr>
          </a:p>
        </p:txBody>
      </p:sp>
      <p:cxnSp>
        <p:nvCxnSpPr>
          <p:cNvPr id="1230" name="直線矢印コネクタ 15"/>
          <p:cNvCxnSpPr/>
          <p:nvPr/>
        </p:nvCxnSpPr>
        <p:spPr>
          <a:xfrm flipV="1">
            <a:off x="8328483" y="4131677"/>
            <a:ext cx="1413713" cy="8035"/>
          </a:xfrm>
          <a:prstGeom prst="straightConnector1">
            <a:avLst/>
          </a:prstGeom>
          <a:ln w="114300">
            <a:solidFill>
              <a:schemeClr val="accent2">
                <a:lumMod val="75000"/>
              </a:schemeClr>
            </a:solidFill>
            <a:headEnd type="none"/>
            <a:tailEnd type="stealth"/>
          </a:ln>
        </p:spPr>
        <p:style>
          <a:lnRef idx="1">
            <a:schemeClr val="accent1"/>
          </a:lnRef>
          <a:fillRef idx="0">
            <a:schemeClr val="accent1"/>
          </a:fillRef>
          <a:effectRef idx="0">
            <a:schemeClr val="accent1"/>
          </a:effectRef>
          <a:fontRef idx="minor">
            <a:schemeClr val="tx1"/>
          </a:fontRef>
        </p:style>
      </p:cxnSp>
      <p:sp>
        <p:nvSpPr>
          <p:cNvPr id="1231" name="スライド番号プレースホルダー 2"/>
          <p:cNvSpPr>
            <a:spLocks noGrp="1"/>
          </p:cNvSpPr>
          <p:nvPr>
            <p:ph type="sldNum" sz="quarter" idx="12"/>
          </p:nvPr>
        </p:nvSpPr>
        <p:spPr/>
        <p:txBody>
          <a:bodyPr/>
          <a:lstStyle/>
          <a:p>
            <a:fld id="{83B67A27-73C2-424E-BF58-30741D36557A}" type="slidenum">
              <a:rPr kumimoji="1" lang="ja-JP" altLang="en-US" smtClean="0"/>
              <a:t>6</a:t>
            </a:fld>
            <a:endParaRPr kumimoji="1" lang="ja-JP" altLang="en-US"/>
          </a:p>
        </p:txBody>
      </p:sp>
      <p:sp>
        <p:nvSpPr>
          <p:cNvPr id="1232" name="図形 304"/>
          <p:cNvSpPr/>
          <p:nvPr/>
        </p:nvSpPr>
        <p:spPr>
          <a:xfrm>
            <a:off x="386580" y="388986"/>
            <a:ext cx="5352335" cy="2100167"/>
          </a:xfrm>
          <a:prstGeom prst="wedgeRectCallout">
            <a:avLst>
              <a:gd name="adj1" fmla="val -29092"/>
              <a:gd name="adj2" fmla="val 76082"/>
            </a:avLst>
          </a:prstGeom>
          <a:noFill/>
          <a:ln w="12700" cap="flat" cmpd="sng" algn="ctr">
            <a:solidFill>
              <a:schemeClr val="tx1"/>
            </a:solid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anchor="ctr"/>
          <a:p>
            <a:pPr algn="l">
              <a:defRPr lang="ja-JP" altLang="en-US"/>
            </a:pPr>
            <a:r>
              <a:rPr lang="ja-JP" altLang="en-US" sz="3600" b="1">
                <a:solidFill>
                  <a:schemeClr val="tx1"/>
                </a:solidFill>
                <a:latin typeface="HG丸ｺﾞｼｯｸM-PRO"/>
                <a:ea typeface="HG丸ｺﾞｼｯｸM-PRO"/>
              </a:rPr>
              <a:t>ともみにしか写真を送っていないのに、なんで写真が広がるの？</a:t>
            </a:r>
            <a:endParaRPr lang="ja-JP" altLang="en-US" sz="3600" b="1">
              <a:solidFill>
                <a:schemeClr val="tx1"/>
              </a:solidFill>
              <a:latin typeface="HG丸ｺﾞｼｯｸM-PRO"/>
              <a:ea typeface="HG丸ｺﾞｼｯｸM-PRO"/>
            </a:endParaRPr>
          </a:p>
        </p:txBody>
      </p:sp>
      <p:sp>
        <p:nvSpPr>
          <p:cNvPr id="1233" name="図形 316"/>
          <p:cNvSpPr/>
          <p:nvPr/>
        </p:nvSpPr>
        <p:spPr>
          <a:xfrm>
            <a:off x="5975731" y="388986"/>
            <a:ext cx="5948775" cy="2474281"/>
          </a:xfrm>
          <a:prstGeom prst="wedgeRectCallout">
            <a:avLst>
              <a:gd name="adj1" fmla="val -23883"/>
              <a:gd name="adj2" fmla="val 63775"/>
            </a:avLst>
          </a:prstGeom>
          <a:noFill/>
          <a:ln w="12700" cap="flat" cmpd="sng" algn="ctr">
            <a:solidFill>
              <a:schemeClr val="tx1"/>
            </a:solid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anchor="ctr"/>
          <a:p>
            <a:pPr algn="l">
              <a:defRPr lang="ja-JP" altLang="en-US"/>
            </a:pPr>
            <a:r>
              <a:rPr lang="ja-JP" altLang="en-US" sz="3600" b="1">
                <a:solidFill>
                  <a:schemeClr val="tx1"/>
                </a:solidFill>
                <a:latin typeface="HG丸ｺﾞｼｯｸM-PRO"/>
                <a:ea typeface="HG丸ｺﾞｼｯｸM-PRO"/>
              </a:rPr>
              <a:t>すずき、なんで勝手に加工して、あんなにたくさんの子に送ったりすんのよ。</a:t>
            </a:r>
            <a:endParaRPr lang="ja-JP" altLang="en-US" sz="3600" b="1">
              <a:solidFill>
                <a:schemeClr val="tx1"/>
              </a:solidFill>
              <a:latin typeface="HG丸ｺﾞｼｯｸM-PRO"/>
              <a:ea typeface="HG丸ｺﾞｼｯｸM-PRO"/>
            </a:endParaRPr>
          </a:p>
          <a:p>
            <a:pPr algn="l">
              <a:defRPr lang="ja-JP" altLang="en-US"/>
            </a:pPr>
            <a:r>
              <a:rPr lang="ja-JP" altLang="en-US" sz="3600" b="1">
                <a:solidFill>
                  <a:schemeClr val="tx1"/>
                </a:solidFill>
                <a:latin typeface="HG丸ｺﾞｼｯｸM-PRO"/>
                <a:ea typeface="HG丸ｺﾞｼｯｸM-PRO"/>
              </a:rPr>
              <a:t>ゆいにあやまんなさいよ。</a:t>
            </a:r>
            <a:endParaRPr lang="ja-JP" altLang="en-US" sz="3600" b="1">
              <a:solidFill>
                <a:schemeClr val="tx1"/>
              </a:solidFill>
              <a:latin typeface="HG丸ｺﾞｼｯｸM-PRO"/>
              <a:ea typeface="HG丸ｺﾞｼｯｸM-PRO"/>
            </a:endParaRPr>
          </a:p>
        </p:txBody>
      </p:sp>
      <p:sp>
        <p:nvSpPr>
          <p:cNvPr id="1234" name="図形 317"/>
          <p:cNvSpPr/>
          <p:nvPr/>
        </p:nvSpPr>
        <p:spPr>
          <a:xfrm>
            <a:off x="2510056" y="3076754"/>
            <a:ext cx="4019149" cy="1286841"/>
          </a:xfrm>
          <a:prstGeom prst="wedgeRectCallout">
            <a:avLst>
              <a:gd name="adj1" fmla="val 59178"/>
              <a:gd name="adj2" fmla="val 64144"/>
            </a:avLst>
          </a:prstGeom>
          <a:noFill/>
          <a:ln w="12700" cap="flat" cmpd="sng" algn="ctr">
            <a:solidFill>
              <a:schemeClr val="tx1"/>
            </a:solid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anchor="ctr"/>
          <a:p>
            <a:pPr algn="l">
              <a:defRPr lang="ja-JP" altLang="en-US"/>
            </a:pPr>
            <a:r>
              <a:rPr lang="ja-JP" altLang="en-US" sz="3600" b="1">
                <a:solidFill>
                  <a:schemeClr val="tx1"/>
                </a:solidFill>
                <a:latin typeface="HG丸ｺﾞｼｯｸM-PRO"/>
                <a:ea typeface="HG丸ｺﾞｼｯｸM-PRO"/>
              </a:rPr>
              <a:t>わたしはたのまれて送っただけ。</a:t>
            </a:r>
            <a:endParaRPr lang="ja-JP" altLang="en-US" sz="3600" b="1">
              <a:solidFill>
                <a:schemeClr val="tx1"/>
              </a:solidFill>
              <a:latin typeface="HG丸ｺﾞｼｯｸM-PRO"/>
              <a:ea typeface="HG丸ｺﾞｼｯｸM-PRO"/>
            </a:endParaRPr>
          </a:p>
        </p:txBody>
      </p:sp>
      <p:sp>
        <p:nvSpPr>
          <p:cNvPr id="1235" name="図形 319"/>
          <p:cNvSpPr/>
          <p:nvPr/>
        </p:nvSpPr>
        <p:spPr>
          <a:xfrm>
            <a:off x="2510056" y="5062808"/>
            <a:ext cx="9163215" cy="1658667"/>
          </a:xfrm>
          <a:prstGeom prst="wedgeRectCallout">
            <a:avLst>
              <a:gd name="adj1" fmla="val 34728"/>
              <a:gd name="adj2" fmla="val -79570"/>
            </a:avLst>
          </a:prstGeom>
          <a:noFill/>
          <a:ln w="12700" cap="flat" cmpd="sng" algn="ctr">
            <a:solidFill>
              <a:schemeClr val="tx1"/>
            </a:solid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anchor="ctr"/>
          <a:p>
            <a:pPr algn="l">
              <a:defRPr lang="ja-JP" altLang="en-US"/>
            </a:pPr>
            <a:r>
              <a:rPr lang="ja-JP" altLang="en-US" sz="3600" b="1">
                <a:solidFill>
                  <a:schemeClr val="tx1"/>
                </a:solidFill>
                <a:latin typeface="HG丸ｺﾞｼｯｸM-PRO"/>
                <a:ea typeface="HG丸ｺﾞｼｯｸM-PRO"/>
              </a:rPr>
              <a:t>おれは自分のグループにしか送ってねえぜ。</a:t>
            </a:r>
            <a:endParaRPr lang="ja-JP" altLang="en-US" sz="3600" b="1">
              <a:solidFill>
                <a:schemeClr val="tx1"/>
              </a:solidFill>
              <a:latin typeface="HG丸ｺﾞｼｯｸM-PRO"/>
              <a:ea typeface="HG丸ｺﾞｼｯｸM-PRO"/>
            </a:endParaRPr>
          </a:p>
          <a:p>
            <a:pPr algn="l">
              <a:defRPr lang="ja-JP" altLang="en-US"/>
            </a:pPr>
            <a:r>
              <a:rPr lang="ja-JP" altLang="en-US" sz="3600" b="1">
                <a:solidFill>
                  <a:schemeClr val="tx1"/>
                </a:solidFill>
                <a:latin typeface="HG丸ｺﾞｼｯｸM-PRO"/>
                <a:ea typeface="HG丸ｺﾞｼｯｸM-PRO"/>
              </a:rPr>
              <a:t>ほかのやつらが勝手に広げるんだよ</a:t>
            </a:r>
            <a:endParaRPr lang="ja-JP" altLang="en-US" sz="3600" b="1">
              <a:solidFill>
                <a:schemeClr val="tx1"/>
              </a:solidFill>
              <a:latin typeface="HG丸ｺﾞｼｯｸM-PRO"/>
              <a:ea typeface="HG丸ｺﾞｼｯｸM-PRO"/>
            </a:endParaRPr>
          </a:p>
          <a:p>
            <a:pPr algn="l">
              <a:defRPr lang="ja-JP" altLang="en-US"/>
            </a:pPr>
            <a:r>
              <a:rPr lang="ja-JP" altLang="en-US" sz="3600" b="1">
                <a:solidFill>
                  <a:schemeClr val="tx1"/>
                </a:solidFill>
                <a:latin typeface="HG丸ｺﾞｼｯｸM-PRO"/>
                <a:ea typeface="HG丸ｺﾞｼｯｸM-PRO"/>
              </a:rPr>
              <a:t>いいだろ。</a:t>
            </a:r>
            <a:r>
              <a:rPr lang="ja-JP" altLang="en-US" sz="3600" b="1">
                <a:solidFill>
                  <a:schemeClr val="tx1"/>
                </a:solidFill>
                <a:latin typeface="HG丸ｺﾞｼｯｸM-PRO"/>
                <a:ea typeface="HG丸ｺﾞｼｯｸM-PRO"/>
              </a:rPr>
              <a:t>最高けっさくなんだからよ。</a:t>
            </a:r>
            <a:endParaRPr lang="ja-JP" altLang="en-US" sz="3600" b="1">
              <a:solidFill>
                <a:schemeClr val="tx1"/>
              </a:solidFill>
              <a:latin typeface="HG丸ｺﾞｼｯｸM-PRO"/>
              <a:ea typeface="HG丸ｺﾞｼｯｸM-PRO"/>
            </a:endParaRPr>
          </a:p>
        </p:txBody>
      </p:sp>
      <p:pic>
        <p:nvPicPr>
          <p:cNvPr id="1236" name="図 260"/>
          <p:cNvPicPr>
            <a:picLocks noChangeAspect="1"/>
          </p:cNvPicPr>
          <p:nvPr/>
        </p:nvPicPr>
        <p:blipFill>
          <a:blip r:embed="rId3"/>
          <a:stretch>
            <a:fillRect/>
          </a:stretch>
        </p:blipFill>
        <p:spPr>
          <a:xfrm>
            <a:off x="568444" y="2932639"/>
            <a:ext cx="1941611" cy="2073043"/>
          </a:xfrm>
          <a:prstGeom prst="rect">
            <a:avLst/>
          </a:prstGeom>
        </p:spPr>
      </p:pic>
      <p:pic>
        <p:nvPicPr>
          <p:cNvPr id="1237" name="図 262"/>
          <p:cNvPicPr>
            <a:picLocks noChangeAspect="1"/>
          </p:cNvPicPr>
          <p:nvPr/>
        </p:nvPicPr>
        <p:blipFill>
          <a:blip r:embed="rId4"/>
          <a:stretch>
            <a:fillRect/>
          </a:stretch>
        </p:blipFill>
        <p:spPr>
          <a:xfrm>
            <a:off x="386580" y="2863267"/>
            <a:ext cx="2123476" cy="2199541"/>
          </a:xfrm>
          <a:prstGeom prst="rect">
            <a:avLst/>
          </a:prstGeom>
        </p:spPr>
      </p:pic>
    </p:spTree>
    <p:extLst>
      <p:ext uri="{BB962C8B-B14F-4D97-AF65-F5344CB8AC3E}">
        <p14:creationId xmlns:p14="http://schemas.microsoft.com/office/powerpoint/2010/main" val="1277832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fill="hold">
                                          <p:stCondLst>
                                            <p:cond delay="0"/>
                                          </p:stCondLst>
                                        </p:cTn>
                                        <p:tgtEl>
                                          <p:spTgt spid="1236"/>
                                        </p:tgtEl>
                                        <p:attrNameLst>
                                          <p:attrName>style.visibility</p:attrName>
                                        </p:attrNameLst>
                                      </p:cBhvr>
                                      <p:to>
                                        <p:strVal val="hidden"/>
                                      </p:to>
                                    </p:set>
                                  </p:childTnLst>
                                </p:cTn>
                              </p:par>
                            </p:childTnLst>
                          </p:cTn>
                        </p:par>
                        <p:par>
                          <p:cTn id="7" fill="hold">
                            <p:stCondLst>
                              <p:cond delay="0"/>
                            </p:stCondLst>
                            <p:childTnLst>
                              <p:par>
                                <p:cTn id="8" presetID="1" presetClass="entr" presetSubtype="0" fill="hold" nodeType="afterEffect">
                                  <p:stCondLst>
                                    <p:cond delay="0"/>
                                  </p:stCondLst>
                                  <p:childTnLst>
                                    <p:set>
                                      <p:cBhvr>
                                        <p:cTn id="9" fill="hold">
                                          <p:stCondLst>
                                            <p:cond delay="0"/>
                                          </p:stCondLst>
                                        </p:cTn>
                                        <p:tgtEl>
                                          <p:spTgt spid="1237"/>
                                        </p:tgtEl>
                                        <p:attrNameLst>
                                          <p:attrName>style.visibility</p:attrName>
                                        </p:attrNameLst>
                                      </p:cBhvr>
                                      <p:to>
                                        <p:strVal val="visible"/>
                                      </p:to>
                                    </p:set>
                                  </p:childTnLst>
                                </p:cTn>
                              </p:par>
                              <p:par>
                                <p:cTn id="10" presetID="1" presetClass="entr" presetSubtype="0" fill="hold" grpId="0" nodeType="withEffect">
                                  <p:stCondLst>
                                    <p:cond delay="0"/>
                                  </p:stCondLst>
                                  <p:childTnLst>
                                    <p:set>
                                      <p:cBhvr>
                                        <p:cTn id="11" fill="hold">
                                          <p:stCondLst>
                                            <p:cond delay="0"/>
                                          </p:stCondLst>
                                        </p:cTn>
                                        <p:tgtEl>
                                          <p:spTgt spid="1232"/>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fill="hold">
                                          <p:stCondLst>
                                            <p:cond delay="0"/>
                                          </p:stCondLst>
                                        </p:cTn>
                                        <p:tgtEl>
                                          <p:spTgt spid="1234"/>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0" nodeType="clickEffect">
                                  <p:stCondLst>
                                    <p:cond delay="0"/>
                                  </p:stCondLst>
                                  <p:childTnLst>
                                    <p:set>
                                      <p:cBhvr>
                                        <p:cTn id="19" fill="hold">
                                          <p:stCondLst>
                                            <p:cond delay="0"/>
                                          </p:stCondLst>
                                        </p:cTn>
                                        <p:tgtEl>
                                          <p:spTgt spid="1233"/>
                                        </p:tgtEl>
                                        <p:attrNameLst>
                                          <p:attrName>style.visibility</p:attrName>
                                        </p:attrNameLst>
                                      </p:cBhvr>
                                      <p:to>
                                        <p:strVal val="visible"/>
                                      </p:to>
                                    </p:set>
                                  </p:childTnLst>
                                </p:cTn>
                              </p:par>
                              <p:par>
                                <p:cTn id="20" presetID="1" presetClass="exit" presetSubtype="0" fill="hold" grpId="1" nodeType="withEffect">
                                  <p:stCondLst>
                                    <p:cond delay="0"/>
                                  </p:stCondLst>
                                  <p:childTnLst>
                                    <p:set>
                                      <p:cBhvr>
                                        <p:cTn id="21" fill="hold">
                                          <p:stCondLst>
                                            <p:cond delay="0"/>
                                          </p:stCondLst>
                                        </p:cTn>
                                        <p:tgtEl>
                                          <p:spTgt spid="1232"/>
                                        </p:tgtEl>
                                        <p:attrNameLst>
                                          <p:attrName>style.visibility</p:attrName>
                                        </p:attrNameLst>
                                      </p:cBhvr>
                                      <p:to>
                                        <p:strVal val="hidden"/>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grpId="0" nodeType="clickEffect">
                                  <p:stCondLst>
                                    <p:cond delay="0"/>
                                  </p:stCondLst>
                                  <p:childTnLst>
                                    <p:set>
                                      <p:cBhvr>
                                        <p:cTn id="25" fill="hold">
                                          <p:stCondLst>
                                            <p:cond delay="0"/>
                                          </p:stCondLst>
                                        </p:cTn>
                                        <p:tgtEl>
                                          <p:spTgt spid="1235"/>
                                        </p:tgtEl>
                                        <p:attrNameLst>
                                          <p:attrName>style.visibility</p:attrName>
                                        </p:attrNameLst>
                                      </p:cBhvr>
                                      <p:to>
                                        <p:strVal val="visible"/>
                                      </p:to>
                                    </p:set>
                                  </p:childTnLst>
                                </p:cTn>
                              </p:par>
                              <p:par>
                                <p:cTn id="26" presetID="1" presetClass="exit" presetSubtype="0" fill="hold" grpId="1" nodeType="withEffect">
                                  <p:stCondLst>
                                    <p:cond delay="0"/>
                                  </p:stCondLst>
                                  <p:childTnLst>
                                    <p:set>
                                      <p:cBhvr>
                                        <p:cTn id="27" fill="hold">
                                          <p:stCondLst>
                                            <p:cond delay="0"/>
                                          </p:stCondLst>
                                        </p:cTn>
                                        <p:tgtEl>
                                          <p:spTgt spid="123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32" grpId="0" animBg="1" autoUpdateAnimBg="0"/>
      <p:bldP spid="1234" grpId="0" animBg="1" autoUpdateAnimBg="0"/>
      <p:bldP spid="1233" grpId="0" animBg="1" autoUpdateAnimBg="0"/>
      <p:bldP spid="1232" grpId="1" animBg="1" autoUpdateAnimBg="0"/>
      <p:bldP spid="1235" grpId="0" animBg="1" autoUpdateAnimBg="0"/>
      <p:bldP spid="1234" grpId="1" animBg="1" autoUpdateAnimBg="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0" name=""/>
        <p:cNvGrpSpPr/>
        <p:nvPr/>
      </p:nvGrpSpPr>
      <p:grpSpPr>
        <a:xfrm>
          <a:off x="0" y="0"/>
          <a:ext cx="0" cy="0"/>
          <a:chOff x="0" y="0"/>
          <a:chExt cx="0" cy="0"/>
        </a:xfrm>
      </p:grpSpPr>
      <p:sp>
        <p:nvSpPr>
          <p:cNvPr id="1243" name="正方形/長方形 13"/>
          <p:cNvSpPr/>
          <p:nvPr/>
        </p:nvSpPr>
        <p:spPr>
          <a:xfrm>
            <a:off x="3286862" y="4178222"/>
            <a:ext cx="2035951" cy="1199436"/>
          </a:xfrm>
          <a:prstGeom prst="rect">
            <a:avLst/>
          </a:prstGeom>
        </p:spPr>
        <p:txBody>
          <a:bodyPr wrap="none">
            <a:spAutoFit/>
          </a:bodyPr>
          <a:lstStyle/>
          <a:p>
            <a:r>
              <a:rPr lang="ja-JP" altLang="en-US" sz="3600" b="1">
                <a:latin typeface="HG丸ｺﾞｼｯｸM-PRO"/>
                <a:ea typeface="HG丸ｺﾞｼｯｸM-PRO"/>
              </a:rPr>
              <a:t>自分の</a:t>
            </a:r>
            <a:endParaRPr sz="3600" b="1">
              <a:latin typeface="HG丸ｺﾞｼｯｸM-PRO"/>
              <a:ea typeface="HG丸ｺﾞｼｯｸM-PRO"/>
            </a:endParaRPr>
          </a:p>
          <a:p>
            <a:r>
              <a:rPr lang="ja-JP" altLang="en-US" sz="3600" b="1">
                <a:latin typeface="HG丸ｺﾞｼｯｸM-PRO"/>
                <a:ea typeface="HG丸ｺﾞｼｯｸM-PRO"/>
              </a:rPr>
              <a:t>グループ</a:t>
            </a:r>
            <a:endParaRPr lang="ja-JP" altLang="en-US" sz="3600" b="1">
              <a:latin typeface="HG丸ｺﾞｼｯｸM-PRO"/>
              <a:ea typeface="HG丸ｺﾞｼｯｸM-PRO"/>
            </a:endParaRPr>
          </a:p>
        </p:txBody>
      </p:sp>
      <p:pic>
        <p:nvPicPr>
          <p:cNvPr id="1244" name="図 15"/>
          <p:cNvPicPr>
            <a:picLocks noChangeAspect="1"/>
          </p:cNvPicPr>
          <p:nvPr/>
        </p:nvPicPr>
        <p:blipFill>
          <a:blip r:embed="rId1"/>
          <a:stretch>
            <a:fillRect/>
          </a:stretch>
        </p:blipFill>
        <p:spPr>
          <a:xfrm>
            <a:off x="3407519" y="2617652"/>
            <a:ext cx="1794638" cy="1666771"/>
          </a:xfrm>
          <a:prstGeom prst="rect">
            <a:avLst/>
          </a:prstGeom>
        </p:spPr>
      </p:pic>
      <p:sp>
        <p:nvSpPr>
          <p:cNvPr id="1245" name="スライド番号プレースホルダー 2"/>
          <p:cNvSpPr>
            <a:spLocks noGrp="1"/>
          </p:cNvSpPr>
          <p:nvPr>
            <p:ph type="sldNum" sz="quarter" idx="12"/>
          </p:nvPr>
        </p:nvSpPr>
        <p:spPr>
          <a:xfrm>
            <a:off x="9135534" y="6362700"/>
            <a:ext cx="2743200" cy="365125"/>
          </a:xfrm>
        </p:spPr>
        <p:txBody>
          <a:bodyPr/>
          <a:lstStyle/>
          <a:p>
            <a:fld id="{83B67A27-73C2-424E-BF58-30741D36557A}" type="slidenum">
              <a:rPr kumimoji="1" lang="ja-JP" altLang="en-US" smtClean="0"/>
              <a:t>7</a:t>
            </a:fld>
            <a:endParaRPr kumimoji="1" lang="ja-JP" altLang="en-US" dirty="0"/>
          </a:p>
        </p:txBody>
      </p:sp>
      <p:grpSp>
        <p:nvGrpSpPr>
          <p:cNvPr id="1246" name="グループ 263"/>
          <p:cNvGrpSpPr/>
          <p:nvPr/>
        </p:nvGrpSpPr>
        <p:grpSpPr>
          <a:xfrm>
            <a:off x="383097" y="674843"/>
            <a:ext cx="1866744" cy="3717672"/>
            <a:chOff x="410709" y="2669135"/>
            <a:chExt cx="1866744" cy="4326992"/>
          </a:xfrm>
        </p:grpSpPr>
        <p:grpSp>
          <p:nvGrpSpPr>
            <p:cNvPr id="1247" name="グループ 359"/>
            <p:cNvGrpSpPr/>
            <p:nvPr/>
          </p:nvGrpSpPr>
          <p:grpSpPr>
            <a:xfrm>
              <a:off x="1211362" y="5370093"/>
              <a:ext cx="1066091" cy="1626034"/>
              <a:chOff x="3192174" y="4901741"/>
              <a:chExt cx="2232347" cy="2437018"/>
            </a:xfrm>
          </p:grpSpPr>
          <p:pic>
            <p:nvPicPr>
              <p:cNvPr id="1248" name="図 278"/>
              <p:cNvPicPr>
                <a:picLocks noChangeAspect="1"/>
              </p:cNvPicPr>
              <p:nvPr/>
            </p:nvPicPr>
            <p:blipFill>
              <a:blip r:embed="rId2"/>
              <a:stretch>
                <a:fillRect/>
              </a:stretch>
            </p:blipFill>
            <p:spPr>
              <a:xfrm>
                <a:off x="3192174" y="4901741"/>
                <a:ext cx="2232347" cy="2437018"/>
              </a:xfrm>
              <a:prstGeom prst="rect">
                <a:avLst/>
              </a:prstGeom>
              <a:solidFill>
                <a:schemeClr val="bg1"/>
              </a:solidFill>
              <a:ln>
                <a:solidFill>
                  <a:schemeClr val="tx1"/>
                </a:solidFill>
              </a:ln>
            </p:spPr>
          </p:pic>
          <p:pic>
            <p:nvPicPr>
              <p:cNvPr id="1249" name="図 255"/>
              <p:cNvPicPr>
                <a:picLocks noChangeAspect="1"/>
              </p:cNvPicPr>
              <p:nvPr/>
            </p:nvPicPr>
            <p:blipFill>
              <a:blip r:embed="rId3"/>
              <a:srcRect l="32768" r="24483" b="49658"/>
              <a:stretch>
                <a:fillRect/>
              </a:stretch>
            </p:blipFill>
            <p:spPr>
              <a:xfrm>
                <a:off x="3192174" y="5036005"/>
                <a:ext cx="1250142" cy="1320896"/>
              </a:xfrm>
              <a:prstGeom prst="roundRect">
                <a:avLst/>
              </a:prstGeom>
              <a:solidFill>
                <a:schemeClr val="bg1"/>
              </a:solidFill>
              <a:ln w="9525" cap="flat" cmpd="sng">
                <a:noFill/>
                <a:prstDash val="solid"/>
                <a:round/>
              </a:ln>
              <a:effectLst>
                <a:glow>
                  <a:sysClr val="windowText" lastClr="000000"/>
                </a:glow>
                <a:reflection blurRad="12700" stA="38000" endA="300" endPos="28000" dist="5080" dir="5400000" sy="-100000" algn="bl" rotWithShape="0"/>
              </a:effectLst>
            </p:spPr>
          </p:pic>
        </p:grpSp>
        <p:pic>
          <p:nvPicPr>
            <p:cNvPr id="1250" name="Picture 362" descr="http://2.bp.blogspot.com/-sLPzb9Vw-V0/VaMOLdc37EI/AAAAAAAAvjE/T-FTmodsYBg/s800/boy_12.png"/>
            <p:cNvPicPr>
              <a:picLocks noChangeAspect="1" noChangeArrowheads="1"/>
            </p:cNvPicPr>
            <p:nvPr/>
          </p:nvPicPr>
          <p:blipFill>
            <a:blip r:embed="rId4"/>
            <a:stretch>
              <a:fillRect/>
            </a:stretch>
          </p:blipFill>
          <p:spPr>
            <a:xfrm>
              <a:off x="410709" y="2669135"/>
              <a:ext cx="1333699" cy="1348557"/>
            </a:xfrm>
            <a:prstGeom prst="rect">
              <a:avLst/>
            </a:prstGeom>
            <a:solidFill>
              <a:schemeClr val="bg1"/>
            </a:solidFill>
          </p:spPr>
        </p:pic>
        <p:sp>
          <p:nvSpPr>
            <p:cNvPr id="1251" name="正方形/長方形 363"/>
            <p:cNvSpPr/>
            <p:nvPr/>
          </p:nvSpPr>
          <p:spPr>
            <a:xfrm>
              <a:off x="410709" y="4092701"/>
              <a:ext cx="1675032" cy="751224"/>
            </a:xfrm>
            <a:prstGeom prst="rect">
              <a:avLst/>
            </a:prstGeom>
            <a:solidFill>
              <a:schemeClr val="bg1"/>
            </a:solidFill>
          </p:spPr>
          <p:txBody>
            <a:bodyPr wrap="square">
              <a:spAutoFit/>
            </a:bodyPr>
            <a:lstStyle/>
            <a:p>
              <a:r>
                <a:rPr lang="ja-JP" altLang="en-US" sz="3600" b="1">
                  <a:solidFill>
                    <a:srgbClr val="0070C0"/>
                  </a:solidFill>
                  <a:latin typeface="HG丸ｺﾞｼｯｸM-PRO"/>
                  <a:ea typeface="HG丸ｺﾞｼｯｸM-PRO"/>
                </a:rPr>
                <a:t>すずき</a:t>
              </a:r>
              <a:endParaRPr sz="3600" b="1">
                <a:solidFill>
                  <a:srgbClr val="0070C0"/>
                </a:solidFill>
                <a:latin typeface="HG丸ｺﾞｼｯｸM-PRO"/>
                <a:ea typeface="HG丸ｺﾞｼｯｸM-PRO"/>
              </a:endParaRPr>
            </a:p>
          </p:txBody>
        </p:sp>
      </p:grpSp>
      <p:grpSp>
        <p:nvGrpSpPr>
          <p:cNvPr id="1252" name="グループ 267"/>
          <p:cNvGrpSpPr/>
          <p:nvPr/>
        </p:nvGrpSpPr>
        <p:grpSpPr>
          <a:xfrm>
            <a:off x="6027865" y="857767"/>
            <a:ext cx="2216617" cy="5321797"/>
            <a:chOff x="6625371" y="860721"/>
            <a:chExt cx="2216617" cy="5321797"/>
          </a:xfrm>
        </p:grpSpPr>
        <p:pic>
          <p:nvPicPr>
            <p:cNvPr id="1253" name="図 16"/>
            <p:cNvPicPr>
              <a:picLocks noChangeAspect="1"/>
            </p:cNvPicPr>
            <p:nvPr/>
          </p:nvPicPr>
          <p:blipFill>
            <a:blip r:embed="rId5"/>
            <a:stretch>
              <a:fillRect/>
            </a:stretch>
          </p:blipFill>
          <p:spPr>
            <a:xfrm>
              <a:off x="6625371" y="860721"/>
              <a:ext cx="1747776" cy="1623247"/>
            </a:xfrm>
            <a:prstGeom prst="rect">
              <a:avLst/>
            </a:prstGeom>
          </p:spPr>
        </p:pic>
        <p:pic>
          <p:nvPicPr>
            <p:cNvPr id="1254" name="図 21"/>
            <p:cNvPicPr>
              <a:picLocks noChangeAspect="1"/>
            </p:cNvPicPr>
            <p:nvPr/>
          </p:nvPicPr>
          <p:blipFill>
            <a:blip r:embed="rId5"/>
            <a:stretch>
              <a:fillRect/>
            </a:stretch>
          </p:blipFill>
          <p:spPr>
            <a:xfrm>
              <a:off x="6625371" y="4431626"/>
              <a:ext cx="1885212" cy="1750892"/>
            </a:xfrm>
            <a:prstGeom prst="rect">
              <a:avLst/>
            </a:prstGeom>
          </p:spPr>
        </p:pic>
        <p:pic>
          <p:nvPicPr>
            <p:cNvPr id="1255" name="図 366"/>
            <p:cNvPicPr>
              <a:picLocks noChangeAspect="1"/>
            </p:cNvPicPr>
            <p:nvPr/>
          </p:nvPicPr>
          <p:blipFill>
            <a:blip r:embed="rId5"/>
            <a:stretch>
              <a:fillRect/>
            </a:stretch>
          </p:blipFill>
          <p:spPr>
            <a:xfrm>
              <a:off x="6956776" y="2637672"/>
              <a:ext cx="1885212" cy="1750892"/>
            </a:xfrm>
            <a:prstGeom prst="rect">
              <a:avLst/>
            </a:prstGeom>
          </p:spPr>
        </p:pic>
      </p:grpSp>
      <p:grpSp>
        <p:nvGrpSpPr>
          <p:cNvPr id="1256" name="グループ 271"/>
          <p:cNvGrpSpPr/>
          <p:nvPr/>
        </p:nvGrpSpPr>
        <p:grpSpPr>
          <a:xfrm>
            <a:off x="8841988" y="0"/>
            <a:ext cx="2555567" cy="6846937"/>
            <a:chOff x="8841988" y="0"/>
            <a:chExt cx="2555567" cy="6846937"/>
          </a:xfrm>
        </p:grpSpPr>
        <p:pic>
          <p:nvPicPr>
            <p:cNvPr id="1257" name="図 368"/>
            <p:cNvPicPr>
              <a:picLocks noChangeAspect="1"/>
            </p:cNvPicPr>
            <p:nvPr/>
          </p:nvPicPr>
          <p:blipFill>
            <a:blip r:embed="rId5"/>
            <a:stretch>
              <a:fillRect/>
            </a:stretch>
          </p:blipFill>
          <p:spPr>
            <a:xfrm>
              <a:off x="8841988" y="0"/>
              <a:ext cx="1042770" cy="968473"/>
            </a:xfrm>
            <a:prstGeom prst="rect">
              <a:avLst/>
            </a:prstGeom>
          </p:spPr>
        </p:pic>
        <p:pic>
          <p:nvPicPr>
            <p:cNvPr id="1258" name="図 369"/>
            <p:cNvPicPr>
              <a:picLocks noChangeAspect="1"/>
            </p:cNvPicPr>
            <p:nvPr/>
          </p:nvPicPr>
          <p:blipFill>
            <a:blip r:embed="rId5"/>
            <a:stretch>
              <a:fillRect/>
            </a:stretch>
          </p:blipFill>
          <p:spPr>
            <a:xfrm>
              <a:off x="10102832" y="700918"/>
              <a:ext cx="1042770" cy="968473"/>
            </a:xfrm>
            <a:prstGeom prst="rect">
              <a:avLst/>
            </a:prstGeom>
          </p:spPr>
        </p:pic>
        <p:pic>
          <p:nvPicPr>
            <p:cNvPr id="1259" name="図 370"/>
            <p:cNvPicPr>
              <a:picLocks noChangeAspect="1"/>
            </p:cNvPicPr>
            <p:nvPr/>
          </p:nvPicPr>
          <p:blipFill>
            <a:blip r:embed="rId5"/>
            <a:stretch>
              <a:fillRect/>
            </a:stretch>
          </p:blipFill>
          <p:spPr>
            <a:xfrm>
              <a:off x="10102831" y="2147549"/>
              <a:ext cx="1042770" cy="968473"/>
            </a:xfrm>
            <a:prstGeom prst="rect">
              <a:avLst/>
            </a:prstGeom>
          </p:spPr>
        </p:pic>
        <p:pic>
          <p:nvPicPr>
            <p:cNvPr id="1260" name="図 371"/>
            <p:cNvPicPr>
              <a:picLocks noChangeAspect="1"/>
            </p:cNvPicPr>
            <p:nvPr/>
          </p:nvPicPr>
          <p:blipFill>
            <a:blip r:embed="rId5"/>
            <a:stretch>
              <a:fillRect/>
            </a:stretch>
          </p:blipFill>
          <p:spPr>
            <a:xfrm>
              <a:off x="10102829" y="5106463"/>
              <a:ext cx="1042770" cy="968473"/>
            </a:xfrm>
            <a:prstGeom prst="rect">
              <a:avLst/>
            </a:prstGeom>
          </p:spPr>
        </p:pic>
        <p:pic>
          <p:nvPicPr>
            <p:cNvPr id="1261" name="図 372"/>
            <p:cNvPicPr>
              <a:picLocks noChangeAspect="1"/>
            </p:cNvPicPr>
            <p:nvPr/>
          </p:nvPicPr>
          <p:blipFill>
            <a:blip r:embed="rId5"/>
            <a:stretch>
              <a:fillRect/>
            </a:stretch>
          </p:blipFill>
          <p:spPr>
            <a:xfrm>
              <a:off x="8954045" y="5878464"/>
              <a:ext cx="1042770" cy="968473"/>
            </a:xfrm>
            <a:prstGeom prst="rect">
              <a:avLst/>
            </a:prstGeom>
          </p:spPr>
        </p:pic>
        <p:pic>
          <p:nvPicPr>
            <p:cNvPr id="1262" name="図 373"/>
            <p:cNvPicPr>
              <a:picLocks noChangeAspect="1"/>
            </p:cNvPicPr>
            <p:nvPr/>
          </p:nvPicPr>
          <p:blipFill>
            <a:blip r:embed="rId5"/>
            <a:stretch>
              <a:fillRect/>
            </a:stretch>
          </p:blipFill>
          <p:spPr>
            <a:xfrm>
              <a:off x="10354785" y="3693986"/>
              <a:ext cx="1042770" cy="968473"/>
            </a:xfrm>
            <a:prstGeom prst="rect">
              <a:avLst/>
            </a:prstGeom>
          </p:spPr>
        </p:pic>
      </p:grpSp>
      <p:cxnSp>
        <p:nvCxnSpPr>
          <p:cNvPr id="1263" name="直線矢印コネクタ 374"/>
          <p:cNvCxnSpPr/>
          <p:nvPr/>
        </p:nvCxnSpPr>
        <p:spPr>
          <a:xfrm>
            <a:off x="2344615" y="3516923"/>
            <a:ext cx="942247" cy="18096"/>
          </a:xfrm>
          <a:prstGeom prst="straightConnector1">
            <a:avLst/>
          </a:prstGeom>
          <a:ln w="114300">
            <a:solidFill>
              <a:schemeClr val="accent2">
                <a:lumMod val="75000"/>
              </a:schemeClr>
            </a:solidFill>
            <a:headEnd type="stealth"/>
            <a:tailEnd type="stealth"/>
          </a:ln>
        </p:spPr>
        <p:style>
          <a:lnRef idx="1">
            <a:schemeClr val="accent1"/>
          </a:lnRef>
          <a:fillRef idx="0">
            <a:schemeClr val="accent1"/>
          </a:fillRef>
          <a:effectRef idx="0">
            <a:schemeClr val="accent1"/>
          </a:effectRef>
          <a:fontRef idx="minor">
            <a:schemeClr val="tx1"/>
          </a:fontRef>
        </p:style>
      </p:cxnSp>
      <p:grpSp>
        <p:nvGrpSpPr>
          <p:cNvPr id="1264" name="グループ 265"/>
          <p:cNvGrpSpPr/>
          <p:nvPr/>
        </p:nvGrpSpPr>
        <p:grpSpPr>
          <a:xfrm>
            <a:off x="5322812" y="2147549"/>
            <a:ext cx="960025" cy="2514909"/>
            <a:chOff x="6013824" y="2147549"/>
            <a:chExt cx="960025" cy="2514909"/>
          </a:xfrm>
        </p:grpSpPr>
        <p:cxnSp>
          <p:nvCxnSpPr>
            <p:cNvPr id="1265" name="直線矢印コネクタ 22"/>
            <p:cNvCxnSpPr/>
            <p:nvPr/>
          </p:nvCxnSpPr>
          <p:spPr>
            <a:xfrm flipH="1">
              <a:off x="6032499" y="2147549"/>
              <a:ext cx="611548" cy="597650"/>
            </a:xfrm>
            <a:prstGeom prst="straightConnector1">
              <a:avLst/>
            </a:prstGeom>
            <a:ln w="114300">
              <a:solidFill>
                <a:schemeClr val="accent2">
                  <a:lumMod val="75000"/>
                </a:schemeClr>
              </a:solidFill>
              <a:headEnd type="stealth"/>
              <a:tailEnd type="stealth"/>
            </a:ln>
          </p:spPr>
          <p:style>
            <a:lnRef idx="1">
              <a:schemeClr val="accent1"/>
            </a:lnRef>
            <a:fillRef idx="0">
              <a:schemeClr val="accent1"/>
            </a:fillRef>
            <a:effectRef idx="0">
              <a:schemeClr val="accent1"/>
            </a:effectRef>
            <a:fontRef idx="minor">
              <a:schemeClr val="tx1"/>
            </a:fontRef>
          </p:style>
        </p:cxnSp>
        <p:cxnSp>
          <p:nvCxnSpPr>
            <p:cNvPr id="1266" name="直線矢印コネクタ 367"/>
            <p:cNvCxnSpPr/>
            <p:nvPr/>
          </p:nvCxnSpPr>
          <p:spPr>
            <a:xfrm flipH="1">
              <a:off x="6032499" y="3315433"/>
              <a:ext cx="941350" cy="8978"/>
            </a:xfrm>
            <a:prstGeom prst="straightConnector1">
              <a:avLst/>
            </a:prstGeom>
            <a:ln w="114300">
              <a:solidFill>
                <a:schemeClr val="accent2">
                  <a:lumMod val="75000"/>
                </a:schemeClr>
              </a:solidFill>
              <a:headEnd type="stealth"/>
              <a:tailEnd type="stealth"/>
            </a:ln>
          </p:spPr>
          <p:style>
            <a:lnRef idx="1">
              <a:schemeClr val="accent1"/>
            </a:lnRef>
            <a:fillRef idx="0">
              <a:schemeClr val="accent1"/>
            </a:fillRef>
            <a:effectRef idx="0">
              <a:schemeClr val="accent1"/>
            </a:effectRef>
            <a:fontRef idx="minor">
              <a:schemeClr val="tx1"/>
            </a:fontRef>
          </p:style>
        </p:cxnSp>
        <p:cxnSp>
          <p:nvCxnSpPr>
            <p:cNvPr id="1267" name="直線矢印コネクタ 376"/>
            <p:cNvCxnSpPr/>
            <p:nvPr/>
          </p:nvCxnSpPr>
          <p:spPr>
            <a:xfrm>
              <a:off x="6013824" y="4015441"/>
              <a:ext cx="630224" cy="647017"/>
            </a:xfrm>
            <a:prstGeom prst="straightConnector1">
              <a:avLst/>
            </a:prstGeom>
            <a:ln w="114300">
              <a:solidFill>
                <a:schemeClr val="accent2">
                  <a:lumMod val="75000"/>
                </a:schemeClr>
              </a:solidFill>
              <a:headEnd type="stealth"/>
              <a:tailEnd type="stealth"/>
            </a:ln>
          </p:spPr>
          <p:style>
            <a:lnRef idx="1">
              <a:schemeClr val="accent1"/>
            </a:lnRef>
            <a:fillRef idx="0">
              <a:schemeClr val="accent1"/>
            </a:fillRef>
            <a:effectRef idx="0">
              <a:schemeClr val="accent1"/>
            </a:effectRef>
            <a:fontRef idx="minor">
              <a:schemeClr val="tx1"/>
            </a:fontRef>
          </p:style>
        </p:cxnSp>
      </p:grpSp>
      <p:grpSp>
        <p:nvGrpSpPr>
          <p:cNvPr id="1268" name="グループ 269"/>
          <p:cNvGrpSpPr/>
          <p:nvPr/>
        </p:nvGrpSpPr>
        <p:grpSpPr>
          <a:xfrm>
            <a:off x="7583366" y="860721"/>
            <a:ext cx="2475414" cy="5330529"/>
            <a:chOff x="7844830" y="860721"/>
            <a:chExt cx="2475414" cy="5330529"/>
          </a:xfrm>
        </p:grpSpPr>
        <p:cxnSp>
          <p:nvCxnSpPr>
            <p:cNvPr id="1269" name="直線矢印コネクタ 17"/>
            <p:cNvCxnSpPr/>
            <p:nvPr/>
          </p:nvCxnSpPr>
          <p:spPr>
            <a:xfrm>
              <a:off x="8452426" y="5304118"/>
              <a:ext cx="1627115" cy="209392"/>
            </a:xfrm>
            <a:prstGeom prst="straightConnector1">
              <a:avLst/>
            </a:prstGeom>
            <a:ln w="114300">
              <a:solidFill>
                <a:schemeClr val="accent2">
                  <a:lumMod val="75000"/>
                </a:schemeClr>
              </a:solidFill>
              <a:headEnd type="stealth"/>
              <a:tailEnd type="stealth"/>
            </a:ln>
          </p:spPr>
          <p:style>
            <a:lnRef idx="1">
              <a:schemeClr val="accent1"/>
            </a:lnRef>
            <a:fillRef idx="0">
              <a:schemeClr val="accent1"/>
            </a:fillRef>
            <a:effectRef idx="0">
              <a:schemeClr val="accent1"/>
            </a:effectRef>
            <a:fontRef idx="minor">
              <a:schemeClr val="tx1"/>
            </a:fontRef>
          </p:style>
        </p:cxnSp>
        <p:cxnSp>
          <p:nvCxnSpPr>
            <p:cNvPr id="1270" name="直線矢印コネクタ 377"/>
            <p:cNvCxnSpPr/>
            <p:nvPr/>
          </p:nvCxnSpPr>
          <p:spPr>
            <a:xfrm>
              <a:off x="8451878" y="4095894"/>
              <a:ext cx="1868366" cy="160905"/>
            </a:xfrm>
            <a:prstGeom prst="straightConnector1">
              <a:avLst/>
            </a:prstGeom>
            <a:ln w="114300">
              <a:solidFill>
                <a:schemeClr val="accent2">
                  <a:lumMod val="75000"/>
                </a:schemeClr>
              </a:solidFill>
              <a:headEnd type="stealth"/>
              <a:tailEnd type="stealth"/>
            </a:ln>
          </p:spPr>
          <p:style>
            <a:lnRef idx="1">
              <a:schemeClr val="accent1"/>
            </a:lnRef>
            <a:fillRef idx="0">
              <a:schemeClr val="accent1"/>
            </a:fillRef>
            <a:effectRef idx="0">
              <a:schemeClr val="accent1"/>
            </a:effectRef>
            <a:fontRef idx="minor">
              <a:schemeClr val="tx1"/>
            </a:fontRef>
          </p:style>
        </p:cxnSp>
        <p:cxnSp>
          <p:nvCxnSpPr>
            <p:cNvPr id="1271" name="直線矢印コネクタ 378"/>
            <p:cNvCxnSpPr/>
            <p:nvPr/>
          </p:nvCxnSpPr>
          <p:spPr>
            <a:xfrm flipV="1">
              <a:off x="8229493" y="1254171"/>
              <a:ext cx="1916729" cy="577560"/>
            </a:xfrm>
            <a:prstGeom prst="straightConnector1">
              <a:avLst/>
            </a:prstGeom>
            <a:ln w="114300">
              <a:solidFill>
                <a:schemeClr val="accent2">
                  <a:lumMod val="75000"/>
                </a:schemeClr>
              </a:solidFill>
              <a:headEnd type="stealth"/>
              <a:tailEnd type="stealth"/>
            </a:ln>
          </p:spPr>
          <p:style>
            <a:lnRef idx="1">
              <a:schemeClr val="accent1"/>
            </a:lnRef>
            <a:fillRef idx="0">
              <a:schemeClr val="accent1"/>
            </a:fillRef>
            <a:effectRef idx="0">
              <a:schemeClr val="accent1"/>
            </a:effectRef>
            <a:fontRef idx="minor">
              <a:schemeClr val="tx1"/>
            </a:fontRef>
          </p:style>
        </p:cxnSp>
        <p:cxnSp>
          <p:nvCxnSpPr>
            <p:cNvPr id="1272" name="直線矢印コネクタ 379"/>
            <p:cNvCxnSpPr/>
            <p:nvPr/>
          </p:nvCxnSpPr>
          <p:spPr>
            <a:xfrm flipV="1">
              <a:off x="8174541" y="860721"/>
              <a:ext cx="864871" cy="274952"/>
            </a:xfrm>
            <a:prstGeom prst="straightConnector1">
              <a:avLst/>
            </a:prstGeom>
            <a:ln w="114300">
              <a:solidFill>
                <a:schemeClr val="accent2">
                  <a:lumMod val="75000"/>
                </a:schemeClr>
              </a:solidFill>
              <a:headEnd type="stealth"/>
              <a:tailEnd type="stealth"/>
            </a:ln>
          </p:spPr>
          <p:style>
            <a:lnRef idx="1">
              <a:schemeClr val="accent1"/>
            </a:lnRef>
            <a:fillRef idx="0">
              <a:schemeClr val="accent1"/>
            </a:fillRef>
            <a:effectRef idx="0">
              <a:schemeClr val="accent1"/>
            </a:effectRef>
            <a:fontRef idx="minor">
              <a:schemeClr val="tx1"/>
            </a:fontRef>
          </p:style>
        </p:cxnSp>
        <p:cxnSp>
          <p:nvCxnSpPr>
            <p:cNvPr id="1273" name="直線矢印コネクタ 380"/>
            <p:cNvCxnSpPr/>
            <p:nvPr/>
          </p:nvCxnSpPr>
          <p:spPr>
            <a:xfrm flipV="1">
              <a:off x="8692580" y="2784231"/>
              <a:ext cx="1386961" cy="365373"/>
            </a:xfrm>
            <a:prstGeom prst="straightConnector1">
              <a:avLst/>
            </a:prstGeom>
            <a:ln w="114300">
              <a:solidFill>
                <a:schemeClr val="accent2">
                  <a:lumMod val="75000"/>
                </a:schemeClr>
              </a:solidFill>
              <a:headEnd type="stealth"/>
              <a:tailEnd type="stealth"/>
            </a:ln>
          </p:spPr>
          <p:style>
            <a:lnRef idx="1">
              <a:schemeClr val="accent1"/>
            </a:lnRef>
            <a:fillRef idx="0">
              <a:schemeClr val="accent1"/>
            </a:fillRef>
            <a:effectRef idx="0">
              <a:schemeClr val="accent1"/>
            </a:effectRef>
            <a:fontRef idx="minor">
              <a:schemeClr val="tx1"/>
            </a:fontRef>
          </p:style>
        </p:cxnSp>
        <p:cxnSp>
          <p:nvCxnSpPr>
            <p:cNvPr id="1274" name="直線矢印コネクタ 381"/>
            <p:cNvCxnSpPr/>
            <p:nvPr/>
          </p:nvCxnSpPr>
          <p:spPr>
            <a:xfrm>
              <a:off x="7844830" y="5916491"/>
              <a:ext cx="1300529" cy="274759"/>
            </a:xfrm>
            <a:prstGeom prst="straightConnector1">
              <a:avLst/>
            </a:prstGeom>
            <a:ln w="114300">
              <a:solidFill>
                <a:schemeClr val="accent2">
                  <a:lumMod val="75000"/>
                </a:schemeClr>
              </a:solidFill>
              <a:headEnd type="stealth"/>
              <a:tailEnd type="stealth"/>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51517895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0" name=""/>
        <p:cNvGrpSpPr/>
        <p:nvPr/>
      </p:nvGrpSpPr>
      <p:grpSpPr>
        <a:xfrm>
          <a:off x="0" y="0"/>
          <a:ext cx="0" cy="0"/>
          <a:chOff x="0" y="0"/>
          <a:chExt cx="0" cy="0"/>
        </a:xfrm>
      </p:grpSpPr>
      <p:sp>
        <p:nvSpPr>
          <p:cNvPr id="1280" name="正方形/長方形 12"/>
          <p:cNvSpPr/>
          <p:nvPr/>
        </p:nvSpPr>
        <p:spPr>
          <a:xfrm>
            <a:off x="5284538" y="3787278"/>
            <a:ext cx="1806722" cy="922437"/>
          </a:xfrm>
          <a:prstGeom prst="rect">
            <a:avLst/>
          </a:prstGeom>
        </p:spPr>
        <p:txBody>
          <a:bodyPr wrap="none">
            <a:spAutoFit/>
          </a:bodyPr>
          <a:lstStyle/>
          <a:p>
            <a:r>
              <a:rPr lang="ja-JP" altLang="en-US" sz="5400" b="1" dirty="0">
                <a:solidFill>
                  <a:srgbClr val="0070C0"/>
                </a:solidFill>
                <a:latin typeface="HG丸ｺﾞｼｯｸM-PRO"/>
                <a:ea typeface="HG丸ｺﾞｼｯｸM-PRO"/>
              </a:rPr>
              <a:t>ゆ い</a:t>
            </a:r>
            <a:endParaRPr sz="5400" b="1">
              <a:solidFill>
                <a:srgbClr val="0070C0"/>
              </a:solidFill>
              <a:latin typeface="HG丸ｺﾞｼｯｸM-PRO"/>
              <a:ea typeface="HG丸ｺﾞｼｯｸM-PRO"/>
            </a:endParaRPr>
          </a:p>
        </p:txBody>
      </p:sp>
      <p:sp>
        <p:nvSpPr>
          <p:cNvPr id="1281" name="スライド番号プレースホルダー 2"/>
          <p:cNvSpPr>
            <a:spLocks noGrp="1"/>
          </p:cNvSpPr>
          <p:nvPr>
            <p:ph type="sldNum" sz="quarter" idx="12"/>
          </p:nvPr>
        </p:nvSpPr>
        <p:spPr/>
        <p:txBody>
          <a:bodyPr/>
          <a:lstStyle/>
          <a:p>
            <a:fld id="{83B67A27-73C2-424E-BF58-30741D36557A}" type="slidenum">
              <a:rPr kumimoji="1" lang="ja-JP" altLang="en-US" smtClean="0"/>
              <a:t>8</a:t>
            </a:fld>
            <a:endParaRPr kumimoji="1" lang="ja-JP" altLang="en-US"/>
          </a:p>
        </p:txBody>
      </p:sp>
      <p:pic>
        <p:nvPicPr>
          <p:cNvPr id="1282" name="図 261"/>
          <p:cNvPicPr>
            <a:picLocks noChangeAspect="1"/>
          </p:cNvPicPr>
          <p:nvPr/>
        </p:nvPicPr>
        <p:blipFill>
          <a:blip r:embed="rId1"/>
          <a:stretch>
            <a:fillRect/>
          </a:stretch>
        </p:blipFill>
        <p:spPr>
          <a:xfrm>
            <a:off x="4563666" y="400285"/>
            <a:ext cx="3248465" cy="3468360"/>
          </a:xfrm>
          <a:prstGeom prst="rect">
            <a:avLst/>
          </a:prstGeom>
        </p:spPr>
      </p:pic>
      <p:sp>
        <p:nvSpPr>
          <p:cNvPr id="1283" name="タイトル 289"/>
          <p:cNvSpPr>
            <a:spLocks noGrp="1"/>
          </p:cNvSpPr>
          <p:nvPr>
            <p:ph type="title"/>
          </p:nvPr>
        </p:nvSpPr>
        <p:spPr>
          <a:xfrm>
            <a:off x="3476141" y="4788295"/>
            <a:ext cx="5837862" cy="1328554"/>
          </a:xfrm>
        </p:spPr>
        <p:txBody>
          <a:bodyPr>
            <a:normAutofit/>
          </a:bodyPr>
          <a:lstStyle/>
          <a:p>
            <a:pPr algn="ctr"/>
            <a:r>
              <a:rPr lang="ja-JP" altLang="en-US" sz="7200" b="1" dirty="0" smtClean="0">
                <a:solidFill>
                  <a:srgbClr val="FF0000"/>
                </a:solidFill>
                <a:latin typeface="HG丸ｺﾞｼｯｸM-PRO"/>
                <a:ea typeface="HG丸ｺﾞｼｯｸM-PRO"/>
                <a:cs typeface="MS PGothic" charset="-128"/>
              </a:rPr>
              <a:t>どう思う？</a:t>
            </a:r>
            <a:endParaRPr lang="ja-JP" altLang="en-US" sz="7200" b="1" dirty="0">
              <a:solidFill>
                <a:srgbClr val="FF0000"/>
              </a:solidFill>
              <a:latin typeface="HG丸ｺﾞｼｯｸM-PRO"/>
              <a:ea typeface="HG丸ｺﾞｼｯｸM-PRO"/>
              <a:cs typeface="MS PGothic" charset="-128"/>
            </a:endParaRPr>
          </a:p>
        </p:txBody>
      </p:sp>
      <p:pic>
        <p:nvPicPr>
          <p:cNvPr id="1284" name="図 266"/>
          <p:cNvPicPr>
            <a:picLocks noChangeAspect="1"/>
          </p:cNvPicPr>
          <p:nvPr/>
        </p:nvPicPr>
        <p:blipFill>
          <a:blip r:embed="rId2"/>
          <a:stretch>
            <a:fillRect/>
          </a:stretch>
        </p:blipFill>
        <p:spPr>
          <a:xfrm>
            <a:off x="4551968" y="400285"/>
            <a:ext cx="3260163" cy="3473610"/>
          </a:xfrm>
          <a:prstGeom prst="rect">
            <a:avLst/>
          </a:prstGeom>
        </p:spPr>
      </p:pic>
    </p:spTree>
    <p:extLst>
      <p:ext uri="{BB962C8B-B14F-4D97-AF65-F5344CB8AC3E}">
        <p14:creationId xmlns:p14="http://schemas.microsoft.com/office/powerpoint/2010/main" val="1277832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500"/>
                                        <p:tgtEl>
                                          <p:spTgt spid="1282"/>
                                        </p:tgtEl>
                                      </p:cBhvr>
                                    </p:animEffect>
                                    <p:set>
                                      <p:cBhvr>
                                        <p:cTn id="7" dur="1" fill="hold">
                                          <p:stCondLst>
                                            <p:cond delay="499"/>
                                          </p:stCondLst>
                                        </p:cTn>
                                        <p:tgtEl>
                                          <p:spTgt spid="1282"/>
                                        </p:tgtEl>
                                        <p:attrNameLst>
                                          <p:attrName>style.visibility</p:attrName>
                                        </p:attrNameLst>
                                      </p:cBhvr>
                                      <p:to>
                                        <p:strVal val="hidden"/>
                                      </p:to>
                                    </p:set>
                                  </p:childTnLst>
                                </p:cTn>
                              </p:par>
                            </p:childTnLst>
                          </p:cTn>
                        </p:par>
                        <p:par>
                          <p:cTn id="8" fill="hold">
                            <p:stCondLst>
                              <p:cond delay="500"/>
                            </p:stCondLst>
                            <p:childTnLst>
                              <p:par>
                                <p:cTn id="9" presetID="10" presetClass="entr" presetSubtype="0" fill="hold" nodeType="afterEffect">
                                  <p:stCondLst>
                                    <p:cond delay="0"/>
                                  </p:stCondLst>
                                  <p:childTnLst>
                                    <p:set>
                                      <p:cBhvr>
                                        <p:cTn id="11" dur="1" fill="hold">
                                          <p:stCondLst>
                                            <p:cond delay="0"/>
                                          </p:stCondLst>
                                        </p:cTn>
                                        <p:tgtEl>
                                          <p:spTgt spid="1284"/>
                                        </p:tgtEl>
                                        <p:attrNameLst>
                                          <p:attrName>style.visibility</p:attrName>
                                        </p:attrNameLst>
                                      </p:cBhvr>
                                      <p:to>
                                        <p:strVal val="visible"/>
                                      </p:to>
                                    </p:set>
                                    <p:animEffect transition="in" filter="fade">
                                      <p:cBhvr>
                                        <p:cTn id="10" dur="500"/>
                                        <p:tgtEl>
                                          <p:spTgt spid="1284"/>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6" dur="1" fill="hold">
                                          <p:stCondLst>
                                            <p:cond delay="0"/>
                                          </p:stCondLst>
                                        </p:cTn>
                                        <p:tgtEl>
                                          <p:spTgt spid="1283"/>
                                        </p:tgtEl>
                                        <p:attrNameLst>
                                          <p:attrName>style.visibility</p:attrName>
                                        </p:attrNameLst>
                                      </p:cBhvr>
                                      <p:to>
                                        <p:strVal val="visible"/>
                                      </p:to>
                                    </p:set>
                                    <p:animEffect transition="in" filter="fade">
                                      <p:cBhvr>
                                        <p:cTn id="15" dur="500"/>
                                        <p:tgtEl>
                                          <p:spTgt spid="128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83" grpId="0" animBg="1" autoUpdateAnimBg="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0" name=""/>
        <p:cNvGrpSpPr/>
        <p:nvPr/>
      </p:nvGrpSpPr>
      <p:grpSpPr>
        <a:xfrm>
          <a:off x="0" y="0"/>
          <a:ext cx="0" cy="0"/>
          <a:chOff x="0" y="0"/>
          <a:chExt cx="0" cy="0"/>
        </a:xfrm>
      </p:grpSpPr>
      <p:sp>
        <p:nvSpPr>
          <p:cNvPr id="1290" name="タイトル 1"/>
          <p:cNvSpPr>
            <a:spLocks noGrp="1"/>
          </p:cNvSpPr>
          <p:nvPr>
            <p:ph type="title"/>
          </p:nvPr>
        </p:nvSpPr>
        <p:spPr>
          <a:xfrm>
            <a:off x="503831" y="28957"/>
            <a:ext cx="2073235" cy="1325563"/>
          </a:xfrm>
        </p:spPr>
        <p:txBody>
          <a:bodyPr>
            <a:normAutofit fontScale="90000"/>
          </a:bodyPr>
          <a:lstStyle/>
          <a:p>
            <a:r>
              <a:rPr kumimoji="1" lang="ja-JP" altLang="en-US" sz="5400" b="1" dirty="0" smtClean="0">
                <a:solidFill>
                  <a:srgbClr val="7030A0"/>
                </a:solidFill>
                <a:latin typeface="HG丸ｺﾞｼｯｸM-PRO"/>
                <a:ea typeface="HG丸ｺﾞｼｯｸM-PRO"/>
                <a:cs typeface="MS PGothic" charset="-128"/>
              </a:rPr>
              <a:t>内　容</a:t>
            </a:r>
            <a:endParaRPr kumimoji="1" lang="ja-JP" altLang="en-US" sz="5400" b="1" dirty="0">
              <a:solidFill>
                <a:srgbClr val="7030A0"/>
              </a:solidFill>
              <a:latin typeface="HG丸ｺﾞｼｯｸM-PRO"/>
              <a:ea typeface="HG丸ｺﾞｼｯｸM-PRO"/>
              <a:cs typeface="MS PGothic" charset="-128"/>
            </a:endParaRPr>
          </a:p>
        </p:txBody>
      </p:sp>
      <p:pic>
        <p:nvPicPr>
          <p:cNvPr id="1291" name="Picture 4" descr="http://2.bp.blogspot.com/-6JmvIZNh6v0/VaMNdoZ16HI/AAAAAAAAvX8/26ub6j9Uh4E/s800/girl_14.png"/>
          <p:cNvPicPr>
            <a:picLocks noChangeAspect="1" noChangeArrowheads="1"/>
          </p:cNvPicPr>
          <p:nvPr/>
        </p:nvPicPr>
        <p:blipFill>
          <a:blip r:embed="rId1"/>
          <a:stretch>
            <a:fillRect/>
          </a:stretch>
        </p:blipFill>
        <p:spPr>
          <a:xfrm>
            <a:off x="4874606" y="924702"/>
            <a:ext cx="1430494" cy="1476041"/>
          </a:xfrm>
          <a:prstGeom prst="rect">
            <a:avLst/>
          </a:prstGeom>
          <a:noFill/>
        </p:spPr>
      </p:pic>
      <p:pic>
        <p:nvPicPr>
          <p:cNvPr id="1292" name="Picture 6" descr="http://2.bp.blogspot.com/-sLPzb9Vw-V0/VaMOLdc37EI/AAAAAAAAvjE/T-FTmodsYBg/s800/boy_12.png"/>
          <p:cNvPicPr>
            <a:picLocks noChangeAspect="1" noChangeArrowheads="1"/>
          </p:cNvPicPr>
          <p:nvPr/>
        </p:nvPicPr>
        <p:blipFill>
          <a:blip r:embed="rId2"/>
          <a:stretch>
            <a:fillRect/>
          </a:stretch>
        </p:blipFill>
        <p:spPr>
          <a:xfrm>
            <a:off x="8133368" y="1839109"/>
            <a:ext cx="1373317" cy="1459580"/>
          </a:xfrm>
          <a:prstGeom prst="rect">
            <a:avLst/>
          </a:prstGeom>
          <a:noFill/>
        </p:spPr>
      </p:pic>
      <p:cxnSp>
        <p:nvCxnSpPr>
          <p:cNvPr id="1293" name="直線矢印コネクタ 11"/>
          <p:cNvCxnSpPr/>
          <p:nvPr/>
        </p:nvCxnSpPr>
        <p:spPr>
          <a:xfrm flipV="1">
            <a:off x="2143125" y="2362933"/>
            <a:ext cx="2729279" cy="1178909"/>
          </a:xfrm>
          <a:prstGeom prst="straightConnector1">
            <a:avLst/>
          </a:prstGeom>
          <a:ln w="114300">
            <a:solidFill>
              <a:schemeClr val="accent2">
                <a:lumMod val="75000"/>
              </a:schemeClr>
            </a:solidFill>
            <a:headEnd type="none"/>
            <a:tailEnd type="stealth"/>
          </a:ln>
        </p:spPr>
        <p:style>
          <a:lnRef idx="1">
            <a:schemeClr val="accent1"/>
          </a:lnRef>
          <a:fillRef idx="0">
            <a:schemeClr val="accent1"/>
          </a:fillRef>
          <a:effectRef idx="0">
            <a:schemeClr val="accent1"/>
          </a:effectRef>
          <a:fontRef idx="minor">
            <a:schemeClr val="tx1"/>
          </a:fontRef>
        </p:style>
      </p:cxnSp>
      <p:sp>
        <p:nvSpPr>
          <p:cNvPr id="1294" name="正方形/長方形 12"/>
          <p:cNvSpPr/>
          <p:nvPr/>
        </p:nvSpPr>
        <p:spPr>
          <a:xfrm>
            <a:off x="577402" y="4314590"/>
            <a:ext cx="1314600" cy="768548"/>
          </a:xfrm>
          <a:prstGeom prst="rect">
            <a:avLst/>
          </a:prstGeom>
        </p:spPr>
        <p:txBody>
          <a:bodyPr wrap="none">
            <a:spAutoFit/>
          </a:bodyPr>
          <a:lstStyle/>
          <a:p>
            <a:r>
              <a:rPr lang="ja-JP" altLang="en-US" sz="4400" b="1" dirty="0">
                <a:solidFill>
                  <a:srgbClr val="0070C0"/>
                </a:solidFill>
                <a:latin typeface="HG丸ｺﾞｼｯｸM-PRO"/>
                <a:ea typeface="HG丸ｺﾞｼｯｸM-PRO"/>
              </a:rPr>
              <a:t>ゆい</a:t>
            </a:r>
            <a:endParaRPr sz="4400">
              <a:solidFill>
                <a:srgbClr val="0070C0"/>
              </a:solidFill>
              <a:latin typeface="HG丸ｺﾞｼｯｸM-PRO"/>
              <a:ea typeface="HG丸ｺﾞｼｯｸM-PRO"/>
            </a:endParaRPr>
          </a:p>
        </p:txBody>
      </p:sp>
      <p:sp>
        <p:nvSpPr>
          <p:cNvPr id="1295" name="正方形/長方形 13"/>
          <p:cNvSpPr/>
          <p:nvPr/>
        </p:nvSpPr>
        <p:spPr>
          <a:xfrm>
            <a:off x="4665112" y="2500495"/>
            <a:ext cx="1880461" cy="768548"/>
          </a:xfrm>
          <a:prstGeom prst="rect">
            <a:avLst/>
          </a:prstGeom>
        </p:spPr>
        <p:txBody>
          <a:bodyPr wrap="none">
            <a:spAutoFit/>
          </a:bodyPr>
          <a:lstStyle/>
          <a:p>
            <a:r>
              <a:rPr lang="ja-JP" altLang="en-US" sz="4400" b="1" dirty="0">
                <a:solidFill>
                  <a:srgbClr val="0070C0"/>
                </a:solidFill>
                <a:latin typeface="HG丸ｺﾞｼｯｸM-PRO"/>
                <a:ea typeface="HG丸ｺﾞｼｯｸM-PRO"/>
              </a:rPr>
              <a:t>ともみ</a:t>
            </a:r>
            <a:endParaRPr sz="4400" b="1">
              <a:solidFill>
                <a:srgbClr val="0070C0"/>
              </a:solidFill>
              <a:latin typeface="HG丸ｺﾞｼｯｸM-PRO"/>
              <a:ea typeface="HG丸ｺﾞｼｯｸM-PRO"/>
            </a:endParaRPr>
          </a:p>
        </p:txBody>
      </p:sp>
      <p:sp>
        <p:nvSpPr>
          <p:cNvPr id="1296" name="正方形/長方形 14"/>
          <p:cNvSpPr/>
          <p:nvPr/>
        </p:nvSpPr>
        <p:spPr>
          <a:xfrm>
            <a:off x="9506685" y="2530141"/>
            <a:ext cx="1880461" cy="768548"/>
          </a:xfrm>
          <a:prstGeom prst="rect">
            <a:avLst/>
          </a:prstGeom>
        </p:spPr>
        <p:txBody>
          <a:bodyPr wrap="none">
            <a:spAutoFit/>
          </a:bodyPr>
          <a:lstStyle/>
          <a:p>
            <a:r>
              <a:rPr lang="ja-JP" altLang="en-US" sz="4400" b="1" dirty="0">
                <a:solidFill>
                  <a:srgbClr val="0070C0"/>
                </a:solidFill>
                <a:latin typeface="HG丸ｺﾞｼｯｸM-PRO"/>
                <a:ea typeface="HG丸ｺﾞｼｯｸM-PRO"/>
              </a:rPr>
              <a:t>すずき</a:t>
            </a:r>
            <a:endParaRPr sz="4400">
              <a:solidFill>
                <a:srgbClr val="0070C0"/>
              </a:solidFill>
              <a:latin typeface="HG丸ｺﾞｼｯｸM-PRO"/>
              <a:ea typeface="HG丸ｺﾞｼｯｸM-PRO"/>
            </a:endParaRPr>
          </a:p>
        </p:txBody>
      </p:sp>
      <p:cxnSp>
        <p:nvCxnSpPr>
          <p:cNvPr id="1297" name="直線矢印コネクタ 15"/>
          <p:cNvCxnSpPr/>
          <p:nvPr/>
        </p:nvCxnSpPr>
        <p:spPr>
          <a:xfrm>
            <a:off x="6301154" y="2253029"/>
            <a:ext cx="1832214" cy="525470"/>
          </a:xfrm>
          <a:prstGeom prst="straightConnector1">
            <a:avLst/>
          </a:prstGeom>
          <a:ln w="114300">
            <a:solidFill>
              <a:schemeClr val="accent2">
                <a:lumMod val="75000"/>
              </a:schemeClr>
            </a:solidFill>
            <a:headEnd type="none"/>
            <a:tailEnd type="stealth"/>
          </a:ln>
        </p:spPr>
        <p:style>
          <a:lnRef idx="1">
            <a:schemeClr val="accent1"/>
          </a:lnRef>
          <a:fillRef idx="0">
            <a:schemeClr val="accent1"/>
          </a:fillRef>
          <a:effectRef idx="0">
            <a:schemeClr val="accent1"/>
          </a:effectRef>
          <a:fontRef idx="minor">
            <a:schemeClr val="tx1"/>
          </a:fontRef>
        </p:style>
      </p:cxnSp>
      <p:sp>
        <p:nvSpPr>
          <p:cNvPr id="1298" name="正方形/長方形 9"/>
          <p:cNvSpPr/>
          <p:nvPr/>
        </p:nvSpPr>
        <p:spPr>
          <a:xfrm>
            <a:off x="77533" y="1455953"/>
            <a:ext cx="3762386" cy="1322546"/>
          </a:xfrm>
          <a:prstGeom prst="rect">
            <a:avLst/>
          </a:prstGeom>
        </p:spPr>
        <p:txBody>
          <a:bodyPr wrap="none">
            <a:spAutoFit/>
          </a:bodyPr>
          <a:lstStyle/>
          <a:p>
            <a:r>
              <a:rPr lang="en-US" altLang="ja-JP" sz="4000" b="1" dirty="0">
                <a:latin typeface="HG丸ｺﾞｼｯｸM-PRO"/>
                <a:ea typeface="HG丸ｺﾞｼｯｸM-PRO"/>
                <a:cs typeface="MS PGothic" charset="-128"/>
              </a:rPr>
              <a:t>1.</a:t>
            </a:r>
            <a:r>
              <a:rPr lang="ja-JP" altLang="en-US" sz="4000" b="1" dirty="0">
                <a:latin typeface="HG丸ｺﾞｼｯｸM-PRO"/>
                <a:ea typeface="HG丸ｺﾞｼｯｸM-PRO"/>
                <a:cs typeface="MS PGothic" charset="-128"/>
              </a:rPr>
              <a:t>自分の</a:t>
            </a:r>
            <a:r>
              <a:rPr lang="ja-JP" altLang="en-US" sz="4000" b="1" dirty="0" smtClean="0">
                <a:latin typeface="HG丸ｺﾞｼｯｸM-PRO"/>
                <a:ea typeface="HG丸ｺﾞｼｯｸM-PRO"/>
                <a:cs typeface="MS PGothic" charset="-128"/>
              </a:rPr>
              <a:t>画像を</a:t>
            </a:r>
            <a:endParaRPr lang="ja-JP" altLang="en-US" sz="4000" b="1" dirty="0" smtClean="0">
              <a:latin typeface="HG丸ｺﾞｼｯｸM-PRO"/>
              <a:ea typeface="HG丸ｺﾞｼｯｸM-PRO"/>
              <a:cs typeface="MS PGothic" charset="-128"/>
            </a:endParaRPr>
          </a:p>
          <a:p>
            <a:r>
              <a:rPr lang="ja-JP" altLang="en-US" sz="4000" b="1" dirty="0" smtClean="0">
                <a:latin typeface="HG丸ｺﾞｼｯｸM-PRO"/>
                <a:ea typeface="HG丸ｺﾞｼｯｸM-PRO"/>
                <a:cs typeface="MS PGothic" charset="-128"/>
              </a:rPr>
              <a:t>　</a:t>
            </a:r>
            <a:r>
              <a:rPr lang="ja-JP" altLang="en-US" sz="4000" b="1" dirty="0" smtClean="0">
                <a:latin typeface="HG丸ｺﾞｼｯｸM-PRO"/>
                <a:ea typeface="HG丸ｺﾞｼｯｸM-PRO"/>
                <a:cs typeface="MS PGothic" charset="-128"/>
              </a:rPr>
              <a:t>送信</a:t>
            </a:r>
            <a:endParaRPr lang="ja-JP" altLang="en-US" sz="4000" b="1" dirty="0" smtClean="0">
              <a:latin typeface="HG丸ｺﾞｼｯｸM-PRO"/>
              <a:ea typeface="HG丸ｺﾞｼｯｸM-PRO"/>
              <a:cs typeface="MS PGothic" charset="-128"/>
            </a:endParaRPr>
          </a:p>
        </p:txBody>
      </p:sp>
      <p:sp>
        <p:nvSpPr>
          <p:cNvPr id="1299" name="正方形/長方形 16"/>
          <p:cNvSpPr/>
          <p:nvPr/>
        </p:nvSpPr>
        <p:spPr>
          <a:xfrm>
            <a:off x="6179230" y="794680"/>
            <a:ext cx="5820642" cy="1322546"/>
          </a:xfrm>
          <a:prstGeom prst="rect">
            <a:avLst/>
          </a:prstGeom>
        </p:spPr>
        <p:txBody>
          <a:bodyPr wrap="none">
            <a:spAutoFit/>
          </a:bodyPr>
          <a:lstStyle/>
          <a:p>
            <a:r>
              <a:rPr lang="en-US" altLang="ja-JP" sz="4000" b="1" dirty="0">
                <a:latin typeface="HG丸ｺﾞｼｯｸM-PRO"/>
                <a:ea typeface="HG丸ｺﾞｼｯｸM-PRO"/>
                <a:cs typeface="MS PGothic" charset="-128"/>
              </a:rPr>
              <a:t>2.</a:t>
            </a:r>
            <a:r>
              <a:rPr lang="ja-JP" altLang="en-US" sz="4000" b="1" dirty="0">
                <a:latin typeface="HG丸ｺﾞｼｯｸM-PRO"/>
                <a:ea typeface="HG丸ｺﾞｼｯｸM-PRO"/>
                <a:cs typeface="MS PGothic" charset="-128"/>
              </a:rPr>
              <a:t>「ゆい」</a:t>
            </a:r>
            <a:r>
              <a:rPr lang="ja-JP" altLang="en-US" sz="4000" b="1" dirty="0" err="1" smtClean="0">
                <a:latin typeface="HG丸ｺﾞｼｯｸM-PRO"/>
                <a:ea typeface="HG丸ｺﾞｼｯｸM-PRO"/>
                <a:cs typeface="MS PGothic" charset="-128"/>
              </a:rPr>
              <a:t>さん</a:t>
            </a:r>
            <a:r>
              <a:rPr lang="ja-JP" altLang="en-US" sz="4000" b="1" dirty="0" err="1">
                <a:latin typeface="HG丸ｺﾞｼｯｸM-PRO"/>
                <a:ea typeface="HG丸ｺﾞｼｯｸM-PRO"/>
                <a:cs typeface="MS PGothic" charset="-128"/>
              </a:rPr>
              <a:t>の</a:t>
            </a:r>
            <a:r>
              <a:rPr lang="ja-JP" altLang="en-US" sz="4000" b="1" dirty="0" smtClean="0">
                <a:latin typeface="HG丸ｺﾞｼｯｸM-PRO"/>
                <a:ea typeface="HG丸ｺﾞｼｯｸM-PRO"/>
                <a:cs typeface="MS PGothic" charset="-128"/>
              </a:rPr>
              <a:t>画像</a:t>
            </a:r>
            <a:r>
              <a:rPr lang="ja-JP" altLang="en-US" sz="4000" b="1" dirty="0" smtClean="0">
                <a:latin typeface="HG丸ｺﾞｼｯｸM-PRO"/>
                <a:ea typeface="HG丸ｺﾞｼｯｸM-PRO"/>
                <a:cs typeface="MS PGothic" charset="-128"/>
              </a:rPr>
              <a:t>を</a:t>
            </a:r>
            <a:endParaRPr lang="ja-JP" altLang="en-US" sz="4000" b="1" dirty="0" smtClean="0">
              <a:latin typeface="HG丸ｺﾞｼｯｸM-PRO"/>
              <a:ea typeface="HG丸ｺﾞｼｯｸM-PRO"/>
              <a:cs typeface="MS PGothic" charset="-128"/>
            </a:endParaRPr>
          </a:p>
          <a:p>
            <a:r>
              <a:rPr lang="ja-JP" altLang="en-US" sz="4000" b="1" dirty="0" smtClean="0">
                <a:latin typeface="HG丸ｺﾞｼｯｸM-PRO"/>
                <a:ea typeface="HG丸ｺﾞｼｯｸM-PRO"/>
                <a:cs typeface="MS PGothic" charset="-128"/>
              </a:rPr>
              <a:t>　</a:t>
            </a:r>
            <a:r>
              <a:rPr lang="ja-JP" altLang="en-US" sz="4000" b="1" dirty="0" smtClean="0">
                <a:latin typeface="HG丸ｺﾞｼｯｸM-PRO"/>
                <a:ea typeface="HG丸ｺﾞｼｯｸM-PRO"/>
                <a:cs typeface="MS PGothic" charset="-128"/>
              </a:rPr>
              <a:t>送信</a:t>
            </a:r>
            <a:endParaRPr lang="ja-JP" altLang="en-US" sz="4000" b="1" dirty="0" smtClean="0">
              <a:latin typeface="HG丸ｺﾞｼｯｸM-PRO"/>
              <a:ea typeface="HG丸ｺﾞｼｯｸM-PRO"/>
              <a:cs typeface="MS PGothic" charset="-128"/>
            </a:endParaRPr>
          </a:p>
        </p:txBody>
      </p:sp>
      <p:sp>
        <p:nvSpPr>
          <p:cNvPr id="1300" name="正方形/長方形 18"/>
          <p:cNvSpPr/>
          <p:nvPr/>
        </p:nvSpPr>
        <p:spPr>
          <a:xfrm>
            <a:off x="5611507" y="3298689"/>
            <a:ext cx="6396250" cy="1322546"/>
          </a:xfrm>
          <a:prstGeom prst="rect">
            <a:avLst/>
          </a:prstGeom>
        </p:spPr>
        <p:txBody>
          <a:bodyPr wrap="square">
            <a:spAutoFit/>
          </a:bodyPr>
          <a:lstStyle/>
          <a:p>
            <a:r>
              <a:rPr lang="en-US" altLang="ja-JP" sz="4000" b="1" dirty="0">
                <a:latin typeface="HG丸ｺﾞｼｯｸM-PRO"/>
                <a:ea typeface="HG丸ｺﾞｼｯｸM-PRO"/>
                <a:cs typeface="MS PGothic" charset="-128"/>
              </a:rPr>
              <a:t>3.</a:t>
            </a:r>
            <a:r>
              <a:rPr lang="ja-JP" altLang="en-US" sz="4000" b="1" dirty="0">
                <a:latin typeface="HG丸ｺﾞｼｯｸM-PRO"/>
                <a:ea typeface="HG丸ｺﾞｼｯｸM-PRO"/>
                <a:cs typeface="MS PGothic" charset="-128"/>
              </a:rPr>
              <a:t>「ゆい」</a:t>
            </a:r>
            <a:r>
              <a:rPr lang="ja-JP" altLang="en-US" sz="4000" b="1" dirty="0" err="1">
                <a:latin typeface="HG丸ｺﾞｼｯｸM-PRO"/>
                <a:ea typeface="HG丸ｺﾞｼｯｸM-PRO"/>
                <a:cs typeface="MS PGothic" charset="-128"/>
              </a:rPr>
              <a:t>さんの</a:t>
            </a:r>
            <a:r>
              <a:rPr lang="ja-JP" altLang="en-US" sz="4000" b="1" dirty="0" smtClean="0">
                <a:latin typeface="HG丸ｺﾞｼｯｸM-PRO"/>
                <a:ea typeface="HG丸ｺﾞｼｯｸM-PRO"/>
                <a:cs typeface="MS PGothic" charset="-128"/>
              </a:rPr>
              <a:t>画像を</a:t>
            </a:r>
            <a:endParaRPr lang="en-US" altLang="ja-JP" sz="4000" b="1" dirty="0">
              <a:latin typeface="HG丸ｺﾞｼｯｸM-PRO"/>
              <a:ea typeface="HG丸ｺﾞｼｯｸM-PRO"/>
              <a:cs typeface="MS PGothic" charset="-128"/>
            </a:endParaRPr>
          </a:p>
          <a:p>
            <a:r>
              <a:rPr lang="ja-JP" altLang="en-US" sz="4000" b="1" dirty="0" smtClean="0">
                <a:latin typeface="HG丸ｺﾞｼｯｸM-PRO"/>
                <a:ea typeface="HG丸ｺﾞｼｯｸM-PRO"/>
                <a:cs typeface="MS PGothic" charset="-128"/>
              </a:rPr>
              <a:t>　</a:t>
            </a:r>
            <a:r>
              <a:rPr lang="ja-JP" altLang="en-US" sz="4000" b="1" dirty="0" smtClean="0">
                <a:latin typeface="HG丸ｺﾞｼｯｸM-PRO"/>
                <a:ea typeface="HG丸ｺﾞｼｯｸM-PRO"/>
                <a:cs typeface="MS PGothic" charset="-128"/>
              </a:rPr>
              <a:t>加工してグループに</a:t>
            </a:r>
            <a:r>
              <a:rPr lang="ja-JP" altLang="en-US" sz="4000" b="1" dirty="0" smtClean="0">
                <a:latin typeface="HG丸ｺﾞｼｯｸM-PRO"/>
                <a:ea typeface="HG丸ｺﾞｼｯｸM-PRO"/>
                <a:cs typeface="MS PGothic" charset="-128"/>
              </a:rPr>
              <a:t>送信</a:t>
            </a:r>
            <a:endParaRPr lang="ja-JP" altLang="en-US" sz="4000" b="1" dirty="0" smtClean="0">
              <a:latin typeface="HG丸ｺﾞｼｯｸM-PRO"/>
              <a:ea typeface="HG丸ｺﾞｼｯｸM-PRO"/>
              <a:cs typeface="MS PGothic" charset="-128"/>
            </a:endParaRPr>
          </a:p>
        </p:txBody>
      </p:sp>
      <p:cxnSp>
        <p:nvCxnSpPr>
          <p:cNvPr id="1301" name="直線矢印コネクタ 20"/>
          <p:cNvCxnSpPr/>
          <p:nvPr/>
        </p:nvCxnSpPr>
        <p:spPr>
          <a:xfrm flipH="1">
            <a:off x="6365265" y="4621235"/>
            <a:ext cx="1886683" cy="787644"/>
          </a:xfrm>
          <a:prstGeom prst="straightConnector1">
            <a:avLst/>
          </a:prstGeom>
          <a:ln w="114300">
            <a:solidFill>
              <a:schemeClr val="accent2">
                <a:lumMod val="75000"/>
              </a:schemeClr>
            </a:solidFill>
            <a:headEnd type="none"/>
            <a:tailEnd type="stealth"/>
          </a:ln>
        </p:spPr>
        <p:style>
          <a:lnRef idx="1">
            <a:schemeClr val="accent1"/>
          </a:lnRef>
          <a:fillRef idx="0">
            <a:schemeClr val="accent1"/>
          </a:fillRef>
          <a:effectRef idx="0">
            <a:schemeClr val="accent1"/>
          </a:effectRef>
          <a:fontRef idx="minor">
            <a:schemeClr val="tx1"/>
          </a:fontRef>
        </p:style>
      </p:cxnSp>
      <p:sp>
        <p:nvSpPr>
          <p:cNvPr id="1302" name="スライド番号プレースホルダー 2"/>
          <p:cNvSpPr>
            <a:spLocks noGrp="1"/>
          </p:cNvSpPr>
          <p:nvPr>
            <p:ph type="sldNum" sz="quarter" idx="12"/>
          </p:nvPr>
        </p:nvSpPr>
        <p:spPr/>
        <p:txBody>
          <a:bodyPr/>
          <a:lstStyle/>
          <a:p>
            <a:fld id="{83B67A27-73C2-424E-BF58-30741D36557A}" type="slidenum">
              <a:rPr kumimoji="1" lang="ja-JP" altLang="en-US" smtClean="0"/>
              <a:t>9</a:t>
            </a:fld>
            <a:endParaRPr kumimoji="1" lang="ja-JP" altLang="en-US"/>
          </a:p>
        </p:txBody>
      </p:sp>
      <p:cxnSp>
        <p:nvCxnSpPr>
          <p:cNvPr id="1303" name="直線矢印コネクタ 267"/>
          <p:cNvCxnSpPr/>
          <p:nvPr/>
        </p:nvCxnSpPr>
        <p:spPr>
          <a:xfrm flipH="1">
            <a:off x="3013656" y="5513510"/>
            <a:ext cx="1556971" cy="219808"/>
          </a:xfrm>
          <a:prstGeom prst="straightConnector1">
            <a:avLst/>
          </a:prstGeom>
          <a:ln w="114300">
            <a:solidFill>
              <a:schemeClr val="accent2">
                <a:lumMod val="75000"/>
              </a:schemeClr>
            </a:solidFill>
            <a:headEnd type="none"/>
            <a:tailEnd type="stealth"/>
          </a:ln>
        </p:spPr>
        <p:style>
          <a:lnRef idx="1">
            <a:schemeClr val="accent1"/>
          </a:lnRef>
          <a:fillRef idx="0">
            <a:schemeClr val="accent1"/>
          </a:fillRef>
          <a:effectRef idx="0">
            <a:schemeClr val="accent1"/>
          </a:effectRef>
          <a:fontRef idx="minor">
            <a:schemeClr val="tx1"/>
          </a:fontRef>
        </p:style>
      </p:cxnSp>
      <p:cxnSp>
        <p:nvCxnSpPr>
          <p:cNvPr id="1304" name="直線矢印コネクタ 268"/>
          <p:cNvCxnSpPr/>
          <p:nvPr/>
        </p:nvCxnSpPr>
        <p:spPr>
          <a:xfrm flipH="1">
            <a:off x="3507764" y="6117737"/>
            <a:ext cx="1172308" cy="549763"/>
          </a:xfrm>
          <a:prstGeom prst="straightConnector1">
            <a:avLst/>
          </a:prstGeom>
          <a:ln w="114300">
            <a:solidFill>
              <a:schemeClr val="accent2">
                <a:lumMod val="75000"/>
              </a:schemeClr>
            </a:solidFill>
            <a:headEnd type="none"/>
            <a:tailEnd type="stealth"/>
          </a:ln>
        </p:spPr>
        <p:style>
          <a:lnRef idx="1">
            <a:schemeClr val="accent1"/>
          </a:lnRef>
          <a:fillRef idx="0">
            <a:schemeClr val="accent1"/>
          </a:fillRef>
          <a:effectRef idx="0">
            <a:schemeClr val="accent1"/>
          </a:effectRef>
          <a:fontRef idx="minor">
            <a:schemeClr val="tx1"/>
          </a:fontRef>
        </p:style>
      </p:cxnSp>
      <p:cxnSp>
        <p:nvCxnSpPr>
          <p:cNvPr id="1305" name="直線矢印コネクタ 269"/>
          <p:cNvCxnSpPr/>
          <p:nvPr/>
        </p:nvCxnSpPr>
        <p:spPr>
          <a:xfrm>
            <a:off x="5776249" y="6270468"/>
            <a:ext cx="805962" cy="451007"/>
          </a:xfrm>
          <a:prstGeom prst="straightConnector1">
            <a:avLst/>
          </a:prstGeom>
          <a:ln w="114300">
            <a:solidFill>
              <a:schemeClr val="accent2">
                <a:lumMod val="75000"/>
              </a:schemeClr>
            </a:solidFill>
            <a:headEnd type="none"/>
            <a:tailEnd type="stealth"/>
          </a:ln>
        </p:spPr>
        <p:style>
          <a:lnRef idx="1">
            <a:schemeClr val="accent1"/>
          </a:lnRef>
          <a:fillRef idx="0">
            <a:schemeClr val="accent1"/>
          </a:fillRef>
          <a:effectRef idx="0">
            <a:schemeClr val="accent1"/>
          </a:effectRef>
          <a:fontRef idx="minor">
            <a:schemeClr val="tx1"/>
          </a:fontRef>
        </p:style>
      </p:cxnSp>
      <p:cxnSp>
        <p:nvCxnSpPr>
          <p:cNvPr id="1306" name="直線矢印コネクタ 270"/>
          <p:cNvCxnSpPr/>
          <p:nvPr/>
        </p:nvCxnSpPr>
        <p:spPr>
          <a:xfrm>
            <a:off x="6289132" y="6072380"/>
            <a:ext cx="1019475" cy="396177"/>
          </a:xfrm>
          <a:prstGeom prst="straightConnector1">
            <a:avLst/>
          </a:prstGeom>
          <a:ln w="114300">
            <a:solidFill>
              <a:schemeClr val="accent2">
                <a:lumMod val="75000"/>
              </a:schemeClr>
            </a:solidFill>
            <a:headEnd type="none"/>
            <a:tailEnd type="stealth"/>
          </a:ln>
        </p:spPr>
        <p:style>
          <a:lnRef idx="1">
            <a:schemeClr val="accent1"/>
          </a:lnRef>
          <a:fillRef idx="0">
            <a:schemeClr val="accent1"/>
          </a:fillRef>
          <a:effectRef idx="0">
            <a:schemeClr val="accent1"/>
          </a:effectRef>
          <a:fontRef idx="minor">
            <a:schemeClr val="tx1"/>
          </a:fontRef>
        </p:style>
      </p:cxnSp>
      <p:pic>
        <p:nvPicPr>
          <p:cNvPr id="1307" name="図 324"/>
          <p:cNvPicPr>
            <a:picLocks noChangeAspect="1"/>
          </p:cNvPicPr>
          <p:nvPr/>
        </p:nvPicPr>
        <p:blipFill>
          <a:blip r:embed="rId3"/>
          <a:stretch>
            <a:fillRect/>
          </a:stretch>
        </p:blipFill>
        <p:spPr>
          <a:xfrm>
            <a:off x="502959" y="2760566"/>
            <a:ext cx="1463485" cy="1562551"/>
          </a:xfrm>
          <a:prstGeom prst="rect">
            <a:avLst/>
          </a:prstGeom>
        </p:spPr>
      </p:pic>
      <p:pic>
        <p:nvPicPr>
          <p:cNvPr id="1308" name="図 325"/>
          <p:cNvPicPr>
            <a:picLocks noChangeAspect="1"/>
          </p:cNvPicPr>
          <p:nvPr/>
        </p:nvPicPr>
        <p:blipFill>
          <a:blip r:embed="rId4"/>
          <a:stretch>
            <a:fillRect/>
          </a:stretch>
        </p:blipFill>
        <p:spPr>
          <a:xfrm>
            <a:off x="374447" y="2693632"/>
            <a:ext cx="1597596" cy="1702193"/>
          </a:xfrm>
          <a:prstGeom prst="rect">
            <a:avLst/>
          </a:prstGeom>
        </p:spPr>
      </p:pic>
      <p:pic>
        <p:nvPicPr>
          <p:cNvPr id="1309" name="図 272"/>
          <p:cNvPicPr>
            <a:picLocks noChangeAspect="1"/>
          </p:cNvPicPr>
          <p:nvPr/>
        </p:nvPicPr>
        <p:blipFill>
          <a:blip r:embed="rId5"/>
          <a:stretch>
            <a:fillRect/>
          </a:stretch>
        </p:blipFill>
        <p:spPr>
          <a:xfrm>
            <a:off x="4570627" y="4680125"/>
            <a:ext cx="1794638" cy="1666771"/>
          </a:xfrm>
          <a:prstGeom prst="rect">
            <a:avLst/>
          </a:prstGeom>
        </p:spPr>
      </p:pic>
      <p:sp>
        <p:nvSpPr>
          <p:cNvPr id="1310" name="正方形/長方形 273"/>
          <p:cNvSpPr/>
          <p:nvPr/>
        </p:nvSpPr>
        <p:spPr>
          <a:xfrm>
            <a:off x="6365265" y="5509500"/>
            <a:ext cx="5043034" cy="706993"/>
          </a:xfrm>
          <a:prstGeom prst="rect">
            <a:avLst/>
          </a:prstGeom>
        </p:spPr>
        <p:txBody>
          <a:bodyPr wrap="square">
            <a:spAutoFit/>
          </a:bodyPr>
          <a:lstStyle/>
          <a:p>
            <a:r>
              <a:rPr lang="en-US" altLang="ja-JP" sz="4000" b="1" dirty="0">
                <a:latin typeface="HG丸ｺﾞｼｯｸM-PRO"/>
                <a:ea typeface="HG丸ｺﾞｼｯｸM-PRO"/>
                <a:cs typeface="MS PGothic" charset="-128"/>
              </a:rPr>
              <a:t>４.</a:t>
            </a:r>
            <a:r>
              <a:rPr lang="ja-JP" altLang="en-US" sz="4000" b="1" dirty="0" smtClean="0">
                <a:latin typeface="HG丸ｺﾞｼｯｸM-PRO"/>
                <a:ea typeface="HG丸ｺﾞｼｯｸM-PRO"/>
                <a:cs typeface="MS PGothic" charset="-128"/>
              </a:rPr>
              <a:t>グループから拡散</a:t>
            </a:r>
            <a:endParaRPr lang="ja-JP" altLang="en-US" sz="4000" b="1" dirty="0" smtClean="0">
              <a:latin typeface="HG丸ｺﾞｼｯｸM-PRO"/>
              <a:ea typeface="HG丸ｺﾞｼｯｸM-PRO"/>
              <a:cs typeface="MS PGothic" charset="-128"/>
            </a:endParaRPr>
          </a:p>
        </p:txBody>
      </p:sp>
    </p:spTree>
    <p:extLst>
      <p:ext uri="{BB962C8B-B14F-4D97-AF65-F5344CB8AC3E}">
        <p14:creationId xmlns:p14="http://schemas.microsoft.com/office/powerpoint/2010/main" val="1277832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9" dur="1" fill="hold">
                                          <p:stCondLst>
                                            <p:cond delay="0"/>
                                          </p:stCondLst>
                                        </p:cTn>
                                        <p:tgtEl>
                                          <p:spTgt spid="1293"/>
                                        </p:tgtEl>
                                        <p:attrNameLst>
                                          <p:attrName>style.visibility</p:attrName>
                                        </p:attrNameLst>
                                      </p:cBhvr>
                                      <p:to>
                                        <p:strVal val="visible"/>
                                      </p:to>
                                    </p:set>
                                    <p:animEffect transition="in" filter="fade">
                                      <p:cBhvr>
                                        <p:cTn id="8" dur="1000"/>
                                        <p:tgtEl>
                                          <p:spTgt spid="1293"/>
                                        </p:tgtEl>
                                      </p:cBhvr>
                                    </p:animEffect>
                                    <p:anim calcmode="lin" valueType="num">
                                      <p:cBhvr>
                                        <p:cTn id="6" dur="1000" fill="hold"/>
                                        <p:tgtEl>
                                          <p:spTgt spid="1293"/>
                                        </p:tgtEl>
                                        <p:attrNameLst>
                                          <p:attrName>ppt_x</p:attrName>
                                        </p:attrNameLst>
                                      </p:cBhvr>
                                      <p:tavLst>
                                        <p:tav tm="0">
                                          <p:val>
                                            <p:strVal val="#ppt_x"/>
                                          </p:val>
                                        </p:tav>
                                        <p:tav tm="100000">
                                          <p:val>
                                            <p:strVal val="#ppt_x"/>
                                          </p:val>
                                        </p:tav>
                                      </p:tavLst>
                                    </p:anim>
                                    <p:anim calcmode="lin" valueType="num">
                                      <p:cBhvr>
                                        <p:cTn id="7" dur="1000" fill="hold"/>
                                        <p:tgtEl>
                                          <p:spTgt spid="1293"/>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4" dur="1" fill="hold">
                                          <p:stCondLst>
                                            <p:cond delay="0"/>
                                          </p:stCondLst>
                                        </p:cTn>
                                        <p:tgtEl>
                                          <p:spTgt spid="1291"/>
                                        </p:tgtEl>
                                        <p:attrNameLst>
                                          <p:attrName>style.visibility</p:attrName>
                                        </p:attrNameLst>
                                      </p:cBhvr>
                                      <p:to>
                                        <p:strVal val="visible"/>
                                      </p:to>
                                    </p:set>
                                    <p:animEffect transition="in" filter="fade">
                                      <p:cBhvr>
                                        <p:cTn id="13" dur="1000"/>
                                        <p:tgtEl>
                                          <p:spTgt spid="1291"/>
                                        </p:tgtEl>
                                      </p:cBhvr>
                                    </p:animEffect>
                                    <p:anim calcmode="lin" valueType="num">
                                      <p:cBhvr>
                                        <p:cTn id="11" dur="1000" fill="hold"/>
                                        <p:tgtEl>
                                          <p:spTgt spid="1291"/>
                                        </p:tgtEl>
                                        <p:attrNameLst>
                                          <p:attrName>ppt_x</p:attrName>
                                        </p:attrNameLst>
                                      </p:cBhvr>
                                      <p:tavLst>
                                        <p:tav tm="0">
                                          <p:val>
                                            <p:strVal val="#ppt_x"/>
                                          </p:val>
                                        </p:tav>
                                        <p:tav tm="100000">
                                          <p:val>
                                            <p:strVal val="#ppt_x"/>
                                          </p:val>
                                        </p:tav>
                                      </p:tavLst>
                                    </p:anim>
                                    <p:anim calcmode="lin" valueType="num">
                                      <p:cBhvr>
                                        <p:cTn id="12" dur="1000" fill="hold"/>
                                        <p:tgtEl>
                                          <p:spTgt spid="1291"/>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9" dur="1" fill="hold">
                                          <p:stCondLst>
                                            <p:cond delay="0"/>
                                          </p:stCondLst>
                                        </p:cTn>
                                        <p:tgtEl>
                                          <p:spTgt spid="1295"/>
                                        </p:tgtEl>
                                        <p:attrNameLst>
                                          <p:attrName>style.visibility</p:attrName>
                                        </p:attrNameLst>
                                      </p:cBhvr>
                                      <p:to>
                                        <p:strVal val="visible"/>
                                      </p:to>
                                    </p:set>
                                    <p:animEffect transition="in" filter="fade">
                                      <p:cBhvr>
                                        <p:cTn id="18" dur="1000"/>
                                        <p:tgtEl>
                                          <p:spTgt spid="1295"/>
                                        </p:tgtEl>
                                      </p:cBhvr>
                                    </p:animEffect>
                                    <p:anim calcmode="lin" valueType="num">
                                      <p:cBhvr>
                                        <p:cTn id="16" dur="1000" fill="hold"/>
                                        <p:tgtEl>
                                          <p:spTgt spid="1295"/>
                                        </p:tgtEl>
                                        <p:attrNameLst>
                                          <p:attrName>ppt_x</p:attrName>
                                        </p:attrNameLst>
                                      </p:cBhvr>
                                      <p:tavLst>
                                        <p:tav tm="0">
                                          <p:val>
                                            <p:strVal val="#ppt_x"/>
                                          </p:val>
                                        </p:tav>
                                        <p:tav tm="100000">
                                          <p:val>
                                            <p:strVal val="#ppt_x"/>
                                          </p:val>
                                        </p:tav>
                                      </p:tavLst>
                                    </p:anim>
                                    <p:anim calcmode="lin" valueType="num">
                                      <p:cBhvr>
                                        <p:cTn id="17" dur="1000" fill="hold"/>
                                        <p:tgtEl>
                                          <p:spTgt spid="1295"/>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grpId="0" nodeType="clickEffect">
                                  <p:stCondLst>
                                    <p:cond delay="0"/>
                                  </p:stCondLst>
                                  <p:childTnLst>
                                    <p:set>
                                      <p:cBhvr>
                                        <p:cTn id="25" dur="1" fill="hold">
                                          <p:stCondLst>
                                            <p:cond delay="0"/>
                                          </p:stCondLst>
                                        </p:cTn>
                                        <p:tgtEl>
                                          <p:spTgt spid="1299"/>
                                        </p:tgtEl>
                                        <p:attrNameLst>
                                          <p:attrName>style.visibility</p:attrName>
                                        </p:attrNameLst>
                                      </p:cBhvr>
                                      <p:to>
                                        <p:strVal val="visible"/>
                                      </p:to>
                                    </p:set>
                                    <p:anim calcmode="lin" valueType="num">
                                      <p:cBhvr additive="base">
                                        <p:cTn id="23" dur="1000" fill="hold">
                                          <p:stCondLst>
                                            <p:cond delay="0"/>
                                          </p:stCondLst>
                                        </p:cTn>
                                        <p:tgtEl>
                                          <p:spTgt spid="1299"/>
                                        </p:tgtEl>
                                        <p:attrNameLst>
                                          <p:attrName>ppt_x</p:attrName>
                                        </p:attrNameLst>
                                      </p:cBhvr>
                                      <p:tavLst>
                                        <p:tav tm="0">
                                          <p:val>
                                            <p:strVal val="#ppt_x"/>
                                          </p:val>
                                        </p:tav>
                                        <p:tav tm="100000">
                                          <p:val>
                                            <p:strVal val="#ppt_x"/>
                                          </p:val>
                                        </p:tav>
                                      </p:tavLst>
                                    </p:anim>
                                    <p:anim calcmode="lin" valueType="num">
                                      <p:cBhvr additive="base">
                                        <p:cTn id="24" dur="1000" fill="hold">
                                          <p:stCondLst>
                                            <p:cond delay="0"/>
                                          </p:stCondLst>
                                        </p:cTn>
                                        <p:tgtEl>
                                          <p:spTgt spid="1299"/>
                                        </p:tgtEl>
                                        <p:attrNameLst>
                                          <p:attrName>ppt_y</p:attrName>
                                        </p:attrNameLst>
                                      </p:cBhvr>
                                      <p:tavLst>
                                        <p:tav tm="0">
                                          <p:val>
                                            <p:strVal val="1+#ppt_h/2"/>
                                          </p:val>
                                        </p:tav>
                                        <p:tav tm="100000">
                                          <p:val>
                                            <p:strVal val="#ppt_y"/>
                                          </p:val>
                                        </p:tav>
                                      </p:tavLst>
                                    </p:anim>
                                  </p:childTnLst>
                                </p:cTn>
                              </p:par>
                              <p:par>
                                <p:cTn id="26" presetID="2" presetClass="entr" presetSubtype="4" fill="hold" nodeType="withEffect">
                                  <p:stCondLst>
                                    <p:cond delay="0"/>
                                  </p:stCondLst>
                                  <p:childTnLst>
                                    <p:set>
                                      <p:cBhvr>
                                        <p:cTn id="29" dur="1" fill="hold">
                                          <p:stCondLst>
                                            <p:cond delay="0"/>
                                          </p:stCondLst>
                                        </p:cTn>
                                        <p:tgtEl>
                                          <p:spTgt spid="1297"/>
                                        </p:tgtEl>
                                        <p:attrNameLst>
                                          <p:attrName>style.visibility</p:attrName>
                                        </p:attrNameLst>
                                      </p:cBhvr>
                                      <p:to>
                                        <p:strVal val="visible"/>
                                      </p:to>
                                    </p:set>
                                    <p:anim calcmode="lin" valueType="num">
                                      <p:cBhvr additive="base">
                                        <p:cTn id="27" dur="1000" fill="hold">
                                          <p:stCondLst>
                                            <p:cond delay="0"/>
                                          </p:stCondLst>
                                        </p:cTn>
                                        <p:tgtEl>
                                          <p:spTgt spid="1297"/>
                                        </p:tgtEl>
                                        <p:attrNameLst>
                                          <p:attrName>ppt_x</p:attrName>
                                        </p:attrNameLst>
                                      </p:cBhvr>
                                      <p:tavLst>
                                        <p:tav tm="0">
                                          <p:val>
                                            <p:strVal val="#ppt_x"/>
                                          </p:val>
                                        </p:tav>
                                        <p:tav tm="100000">
                                          <p:val>
                                            <p:strVal val="#ppt_x"/>
                                          </p:val>
                                        </p:tav>
                                      </p:tavLst>
                                    </p:anim>
                                    <p:anim calcmode="lin" valueType="num">
                                      <p:cBhvr additive="base">
                                        <p:cTn id="28" dur="1000" fill="hold">
                                          <p:stCondLst>
                                            <p:cond delay="0"/>
                                          </p:stCondLst>
                                        </p:cTn>
                                        <p:tgtEl>
                                          <p:spTgt spid="1297"/>
                                        </p:tgtEl>
                                        <p:attrNameLst>
                                          <p:attrName>ppt_y</p:attrName>
                                        </p:attrNameLst>
                                      </p:cBhvr>
                                      <p:tavLst>
                                        <p:tav tm="0">
                                          <p:val>
                                            <p:strVal val="1+#ppt_h/2"/>
                                          </p:val>
                                        </p:tav>
                                        <p:tav tm="100000">
                                          <p:val>
                                            <p:strVal val="#ppt_y"/>
                                          </p:val>
                                        </p:tav>
                                      </p:tavLst>
                                    </p:anim>
                                  </p:childTnLst>
                                </p:cTn>
                              </p:par>
                              <p:par>
                                <p:cTn id="30" presetID="2" presetClass="entr" presetSubtype="4" fill="hold" nodeType="withEffect">
                                  <p:stCondLst>
                                    <p:cond delay="0"/>
                                  </p:stCondLst>
                                  <p:childTnLst>
                                    <p:set>
                                      <p:cBhvr>
                                        <p:cTn id="33" dur="1" fill="hold">
                                          <p:stCondLst>
                                            <p:cond delay="0"/>
                                          </p:stCondLst>
                                        </p:cTn>
                                        <p:tgtEl>
                                          <p:spTgt spid="1292"/>
                                        </p:tgtEl>
                                        <p:attrNameLst>
                                          <p:attrName>style.visibility</p:attrName>
                                        </p:attrNameLst>
                                      </p:cBhvr>
                                      <p:to>
                                        <p:strVal val="visible"/>
                                      </p:to>
                                    </p:set>
                                    <p:anim calcmode="lin" valueType="num">
                                      <p:cBhvr additive="base">
                                        <p:cTn id="31" dur="1000" fill="hold">
                                          <p:stCondLst>
                                            <p:cond delay="0"/>
                                          </p:stCondLst>
                                        </p:cTn>
                                        <p:tgtEl>
                                          <p:spTgt spid="1292"/>
                                        </p:tgtEl>
                                        <p:attrNameLst>
                                          <p:attrName>ppt_x</p:attrName>
                                        </p:attrNameLst>
                                      </p:cBhvr>
                                      <p:tavLst>
                                        <p:tav tm="0">
                                          <p:val>
                                            <p:strVal val="#ppt_x"/>
                                          </p:val>
                                        </p:tav>
                                        <p:tav tm="100000">
                                          <p:val>
                                            <p:strVal val="#ppt_x"/>
                                          </p:val>
                                        </p:tav>
                                      </p:tavLst>
                                    </p:anim>
                                    <p:anim calcmode="lin" valueType="num">
                                      <p:cBhvr additive="base">
                                        <p:cTn id="32" dur="1000" fill="hold">
                                          <p:stCondLst>
                                            <p:cond delay="0"/>
                                          </p:stCondLst>
                                        </p:cTn>
                                        <p:tgtEl>
                                          <p:spTgt spid="1292"/>
                                        </p:tgtEl>
                                        <p:attrNameLst>
                                          <p:attrName>ppt_y</p:attrName>
                                        </p:attrNameLst>
                                      </p:cBhvr>
                                      <p:tavLst>
                                        <p:tav tm="0">
                                          <p:val>
                                            <p:strVal val="1+#ppt_h/2"/>
                                          </p:val>
                                        </p:tav>
                                        <p:tav tm="100000">
                                          <p:val>
                                            <p:strVal val="#ppt_y"/>
                                          </p:val>
                                        </p:tav>
                                      </p:tavLst>
                                    </p:anim>
                                  </p:childTnLst>
                                </p:cTn>
                              </p:par>
                              <p:par>
                                <p:cTn id="34" presetID="2" presetClass="entr" presetSubtype="4" fill="hold" grpId="0" nodeType="withEffect">
                                  <p:stCondLst>
                                    <p:cond delay="0"/>
                                  </p:stCondLst>
                                  <p:childTnLst>
                                    <p:set>
                                      <p:cBhvr>
                                        <p:cTn id="37" dur="1" fill="hold">
                                          <p:stCondLst>
                                            <p:cond delay="0"/>
                                          </p:stCondLst>
                                        </p:cTn>
                                        <p:tgtEl>
                                          <p:spTgt spid="1296"/>
                                        </p:tgtEl>
                                        <p:attrNameLst>
                                          <p:attrName>style.visibility</p:attrName>
                                        </p:attrNameLst>
                                      </p:cBhvr>
                                      <p:to>
                                        <p:strVal val="visible"/>
                                      </p:to>
                                    </p:set>
                                    <p:anim calcmode="lin" valueType="num">
                                      <p:cBhvr additive="base">
                                        <p:cTn id="35" dur="1000" fill="hold">
                                          <p:stCondLst>
                                            <p:cond delay="0"/>
                                          </p:stCondLst>
                                        </p:cTn>
                                        <p:tgtEl>
                                          <p:spTgt spid="1296"/>
                                        </p:tgtEl>
                                        <p:attrNameLst>
                                          <p:attrName>ppt_x</p:attrName>
                                        </p:attrNameLst>
                                      </p:cBhvr>
                                      <p:tavLst>
                                        <p:tav tm="0">
                                          <p:val>
                                            <p:strVal val="#ppt_x"/>
                                          </p:val>
                                        </p:tav>
                                        <p:tav tm="100000">
                                          <p:val>
                                            <p:strVal val="#ppt_x"/>
                                          </p:val>
                                        </p:tav>
                                      </p:tavLst>
                                    </p:anim>
                                    <p:anim calcmode="lin" valueType="num">
                                      <p:cBhvr additive="base">
                                        <p:cTn id="36" dur="1000" fill="hold">
                                          <p:stCondLst>
                                            <p:cond delay="0"/>
                                          </p:stCondLst>
                                        </p:cTn>
                                        <p:tgtEl>
                                          <p:spTgt spid="1296"/>
                                        </p:tgtEl>
                                        <p:attrNameLst>
                                          <p:attrName>ppt_y</p:attrName>
                                        </p:attrNameLst>
                                      </p:cBhvr>
                                      <p:tavLst>
                                        <p:tav tm="0">
                                          <p:val>
                                            <p:strVal val="1+#ppt_h/2"/>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2" presetClass="entr" presetSubtype="4" fill="hold" grpId="0" nodeType="clickEffect">
                                  <p:stCondLst>
                                    <p:cond delay="0"/>
                                  </p:stCondLst>
                                  <p:childTnLst>
                                    <p:set>
                                      <p:cBhvr>
                                        <p:cTn id="43" dur="1" fill="hold">
                                          <p:stCondLst>
                                            <p:cond delay="0"/>
                                          </p:stCondLst>
                                        </p:cTn>
                                        <p:tgtEl>
                                          <p:spTgt spid="1300"/>
                                        </p:tgtEl>
                                        <p:attrNameLst>
                                          <p:attrName>style.visibility</p:attrName>
                                        </p:attrNameLst>
                                      </p:cBhvr>
                                      <p:to>
                                        <p:strVal val="visible"/>
                                      </p:to>
                                    </p:set>
                                    <p:anim calcmode="lin" valueType="num">
                                      <p:cBhvr additive="base">
                                        <p:cTn id="41" dur="1000" fill="hold">
                                          <p:stCondLst>
                                            <p:cond delay="0"/>
                                          </p:stCondLst>
                                        </p:cTn>
                                        <p:tgtEl>
                                          <p:spTgt spid="1300"/>
                                        </p:tgtEl>
                                        <p:attrNameLst>
                                          <p:attrName>ppt_x</p:attrName>
                                        </p:attrNameLst>
                                      </p:cBhvr>
                                      <p:tavLst>
                                        <p:tav tm="0">
                                          <p:val>
                                            <p:strVal val="#ppt_x"/>
                                          </p:val>
                                        </p:tav>
                                        <p:tav tm="100000">
                                          <p:val>
                                            <p:strVal val="#ppt_x"/>
                                          </p:val>
                                        </p:tav>
                                      </p:tavLst>
                                    </p:anim>
                                    <p:anim calcmode="lin" valueType="num">
                                      <p:cBhvr additive="base">
                                        <p:cTn id="42" dur="1000" fill="hold">
                                          <p:stCondLst>
                                            <p:cond delay="0"/>
                                          </p:stCondLst>
                                        </p:cTn>
                                        <p:tgtEl>
                                          <p:spTgt spid="1300"/>
                                        </p:tgtEl>
                                        <p:attrNameLst>
                                          <p:attrName>ppt_y</p:attrName>
                                        </p:attrNameLst>
                                      </p:cBhvr>
                                      <p:tavLst>
                                        <p:tav tm="0">
                                          <p:val>
                                            <p:strVal val="1+#ppt_h/2"/>
                                          </p:val>
                                        </p:tav>
                                        <p:tav tm="100000">
                                          <p:val>
                                            <p:strVal val="#ppt_y"/>
                                          </p:val>
                                        </p:tav>
                                      </p:tavLst>
                                    </p:anim>
                                  </p:childTnLst>
                                </p:cTn>
                              </p:par>
                              <p:par>
                                <p:cTn id="44" presetID="2" presetClass="entr" presetSubtype="4" fill="hold" nodeType="withEffect">
                                  <p:stCondLst>
                                    <p:cond delay="0"/>
                                  </p:stCondLst>
                                  <p:childTnLst>
                                    <p:set>
                                      <p:cBhvr>
                                        <p:cTn id="47" dur="1" fill="hold">
                                          <p:stCondLst>
                                            <p:cond delay="0"/>
                                          </p:stCondLst>
                                        </p:cTn>
                                        <p:tgtEl>
                                          <p:spTgt spid="1301"/>
                                        </p:tgtEl>
                                        <p:attrNameLst>
                                          <p:attrName>style.visibility</p:attrName>
                                        </p:attrNameLst>
                                      </p:cBhvr>
                                      <p:to>
                                        <p:strVal val="visible"/>
                                      </p:to>
                                    </p:set>
                                    <p:anim calcmode="lin" valueType="num">
                                      <p:cBhvr additive="base">
                                        <p:cTn id="45" dur="1000" fill="hold">
                                          <p:stCondLst>
                                            <p:cond delay="0"/>
                                          </p:stCondLst>
                                        </p:cTn>
                                        <p:tgtEl>
                                          <p:spTgt spid="1301"/>
                                        </p:tgtEl>
                                        <p:attrNameLst>
                                          <p:attrName>ppt_x</p:attrName>
                                        </p:attrNameLst>
                                      </p:cBhvr>
                                      <p:tavLst>
                                        <p:tav tm="0">
                                          <p:val>
                                            <p:strVal val="#ppt_x"/>
                                          </p:val>
                                        </p:tav>
                                        <p:tav tm="100000">
                                          <p:val>
                                            <p:strVal val="#ppt_x"/>
                                          </p:val>
                                        </p:tav>
                                      </p:tavLst>
                                    </p:anim>
                                    <p:anim calcmode="lin" valueType="num">
                                      <p:cBhvr additive="base">
                                        <p:cTn id="46" dur="1000" fill="hold">
                                          <p:stCondLst>
                                            <p:cond delay="0"/>
                                          </p:stCondLst>
                                        </p:cTn>
                                        <p:tgtEl>
                                          <p:spTgt spid="1301"/>
                                        </p:tgtEl>
                                        <p:attrNameLst>
                                          <p:attrName>ppt_y</p:attrName>
                                        </p:attrNameLst>
                                      </p:cBhvr>
                                      <p:tavLst>
                                        <p:tav tm="0">
                                          <p:val>
                                            <p:strVal val="1+#ppt_h/2"/>
                                          </p:val>
                                        </p:tav>
                                        <p:tav tm="100000">
                                          <p:val>
                                            <p:strVal val="#ppt_y"/>
                                          </p:val>
                                        </p:tav>
                                      </p:tavLst>
                                    </p:anim>
                                  </p:childTnLst>
                                </p:cTn>
                              </p:par>
                              <p:par>
                                <p:cTn id="48" presetID="2" presetClass="entr" presetSubtype="4" fill="hold" nodeType="withEffect">
                                  <p:stCondLst>
                                    <p:cond delay="0"/>
                                  </p:stCondLst>
                                  <p:childTnLst>
                                    <p:set>
                                      <p:cBhvr>
                                        <p:cTn id="51" dur="1" fill="hold">
                                          <p:stCondLst>
                                            <p:cond delay="0"/>
                                          </p:stCondLst>
                                        </p:cTn>
                                        <p:tgtEl>
                                          <p:spTgt spid="1309"/>
                                        </p:tgtEl>
                                        <p:attrNameLst>
                                          <p:attrName>style.visibility</p:attrName>
                                        </p:attrNameLst>
                                      </p:cBhvr>
                                      <p:to>
                                        <p:strVal val="visible"/>
                                      </p:to>
                                    </p:set>
                                    <p:anim calcmode="lin" valueType="num">
                                      <p:cBhvr additive="base">
                                        <p:cTn id="49" dur="1000" fill="hold">
                                          <p:stCondLst>
                                            <p:cond delay="0"/>
                                          </p:stCondLst>
                                        </p:cTn>
                                        <p:tgtEl>
                                          <p:spTgt spid="1309"/>
                                        </p:tgtEl>
                                        <p:attrNameLst>
                                          <p:attrName>ppt_x</p:attrName>
                                        </p:attrNameLst>
                                      </p:cBhvr>
                                      <p:tavLst>
                                        <p:tav tm="0">
                                          <p:val>
                                            <p:strVal val="#ppt_x"/>
                                          </p:val>
                                        </p:tav>
                                        <p:tav tm="100000">
                                          <p:val>
                                            <p:strVal val="#ppt_x"/>
                                          </p:val>
                                        </p:tav>
                                      </p:tavLst>
                                    </p:anim>
                                    <p:anim calcmode="lin" valueType="num">
                                      <p:cBhvr additive="base">
                                        <p:cTn id="50" dur="1000" fill="hold">
                                          <p:stCondLst>
                                            <p:cond delay="0"/>
                                          </p:stCondLst>
                                        </p:cTn>
                                        <p:tgtEl>
                                          <p:spTgt spid="1309"/>
                                        </p:tgtEl>
                                        <p:attrNameLst>
                                          <p:attrName>ppt_y</p:attrName>
                                        </p:attrNameLst>
                                      </p:cBhvr>
                                      <p:tavLst>
                                        <p:tav tm="0">
                                          <p:val>
                                            <p:strVal val="1+#ppt_h/2"/>
                                          </p:val>
                                        </p:tav>
                                        <p:tav tm="100000">
                                          <p:val>
                                            <p:strVal val="#ppt_y"/>
                                          </p:val>
                                        </p:tav>
                                      </p:tavLst>
                                    </p:anim>
                                  </p:childTnLst>
                                </p:cTn>
                              </p:par>
                            </p:childTnLst>
                          </p:cTn>
                        </p:par>
                        <p:par>
                          <p:cTn id="52" fill="hold">
                            <p:stCondLst>
                              <p:cond delay="1000"/>
                            </p:stCondLst>
                            <p:childTnLst>
                              <p:par>
                                <p:cTn id="53" presetID="1" presetClass="entr" presetSubtype="0" fill="hold" nodeType="afterEffect">
                                  <p:stCondLst>
                                    <p:cond delay="0"/>
                                  </p:stCondLst>
                                  <p:childTnLst>
                                    <p:set>
                                      <p:cBhvr>
                                        <p:cTn id="54" fill="hold">
                                          <p:stCondLst>
                                            <p:cond delay="0"/>
                                          </p:stCondLst>
                                        </p:cTn>
                                        <p:tgtEl>
                                          <p:spTgt spid="1308"/>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2" presetClass="entr" presetSubtype="4" fill="hold" grpId="0" nodeType="clickEffect">
                                  <p:stCondLst>
                                    <p:cond delay="0"/>
                                  </p:stCondLst>
                                  <p:childTnLst>
                                    <p:set>
                                      <p:cBhvr>
                                        <p:cTn id="60" dur="1" fill="hold">
                                          <p:stCondLst>
                                            <p:cond delay="0"/>
                                          </p:stCondLst>
                                        </p:cTn>
                                        <p:tgtEl>
                                          <p:spTgt spid="1310"/>
                                        </p:tgtEl>
                                        <p:attrNameLst>
                                          <p:attrName>style.visibility</p:attrName>
                                        </p:attrNameLst>
                                      </p:cBhvr>
                                      <p:to>
                                        <p:strVal val="visible"/>
                                      </p:to>
                                    </p:set>
                                    <p:anim calcmode="lin" valueType="num">
                                      <p:cBhvr additive="base">
                                        <p:cTn id="58" dur="1000" fill="hold">
                                          <p:stCondLst>
                                            <p:cond delay="0"/>
                                          </p:stCondLst>
                                        </p:cTn>
                                        <p:tgtEl>
                                          <p:spTgt spid="1310"/>
                                        </p:tgtEl>
                                        <p:attrNameLst>
                                          <p:attrName>ppt_x</p:attrName>
                                        </p:attrNameLst>
                                      </p:cBhvr>
                                      <p:tavLst>
                                        <p:tav tm="0">
                                          <p:val>
                                            <p:strVal val="#ppt_x"/>
                                          </p:val>
                                        </p:tav>
                                        <p:tav tm="100000">
                                          <p:val>
                                            <p:strVal val="#ppt_x"/>
                                          </p:val>
                                        </p:tav>
                                      </p:tavLst>
                                    </p:anim>
                                    <p:anim calcmode="lin" valueType="num">
                                      <p:cBhvr additive="base">
                                        <p:cTn id="59" dur="1000" fill="hold">
                                          <p:stCondLst>
                                            <p:cond delay="0"/>
                                          </p:stCondLst>
                                        </p:cTn>
                                        <p:tgtEl>
                                          <p:spTgt spid="1310"/>
                                        </p:tgtEl>
                                        <p:attrNameLst>
                                          <p:attrName>ppt_y</p:attrName>
                                        </p:attrNameLst>
                                      </p:cBhvr>
                                      <p:tavLst>
                                        <p:tav tm="0">
                                          <p:val>
                                            <p:strVal val="1+#ppt_h/2"/>
                                          </p:val>
                                        </p:tav>
                                        <p:tav tm="100000">
                                          <p:val>
                                            <p:strVal val="#ppt_y"/>
                                          </p:val>
                                        </p:tav>
                                      </p:tavLst>
                                    </p:anim>
                                  </p:childTnLst>
                                </p:cTn>
                              </p:par>
                              <p:par>
                                <p:cTn id="61" presetID="2" presetClass="entr" presetSubtype="4" fill="hold" nodeType="withEffect">
                                  <p:stCondLst>
                                    <p:cond delay="0"/>
                                  </p:stCondLst>
                                  <p:childTnLst>
                                    <p:set>
                                      <p:cBhvr>
                                        <p:cTn id="64" dur="1" fill="hold">
                                          <p:stCondLst>
                                            <p:cond delay="0"/>
                                          </p:stCondLst>
                                        </p:cTn>
                                        <p:tgtEl>
                                          <p:spTgt spid="1303"/>
                                        </p:tgtEl>
                                        <p:attrNameLst>
                                          <p:attrName>style.visibility</p:attrName>
                                        </p:attrNameLst>
                                      </p:cBhvr>
                                      <p:to>
                                        <p:strVal val="visible"/>
                                      </p:to>
                                    </p:set>
                                    <p:anim calcmode="lin" valueType="num">
                                      <p:cBhvr additive="base">
                                        <p:cTn id="62" dur="1000" fill="hold">
                                          <p:stCondLst>
                                            <p:cond delay="0"/>
                                          </p:stCondLst>
                                        </p:cTn>
                                        <p:tgtEl>
                                          <p:spTgt spid="1303"/>
                                        </p:tgtEl>
                                        <p:attrNameLst>
                                          <p:attrName>ppt_x</p:attrName>
                                        </p:attrNameLst>
                                      </p:cBhvr>
                                      <p:tavLst>
                                        <p:tav tm="0">
                                          <p:val>
                                            <p:strVal val="#ppt_x"/>
                                          </p:val>
                                        </p:tav>
                                        <p:tav tm="100000">
                                          <p:val>
                                            <p:strVal val="#ppt_x"/>
                                          </p:val>
                                        </p:tav>
                                      </p:tavLst>
                                    </p:anim>
                                    <p:anim calcmode="lin" valueType="num">
                                      <p:cBhvr additive="base">
                                        <p:cTn id="63" dur="1000" fill="hold">
                                          <p:stCondLst>
                                            <p:cond delay="0"/>
                                          </p:stCondLst>
                                        </p:cTn>
                                        <p:tgtEl>
                                          <p:spTgt spid="1303"/>
                                        </p:tgtEl>
                                        <p:attrNameLst>
                                          <p:attrName>ppt_y</p:attrName>
                                        </p:attrNameLst>
                                      </p:cBhvr>
                                      <p:tavLst>
                                        <p:tav tm="0">
                                          <p:val>
                                            <p:strVal val="1+#ppt_h/2"/>
                                          </p:val>
                                        </p:tav>
                                        <p:tav tm="100000">
                                          <p:val>
                                            <p:strVal val="#ppt_y"/>
                                          </p:val>
                                        </p:tav>
                                      </p:tavLst>
                                    </p:anim>
                                  </p:childTnLst>
                                </p:cTn>
                              </p:par>
                              <p:par>
                                <p:cTn id="65" presetID="2" presetClass="entr" presetSubtype="4" fill="hold" nodeType="withEffect">
                                  <p:stCondLst>
                                    <p:cond delay="0"/>
                                  </p:stCondLst>
                                  <p:childTnLst>
                                    <p:set>
                                      <p:cBhvr>
                                        <p:cTn id="68" dur="1" fill="hold">
                                          <p:stCondLst>
                                            <p:cond delay="0"/>
                                          </p:stCondLst>
                                        </p:cTn>
                                        <p:tgtEl>
                                          <p:spTgt spid="1304"/>
                                        </p:tgtEl>
                                        <p:attrNameLst>
                                          <p:attrName>style.visibility</p:attrName>
                                        </p:attrNameLst>
                                      </p:cBhvr>
                                      <p:to>
                                        <p:strVal val="visible"/>
                                      </p:to>
                                    </p:set>
                                    <p:anim calcmode="lin" valueType="num">
                                      <p:cBhvr additive="base">
                                        <p:cTn id="66" dur="1000" fill="hold">
                                          <p:stCondLst>
                                            <p:cond delay="0"/>
                                          </p:stCondLst>
                                        </p:cTn>
                                        <p:tgtEl>
                                          <p:spTgt spid="1304"/>
                                        </p:tgtEl>
                                        <p:attrNameLst>
                                          <p:attrName>ppt_x</p:attrName>
                                        </p:attrNameLst>
                                      </p:cBhvr>
                                      <p:tavLst>
                                        <p:tav tm="0">
                                          <p:val>
                                            <p:strVal val="#ppt_x"/>
                                          </p:val>
                                        </p:tav>
                                        <p:tav tm="100000">
                                          <p:val>
                                            <p:strVal val="#ppt_x"/>
                                          </p:val>
                                        </p:tav>
                                      </p:tavLst>
                                    </p:anim>
                                    <p:anim calcmode="lin" valueType="num">
                                      <p:cBhvr additive="base">
                                        <p:cTn id="67" dur="1000" fill="hold">
                                          <p:stCondLst>
                                            <p:cond delay="0"/>
                                          </p:stCondLst>
                                        </p:cTn>
                                        <p:tgtEl>
                                          <p:spTgt spid="1304"/>
                                        </p:tgtEl>
                                        <p:attrNameLst>
                                          <p:attrName>ppt_y</p:attrName>
                                        </p:attrNameLst>
                                      </p:cBhvr>
                                      <p:tavLst>
                                        <p:tav tm="0">
                                          <p:val>
                                            <p:strVal val="1+#ppt_h/2"/>
                                          </p:val>
                                        </p:tav>
                                        <p:tav tm="100000">
                                          <p:val>
                                            <p:strVal val="#ppt_y"/>
                                          </p:val>
                                        </p:tav>
                                      </p:tavLst>
                                    </p:anim>
                                  </p:childTnLst>
                                </p:cTn>
                              </p:par>
                              <p:par>
                                <p:cTn id="69" presetID="2" presetClass="entr" presetSubtype="4" fill="hold" nodeType="withEffect">
                                  <p:stCondLst>
                                    <p:cond delay="0"/>
                                  </p:stCondLst>
                                  <p:childTnLst>
                                    <p:set>
                                      <p:cBhvr>
                                        <p:cTn id="72" dur="1" fill="hold">
                                          <p:stCondLst>
                                            <p:cond delay="0"/>
                                          </p:stCondLst>
                                        </p:cTn>
                                        <p:tgtEl>
                                          <p:spTgt spid="1305"/>
                                        </p:tgtEl>
                                        <p:attrNameLst>
                                          <p:attrName>style.visibility</p:attrName>
                                        </p:attrNameLst>
                                      </p:cBhvr>
                                      <p:to>
                                        <p:strVal val="visible"/>
                                      </p:to>
                                    </p:set>
                                    <p:anim calcmode="lin" valueType="num">
                                      <p:cBhvr additive="base">
                                        <p:cTn id="70" dur="1000" fill="hold">
                                          <p:stCondLst>
                                            <p:cond delay="0"/>
                                          </p:stCondLst>
                                        </p:cTn>
                                        <p:tgtEl>
                                          <p:spTgt spid="1305"/>
                                        </p:tgtEl>
                                        <p:attrNameLst>
                                          <p:attrName>ppt_x</p:attrName>
                                        </p:attrNameLst>
                                      </p:cBhvr>
                                      <p:tavLst>
                                        <p:tav tm="0">
                                          <p:val>
                                            <p:strVal val="#ppt_x"/>
                                          </p:val>
                                        </p:tav>
                                        <p:tav tm="100000">
                                          <p:val>
                                            <p:strVal val="#ppt_x"/>
                                          </p:val>
                                        </p:tav>
                                      </p:tavLst>
                                    </p:anim>
                                    <p:anim calcmode="lin" valueType="num">
                                      <p:cBhvr additive="base">
                                        <p:cTn id="71" dur="1000" fill="hold">
                                          <p:stCondLst>
                                            <p:cond delay="0"/>
                                          </p:stCondLst>
                                        </p:cTn>
                                        <p:tgtEl>
                                          <p:spTgt spid="1305"/>
                                        </p:tgtEl>
                                        <p:attrNameLst>
                                          <p:attrName>ppt_y</p:attrName>
                                        </p:attrNameLst>
                                      </p:cBhvr>
                                      <p:tavLst>
                                        <p:tav tm="0">
                                          <p:val>
                                            <p:strVal val="1+#ppt_h/2"/>
                                          </p:val>
                                        </p:tav>
                                        <p:tav tm="100000">
                                          <p:val>
                                            <p:strVal val="#ppt_y"/>
                                          </p:val>
                                        </p:tav>
                                      </p:tavLst>
                                    </p:anim>
                                  </p:childTnLst>
                                </p:cTn>
                              </p:par>
                              <p:par>
                                <p:cTn id="73" presetID="2" presetClass="entr" presetSubtype="4" fill="hold" nodeType="withEffect">
                                  <p:stCondLst>
                                    <p:cond delay="0"/>
                                  </p:stCondLst>
                                  <p:childTnLst>
                                    <p:set>
                                      <p:cBhvr>
                                        <p:cTn id="76" dur="1" fill="hold">
                                          <p:stCondLst>
                                            <p:cond delay="0"/>
                                          </p:stCondLst>
                                        </p:cTn>
                                        <p:tgtEl>
                                          <p:spTgt spid="1306"/>
                                        </p:tgtEl>
                                        <p:attrNameLst>
                                          <p:attrName>style.visibility</p:attrName>
                                        </p:attrNameLst>
                                      </p:cBhvr>
                                      <p:to>
                                        <p:strVal val="visible"/>
                                      </p:to>
                                    </p:set>
                                    <p:anim calcmode="lin" valueType="num">
                                      <p:cBhvr additive="base">
                                        <p:cTn id="74" dur="1000" fill="hold">
                                          <p:stCondLst>
                                            <p:cond delay="0"/>
                                          </p:stCondLst>
                                        </p:cTn>
                                        <p:tgtEl>
                                          <p:spTgt spid="1306"/>
                                        </p:tgtEl>
                                        <p:attrNameLst>
                                          <p:attrName>ppt_x</p:attrName>
                                        </p:attrNameLst>
                                      </p:cBhvr>
                                      <p:tavLst>
                                        <p:tav tm="0">
                                          <p:val>
                                            <p:strVal val="#ppt_x"/>
                                          </p:val>
                                        </p:tav>
                                        <p:tav tm="100000">
                                          <p:val>
                                            <p:strVal val="#ppt_x"/>
                                          </p:val>
                                        </p:tav>
                                      </p:tavLst>
                                    </p:anim>
                                    <p:anim calcmode="lin" valueType="num">
                                      <p:cBhvr additive="base">
                                        <p:cTn id="75" dur="1000" fill="hold">
                                          <p:stCondLst>
                                            <p:cond delay="0"/>
                                          </p:stCondLst>
                                        </p:cTn>
                                        <p:tgtEl>
                                          <p:spTgt spid="130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95" grpId="0" autoUpdateAnimBg="0"/>
      <p:bldP spid="1299" grpId="0" autoUpdateAnimBg="0"/>
      <p:bldP spid="1296" grpId="0" autoUpdateAnimBg="0"/>
      <p:bldP spid="1300" grpId="0" autoUpdateAnimBg="0"/>
      <p:bldP spid="1310" grpId="0" animBg="1" autoUpdateAnimBg="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0" name=""/>
        <p:cNvGrpSpPr/>
        <p:nvPr/>
      </p:nvGrpSpPr>
      <p:grpSpPr>
        <a:xfrm>
          <a:off x="0" y="0"/>
          <a:ext cx="0" cy="0"/>
          <a:chOff x="0" y="0"/>
          <a:chExt cx="0" cy="0"/>
        </a:xfrm>
      </p:grpSpPr>
      <p:sp>
        <p:nvSpPr>
          <p:cNvPr id="1316" name="タイトル 1"/>
          <p:cNvSpPr>
            <a:spLocks noGrp="1"/>
          </p:cNvSpPr>
          <p:nvPr>
            <p:ph type="title"/>
          </p:nvPr>
        </p:nvSpPr>
        <p:spPr>
          <a:xfrm>
            <a:off x="503831" y="28957"/>
            <a:ext cx="2073235" cy="1325563"/>
          </a:xfrm>
        </p:spPr>
        <p:txBody>
          <a:bodyPr>
            <a:normAutofit fontScale="90000"/>
          </a:bodyPr>
          <a:lstStyle/>
          <a:p>
            <a:r>
              <a:rPr kumimoji="1" lang="ja-JP" altLang="en-US" sz="5400" b="1" dirty="0" smtClean="0">
                <a:solidFill>
                  <a:srgbClr val="7030A0"/>
                </a:solidFill>
                <a:latin typeface="HG丸ｺﾞｼｯｸM-PRO"/>
                <a:ea typeface="HG丸ｺﾞｼｯｸM-PRO"/>
                <a:cs typeface="MS PGothic" charset="-128"/>
              </a:rPr>
              <a:t>内　容</a:t>
            </a:r>
            <a:endParaRPr kumimoji="1" lang="ja-JP" altLang="en-US" sz="5400" b="1" dirty="0">
              <a:solidFill>
                <a:srgbClr val="7030A0"/>
              </a:solidFill>
              <a:latin typeface="HG丸ｺﾞｼｯｸM-PRO"/>
              <a:ea typeface="HG丸ｺﾞｼｯｸM-PRO"/>
              <a:cs typeface="MS PGothic" charset="-128"/>
            </a:endParaRPr>
          </a:p>
        </p:txBody>
      </p:sp>
      <p:pic>
        <p:nvPicPr>
          <p:cNvPr id="1317" name="Picture 4" descr="http://2.bp.blogspot.com/-6JmvIZNh6v0/VaMNdoZ16HI/AAAAAAAAvX8/26ub6j9Uh4E/s800/girl_14.png"/>
          <p:cNvPicPr>
            <a:picLocks noChangeAspect="1" noChangeArrowheads="1"/>
          </p:cNvPicPr>
          <p:nvPr/>
        </p:nvPicPr>
        <p:blipFill>
          <a:blip r:embed="rId1"/>
          <a:stretch>
            <a:fillRect/>
          </a:stretch>
        </p:blipFill>
        <p:spPr>
          <a:xfrm>
            <a:off x="4874606" y="924702"/>
            <a:ext cx="1430494" cy="1476041"/>
          </a:xfrm>
          <a:prstGeom prst="rect">
            <a:avLst/>
          </a:prstGeom>
          <a:noFill/>
        </p:spPr>
      </p:pic>
      <p:pic>
        <p:nvPicPr>
          <p:cNvPr id="1318" name="Picture 6" descr="http://2.bp.blogspot.com/-sLPzb9Vw-V0/VaMOLdc37EI/AAAAAAAAvjE/T-FTmodsYBg/s800/boy_12.png"/>
          <p:cNvPicPr>
            <a:picLocks noChangeAspect="1" noChangeArrowheads="1"/>
          </p:cNvPicPr>
          <p:nvPr/>
        </p:nvPicPr>
        <p:blipFill>
          <a:blip r:embed="rId2"/>
          <a:stretch>
            <a:fillRect/>
          </a:stretch>
        </p:blipFill>
        <p:spPr>
          <a:xfrm>
            <a:off x="8133368" y="1839109"/>
            <a:ext cx="1373317" cy="1459580"/>
          </a:xfrm>
          <a:prstGeom prst="rect">
            <a:avLst/>
          </a:prstGeom>
          <a:noFill/>
        </p:spPr>
      </p:pic>
      <p:cxnSp>
        <p:nvCxnSpPr>
          <p:cNvPr id="1319" name="直線矢印コネクタ 11"/>
          <p:cNvCxnSpPr/>
          <p:nvPr/>
        </p:nvCxnSpPr>
        <p:spPr>
          <a:xfrm flipV="1">
            <a:off x="2143125" y="2362933"/>
            <a:ext cx="2729279" cy="1178909"/>
          </a:xfrm>
          <a:prstGeom prst="straightConnector1">
            <a:avLst/>
          </a:prstGeom>
          <a:ln w="114300">
            <a:solidFill>
              <a:schemeClr val="accent2">
                <a:lumMod val="75000"/>
              </a:schemeClr>
            </a:solidFill>
            <a:headEnd type="none"/>
            <a:tailEnd type="stealth"/>
          </a:ln>
        </p:spPr>
        <p:style>
          <a:lnRef idx="1">
            <a:schemeClr val="accent1"/>
          </a:lnRef>
          <a:fillRef idx="0">
            <a:schemeClr val="accent1"/>
          </a:fillRef>
          <a:effectRef idx="0">
            <a:schemeClr val="accent1"/>
          </a:effectRef>
          <a:fontRef idx="minor">
            <a:schemeClr val="tx1"/>
          </a:fontRef>
        </p:style>
      </p:cxnSp>
      <p:sp>
        <p:nvSpPr>
          <p:cNvPr id="1320" name="正方形/長方形 12"/>
          <p:cNvSpPr/>
          <p:nvPr/>
        </p:nvSpPr>
        <p:spPr>
          <a:xfrm>
            <a:off x="577402" y="4314590"/>
            <a:ext cx="1314600" cy="768548"/>
          </a:xfrm>
          <a:prstGeom prst="rect">
            <a:avLst/>
          </a:prstGeom>
        </p:spPr>
        <p:txBody>
          <a:bodyPr wrap="none">
            <a:spAutoFit/>
          </a:bodyPr>
          <a:lstStyle/>
          <a:p>
            <a:r>
              <a:rPr lang="ja-JP" altLang="en-US" sz="4400" b="1" dirty="0">
                <a:solidFill>
                  <a:srgbClr val="0070C0"/>
                </a:solidFill>
                <a:latin typeface="HG丸ｺﾞｼｯｸM-PRO"/>
                <a:ea typeface="HG丸ｺﾞｼｯｸM-PRO"/>
              </a:rPr>
              <a:t>ゆい</a:t>
            </a:r>
            <a:endParaRPr sz="4400">
              <a:solidFill>
                <a:srgbClr val="0070C0"/>
              </a:solidFill>
              <a:latin typeface="HG丸ｺﾞｼｯｸM-PRO"/>
              <a:ea typeface="HG丸ｺﾞｼｯｸM-PRO"/>
            </a:endParaRPr>
          </a:p>
        </p:txBody>
      </p:sp>
      <p:sp>
        <p:nvSpPr>
          <p:cNvPr id="1321" name="正方形/長方形 13"/>
          <p:cNvSpPr/>
          <p:nvPr/>
        </p:nvSpPr>
        <p:spPr>
          <a:xfrm>
            <a:off x="4665112" y="2500495"/>
            <a:ext cx="1880461" cy="768548"/>
          </a:xfrm>
          <a:prstGeom prst="rect">
            <a:avLst/>
          </a:prstGeom>
        </p:spPr>
        <p:txBody>
          <a:bodyPr wrap="none">
            <a:spAutoFit/>
          </a:bodyPr>
          <a:lstStyle/>
          <a:p>
            <a:r>
              <a:rPr lang="ja-JP" altLang="en-US" sz="4400" b="1" dirty="0">
                <a:solidFill>
                  <a:srgbClr val="0070C0"/>
                </a:solidFill>
                <a:latin typeface="HG丸ｺﾞｼｯｸM-PRO"/>
                <a:ea typeface="HG丸ｺﾞｼｯｸM-PRO"/>
              </a:rPr>
              <a:t>ともみ</a:t>
            </a:r>
            <a:endParaRPr sz="4400" b="1">
              <a:solidFill>
                <a:srgbClr val="0070C0"/>
              </a:solidFill>
              <a:latin typeface="HG丸ｺﾞｼｯｸM-PRO"/>
              <a:ea typeface="HG丸ｺﾞｼｯｸM-PRO"/>
            </a:endParaRPr>
          </a:p>
        </p:txBody>
      </p:sp>
      <p:sp>
        <p:nvSpPr>
          <p:cNvPr id="1322" name="正方形/長方形 14"/>
          <p:cNvSpPr/>
          <p:nvPr/>
        </p:nvSpPr>
        <p:spPr>
          <a:xfrm>
            <a:off x="9506685" y="2530141"/>
            <a:ext cx="1880461" cy="768548"/>
          </a:xfrm>
          <a:prstGeom prst="rect">
            <a:avLst/>
          </a:prstGeom>
        </p:spPr>
        <p:txBody>
          <a:bodyPr wrap="none">
            <a:spAutoFit/>
          </a:bodyPr>
          <a:lstStyle/>
          <a:p>
            <a:r>
              <a:rPr lang="ja-JP" altLang="en-US" sz="4400" b="1" dirty="0">
                <a:solidFill>
                  <a:srgbClr val="0070C0"/>
                </a:solidFill>
                <a:latin typeface="HG丸ｺﾞｼｯｸM-PRO"/>
                <a:ea typeface="HG丸ｺﾞｼｯｸM-PRO"/>
              </a:rPr>
              <a:t>すずき</a:t>
            </a:r>
            <a:endParaRPr sz="4400">
              <a:solidFill>
                <a:srgbClr val="0070C0"/>
              </a:solidFill>
              <a:latin typeface="HG丸ｺﾞｼｯｸM-PRO"/>
              <a:ea typeface="HG丸ｺﾞｼｯｸM-PRO"/>
            </a:endParaRPr>
          </a:p>
        </p:txBody>
      </p:sp>
      <p:cxnSp>
        <p:nvCxnSpPr>
          <p:cNvPr id="1323" name="直線矢印コネクタ 15"/>
          <p:cNvCxnSpPr/>
          <p:nvPr/>
        </p:nvCxnSpPr>
        <p:spPr>
          <a:xfrm>
            <a:off x="6301154" y="2253029"/>
            <a:ext cx="1832214" cy="525470"/>
          </a:xfrm>
          <a:prstGeom prst="straightConnector1">
            <a:avLst/>
          </a:prstGeom>
          <a:ln w="114300">
            <a:solidFill>
              <a:schemeClr val="accent2">
                <a:lumMod val="75000"/>
              </a:schemeClr>
            </a:solidFill>
            <a:headEnd type="none"/>
            <a:tailEnd type="stealth"/>
          </a:ln>
        </p:spPr>
        <p:style>
          <a:lnRef idx="1">
            <a:schemeClr val="accent1"/>
          </a:lnRef>
          <a:fillRef idx="0">
            <a:schemeClr val="accent1"/>
          </a:fillRef>
          <a:effectRef idx="0">
            <a:schemeClr val="accent1"/>
          </a:effectRef>
          <a:fontRef idx="minor">
            <a:schemeClr val="tx1"/>
          </a:fontRef>
        </p:style>
      </p:cxnSp>
      <p:sp>
        <p:nvSpPr>
          <p:cNvPr id="1324" name="正方形/長方形 9"/>
          <p:cNvSpPr/>
          <p:nvPr/>
        </p:nvSpPr>
        <p:spPr>
          <a:xfrm>
            <a:off x="77533" y="1455953"/>
            <a:ext cx="3762386" cy="1322546"/>
          </a:xfrm>
          <a:prstGeom prst="rect">
            <a:avLst/>
          </a:prstGeom>
        </p:spPr>
        <p:txBody>
          <a:bodyPr wrap="none">
            <a:spAutoFit/>
          </a:bodyPr>
          <a:lstStyle/>
          <a:p>
            <a:r>
              <a:rPr lang="en-US" altLang="ja-JP" sz="4000" b="1" dirty="0">
                <a:latin typeface="HG丸ｺﾞｼｯｸM-PRO"/>
                <a:ea typeface="HG丸ｺﾞｼｯｸM-PRO"/>
                <a:cs typeface="MS PGothic" charset="-128"/>
              </a:rPr>
              <a:t>1.</a:t>
            </a:r>
            <a:r>
              <a:rPr lang="ja-JP" altLang="en-US" sz="4000" b="1" dirty="0">
                <a:latin typeface="HG丸ｺﾞｼｯｸM-PRO"/>
                <a:ea typeface="HG丸ｺﾞｼｯｸM-PRO"/>
                <a:cs typeface="MS PGothic" charset="-128"/>
              </a:rPr>
              <a:t>自分の</a:t>
            </a:r>
            <a:r>
              <a:rPr lang="ja-JP" altLang="en-US" sz="4000" b="1" dirty="0" smtClean="0">
                <a:latin typeface="HG丸ｺﾞｼｯｸM-PRO"/>
                <a:ea typeface="HG丸ｺﾞｼｯｸM-PRO"/>
                <a:cs typeface="MS PGothic" charset="-128"/>
              </a:rPr>
              <a:t>画像を</a:t>
            </a:r>
            <a:endParaRPr lang="ja-JP" altLang="en-US" sz="4000" b="1" dirty="0" smtClean="0">
              <a:latin typeface="HG丸ｺﾞｼｯｸM-PRO"/>
              <a:ea typeface="HG丸ｺﾞｼｯｸM-PRO"/>
              <a:cs typeface="MS PGothic" charset="-128"/>
            </a:endParaRPr>
          </a:p>
          <a:p>
            <a:r>
              <a:rPr lang="ja-JP" altLang="en-US" sz="4000" b="1" dirty="0" smtClean="0">
                <a:latin typeface="HG丸ｺﾞｼｯｸM-PRO"/>
                <a:ea typeface="HG丸ｺﾞｼｯｸM-PRO"/>
                <a:cs typeface="MS PGothic" charset="-128"/>
              </a:rPr>
              <a:t>　</a:t>
            </a:r>
            <a:r>
              <a:rPr lang="ja-JP" altLang="en-US" sz="4000" b="1" dirty="0" smtClean="0">
                <a:latin typeface="HG丸ｺﾞｼｯｸM-PRO"/>
                <a:ea typeface="HG丸ｺﾞｼｯｸM-PRO"/>
                <a:cs typeface="MS PGothic" charset="-128"/>
              </a:rPr>
              <a:t>送信</a:t>
            </a:r>
            <a:endParaRPr lang="ja-JP" altLang="en-US" sz="4000" b="1" dirty="0" smtClean="0">
              <a:latin typeface="HG丸ｺﾞｼｯｸM-PRO"/>
              <a:ea typeface="HG丸ｺﾞｼｯｸM-PRO"/>
              <a:cs typeface="MS PGothic" charset="-128"/>
            </a:endParaRPr>
          </a:p>
        </p:txBody>
      </p:sp>
      <p:sp>
        <p:nvSpPr>
          <p:cNvPr id="1325" name="正方形/長方形 16"/>
          <p:cNvSpPr/>
          <p:nvPr/>
        </p:nvSpPr>
        <p:spPr>
          <a:xfrm>
            <a:off x="6179230" y="794680"/>
            <a:ext cx="5820642" cy="1322546"/>
          </a:xfrm>
          <a:prstGeom prst="rect">
            <a:avLst/>
          </a:prstGeom>
        </p:spPr>
        <p:txBody>
          <a:bodyPr wrap="none">
            <a:spAutoFit/>
          </a:bodyPr>
          <a:lstStyle/>
          <a:p>
            <a:r>
              <a:rPr lang="en-US" altLang="ja-JP" sz="4000" b="1" dirty="0">
                <a:latin typeface="HG丸ｺﾞｼｯｸM-PRO"/>
                <a:ea typeface="HG丸ｺﾞｼｯｸM-PRO"/>
                <a:cs typeface="MS PGothic" charset="-128"/>
              </a:rPr>
              <a:t>2.</a:t>
            </a:r>
            <a:r>
              <a:rPr lang="ja-JP" altLang="en-US" sz="4000" b="1" dirty="0">
                <a:latin typeface="HG丸ｺﾞｼｯｸM-PRO"/>
                <a:ea typeface="HG丸ｺﾞｼｯｸM-PRO"/>
                <a:cs typeface="MS PGothic" charset="-128"/>
              </a:rPr>
              <a:t>「ゆい」</a:t>
            </a:r>
            <a:r>
              <a:rPr lang="ja-JP" altLang="en-US" sz="4000" b="1" dirty="0" err="1" smtClean="0">
                <a:latin typeface="HG丸ｺﾞｼｯｸM-PRO"/>
                <a:ea typeface="HG丸ｺﾞｼｯｸM-PRO"/>
                <a:cs typeface="MS PGothic" charset="-128"/>
              </a:rPr>
              <a:t>さん</a:t>
            </a:r>
            <a:r>
              <a:rPr lang="ja-JP" altLang="en-US" sz="4000" b="1" dirty="0" err="1">
                <a:latin typeface="HG丸ｺﾞｼｯｸM-PRO"/>
                <a:ea typeface="HG丸ｺﾞｼｯｸM-PRO"/>
                <a:cs typeface="MS PGothic" charset="-128"/>
              </a:rPr>
              <a:t>の</a:t>
            </a:r>
            <a:r>
              <a:rPr lang="ja-JP" altLang="en-US" sz="4000" b="1" dirty="0" smtClean="0">
                <a:latin typeface="HG丸ｺﾞｼｯｸM-PRO"/>
                <a:ea typeface="HG丸ｺﾞｼｯｸM-PRO"/>
                <a:cs typeface="MS PGothic" charset="-128"/>
              </a:rPr>
              <a:t>画像</a:t>
            </a:r>
            <a:r>
              <a:rPr lang="ja-JP" altLang="en-US" sz="4000" b="1" dirty="0" smtClean="0">
                <a:latin typeface="HG丸ｺﾞｼｯｸM-PRO"/>
                <a:ea typeface="HG丸ｺﾞｼｯｸM-PRO"/>
                <a:cs typeface="MS PGothic" charset="-128"/>
              </a:rPr>
              <a:t>を</a:t>
            </a:r>
            <a:endParaRPr lang="ja-JP" altLang="en-US" sz="4000" b="1" dirty="0" smtClean="0">
              <a:latin typeface="HG丸ｺﾞｼｯｸM-PRO"/>
              <a:ea typeface="HG丸ｺﾞｼｯｸM-PRO"/>
              <a:cs typeface="MS PGothic" charset="-128"/>
            </a:endParaRPr>
          </a:p>
          <a:p>
            <a:r>
              <a:rPr lang="ja-JP" altLang="en-US" sz="4000" b="1" dirty="0" smtClean="0">
                <a:latin typeface="HG丸ｺﾞｼｯｸM-PRO"/>
                <a:ea typeface="HG丸ｺﾞｼｯｸM-PRO"/>
                <a:cs typeface="MS PGothic" charset="-128"/>
              </a:rPr>
              <a:t>　</a:t>
            </a:r>
            <a:r>
              <a:rPr lang="ja-JP" altLang="en-US" sz="4000" b="1" dirty="0" smtClean="0">
                <a:latin typeface="HG丸ｺﾞｼｯｸM-PRO"/>
                <a:ea typeface="HG丸ｺﾞｼｯｸM-PRO"/>
                <a:cs typeface="MS PGothic" charset="-128"/>
              </a:rPr>
              <a:t>送信</a:t>
            </a:r>
            <a:endParaRPr lang="ja-JP" altLang="en-US" sz="4000" b="1" dirty="0" smtClean="0">
              <a:latin typeface="HG丸ｺﾞｼｯｸM-PRO"/>
              <a:ea typeface="HG丸ｺﾞｼｯｸM-PRO"/>
              <a:cs typeface="MS PGothic" charset="-128"/>
            </a:endParaRPr>
          </a:p>
        </p:txBody>
      </p:sp>
      <p:sp>
        <p:nvSpPr>
          <p:cNvPr id="1326" name="正方形/長方形 18"/>
          <p:cNvSpPr/>
          <p:nvPr/>
        </p:nvSpPr>
        <p:spPr>
          <a:xfrm>
            <a:off x="5611507" y="3298689"/>
            <a:ext cx="6396250" cy="1322546"/>
          </a:xfrm>
          <a:prstGeom prst="rect">
            <a:avLst/>
          </a:prstGeom>
        </p:spPr>
        <p:txBody>
          <a:bodyPr wrap="square">
            <a:spAutoFit/>
          </a:bodyPr>
          <a:lstStyle/>
          <a:p>
            <a:r>
              <a:rPr lang="en-US" altLang="ja-JP" sz="4000" b="1" dirty="0">
                <a:latin typeface="HG丸ｺﾞｼｯｸM-PRO"/>
                <a:ea typeface="HG丸ｺﾞｼｯｸM-PRO"/>
                <a:cs typeface="MS PGothic" charset="-128"/>
              </a:rPr>
              <a:t>3.</a:t>
            </a:r>
            <a:r>
              <a:rPr lang="ja-JP" altLang="en-US" sz="4000" b="1" dirty="0">
                <a:latin typeface="HG丸ｺﾞｼｯｸM-PRO"/>
                <a:ea typeface="HG丸ｺﾞｼｯｸM-PRO"/>
                <a:cs typeface="MS PGothic" charset="-128"/>
              </a:rPr>
              <a:t>「ゆい」</a:t>
            </a:r>
            <a:r>
              <a:rPr lang="ja-JP" altLang="en-US" sz="4000" b="1" dirty="0" err="1">
                <a:latin typeface="HG丸ｺﾞｼｯｸM-PRO"/>
                <a:ea typeface="HG丸ｺﾞｼｯｸM-PRO"/>
                <a:cs typeface="MS PGothic" charset="-128"/>
              </a:rPr>
              <a:t>さんの</a:t>
            </a:r>
            <a:r>
              <a:rPr lang="ja-JP" altLang="en-US" sz="4000" b="1" dirty="0" smtClean="0">
                <a:latin typeface="HG丸ｺﾞｼｯｸM-PRO"/>
                <a:ea typeface="HG丸ｺﾞｼｯｸM-PRO"/>
                <a:cs typeface="MS PGothic" charset="-128"/>
              </a:rPr>
              <a:t>画像を</a:t>
            </a:r>
            <a:endParaRPr lang="en-US" altLang="ja-JP" sz="4000" b="1" dirty="0">
              <a:latin typeface="HG丸ｺﾞｼｯｸM-PRO"/>
              <a:ea typeface="HG丸ｺﾞｼｯｸM-PRO"/>
              <a:cs typeface="MS PGothic" charset="-128"/>
            </a:endParaRPr>
          </a:p>
          <a:p>
            <a:r>
              <a:rPr lang="ja-JP" altLang="en-US" sz="4000" b="1" dirty="0" smtClean="0">
                <a:latin typeface="HG丸ｺﾞｼｯｸM-PRO"/>
                <a:ea typeface="HG丸ｺﾞｼｯｸM-PRO"/>
                <a:cs typeface="MS PGothic" charset="-128"/>
              </a:rPr>
              <a:t>　</a:t>
            </a:r>
            <a:r>
              <a:rPr lang="ja-JP" altLang="en-US" sz="4000" b="1" dirty="0" smtClean="0">
                <a:latin typeface="HG丸ｺﾞｼｯｸM-PRO"/>
                <a:ea typeface="HG丸ｺﾞｼｯｸM-PRO"/>
                <a:cs typeface="MS PGothic" charset="-128"/>
              </a:rPr>
              <a:t>加工してグループに</a:t>
            </a:r>
            <a:r>
              <a:rPr lang="ja-JP" altLang="en-US" sz="4000" b="1" dirty="0" smtClean="0">
                <a:latin typeface="HG丸ｺﾞｼｯｸM-PRO"/>
                <a:ea typeface="HG丸ｺﾞｼｯｸM-PRO"/>
                <a:cs typeface="MS PGothic" charset="-128"/>
              </a:rPr>
              <a:t>送信</a:t>
            </a:r>
            <a:endParaRPr lang="ja-JP" altLang="en-US" sz="4000" b="1" dirty="0" smtClean="0">
              <a:latin typeface="HG丸ｺﾞｼｯｸM-PRO"/>
              <a:ea typeface="HG丸ｺﾞｼｯｸM-PRO"/>
              <a:cs typeface="MS PGothic" charset="-128"/>
            </a:endParaRPr>
          </a:p>
        </p:txBody>
      </p:sp>
      <p:cxnSp>
        <p:nvCxnSpPr>
          <p:cNvPr id="1327" name="直線矢印コネクタ 20"/>
          <p:cNvCxnSpPr/>
          <p:nvPr/>
        </p:nvCxnSpPr>
        <p:spPr>
          <a:xfrm flipH="1">
            <a:off x="6365265" y="4621235"/>
            <a:ext cx="1886683" cy="787644"/>
          </a:xfrm>
          <a:prstGeom prst="straightConnector1">
            <a:avLst/>
          </a:prstGeom>
          <a:ln w="114300">
            <a:solidFill>
              <a:schemeClr val="accent2">
                <a:lumMod val="75000"/>
              </a:schemeClr>
            </a:solidFill>
            <a:headEnd type="none"/>
            <a:tailEnd type="stealth"/>
          </a:ln>
        </p:spPr>
        <p:style>
          <a:lnRef idx="1">
            <a:schemeClr val="accent1"/>
          </a:lnRef>
          <a:fillRef idx="0">
            <a:schemeClr val="accent1"/>
          </a:fillRef>
          <a:effectRef idx="0">
            <a:schemeClr val="accent1"/>
          </a:effectRef>
          <a:fontRef idx="minor">
            <a:schemeClr val="tx1"/>
          </a:fontRef>
        </p:style>
      </p:cxnSp>
      <p:sp>
        <p:nvSpPr>
          <p:cNvPr id="1328" name="スライド番号プレースホルダー 2"/>
          <p:cNvSpPr>
            <a:spLocks noGrp="1"/>
          </p:cNvSpPr>
          <p:nvPr>
            <p:ph type="sldNum" sz="quarter" idx="12"/>
          </p:nvPr>
        </p:nvSpPr>
        <p:spPr/>
        <p:txBody>
          <a:bodyPr/>
          <a:lstStyle/>
          <a:p>
            <a:fld id="{83B67A27-73C2-424E-BF58-30741D36557A}" type="slidenum">
              <a:rPr kumimoji="1" lang="ja-JP" altLang="en-US" smtClean="0"/>
              <a:t>10</a:t>
            </a:fld>
            <a:endParaRPr kumimoji="1" lang="ja-JP" altLang="en-US"/>
          </a:p>
        </p:txBody>
      </p:sp>
      <p:cxnSp>
        <p:nvCxnSpPr>
          <p:cNvPr id="1329" name="直線矢印コネクタ 267"/>
          <p:cNvCxnSpPr/>
          <p:nvPr/>
        </p:nvCxnSpPr>
        <p:spPr>
          <a:xfrm flipH="1">
            <a:off x="3013656" y="5513510"/>
            <a:ext cx="1556971" cy="219808"/>
          </a:xfrm>
          <a:prstGeom prst="straightConnector1">
            <a:avLst/>
          </a:prstGeom>
          <a:ln w="114300">
            <a:solidFill>
              <a:schemeClr val="accent2">
                <a:lumMod val="75000"/>
              </a:schemeClr>
            </a:solidFill>
            <a:headEnd type="none"/>
            <a:tailEnd type="stealth"/>
          </a:ln>
        </p:spPr>
        <p:style>
          <a:lnRef idx="1">
            <a:schemeClr val="accent1"/>
          </a:lnRef>
          <a:fillRef idx="0">
            <a:schemeClr val="accent1"/>
          </a:fillRef>
          <a:effectRef idx="0">
            <a:schemeClr val="accent1"/>
          </a:effectRef>
          <a:fontRef idx="minor">
            <a:schemeClr val="tx1"/>
          </a:fontRef>
        </p:style>
      </p:cxnSp>
      <p:cxnSp>
        <p:nvCxnSpPr>
          <p:cNvPr id="1330" name="直線矢印コネクタ 268"/>
          <p:cNvCxnSpPr/>
          <p:nvPr/>
        </p:nvCxnSpPr>
        <p:spPr>
          <a:xfrm flipH="1">
            <a:off x="3507764" y="6117737"/>
            <a:ext cx="1172308" cy="549763"/>
          </a:xfrm>
          <a:prstGeom prst="straightConnector1">
            <a:avLst/>
          </a:prstGeom>
          <a:ln w="114300">
            <a:solidFill>
              <a:schemeClr val="accent2">
                <a:lumMod val="75000"/>
              </a:schemeClr>
            </a:solidFill>
            <a:headEnd type="none"/>
            <a:tailEnd type="stealth"/>
          </a:ln>
        </p:spPr>
        <p:style>
          <a:lnRef idx="1">
            <a:schemeClr val="accent1"/>
          </a:lnRef>
          <a:fillRef idx="0">
            <a:schemeClr val="accent1"/>
          </a:fillRef>
          <a:effectRef idx="0">
            <a:schemeClr val="accent1"/>
          </a:effectRef>
          <a:fontRef idx="minor">
            <a:schemeClr val="tx1"/>
          </a:fontRef>
        </p:style>
      </p:cxnSp>
      <p:cxnSp>
        <p:nvCxnSpPr>
          <p:cNvPr id="1331" name="直線矢印コネクタ 269"/>
          <p:cNvCxnSpPr/>
          <p:nvPr/>
        </p:nvCxnSpPr>
        <p:spPr>
          <a:xfrm>
            <a:off x="5776249" y="6270468"/>
            <a:ext cx="805962" cy="451007"/>
          </a:xfrm>
          <a:prstGeom prst="straightConnector1">
            <a:avLst/>
          </a:prstGeom>
          <a:ln w="114300">
            <a:solidFill>
              <a:schemeClr val="accent2">
                <a:lumMod val="75000"/>
              </a:schemeClr>
            </a:solidFill>
            <a:headEnd type="none"/>
            <a:tailEnd type="stealth"/>
          </a:ln>
        </p:spPr>
        <p:style>
          <a:lnRef idx="1">
            <a:schemeClr val="accent1"/>
          </a:lnRef>
          <a:fillRef idx="0">
            <a:schemeClr val="accent1"/>
          </a:fillRef>
          <a:effectRef idx="0">
            <a:schemeClr val="accent1"/>
          </a:effectRef>
          <a:fontRef idx="minor">
            <a:schemeClr val="tx1"/>
          </a:fontRef>
        </p:style>
      </p:cxnSp>
      <p:cxnSp>
        <p:nvCxnSpPr>
          <p:cNvPr id="1332" name="直線矢印コネクタ 270"/>
          <p:cNvCxnSpPr/>
          <p:nvPr/>
        </p:nvCxnSpPr>
        <p:spPr>
          <a:xfrm>
            <a:off x="6289132" y="6072380"/>
            <a:ext cx="1019475" cy="396177"/>
          </a:xfrm>
          <a:prstGeom prst="straightConnector1">
            <a:avLst/>
          </a:prstGeom>
          <a:ln w="114300">
            <a:solidFill>
              <a:schemeClr val="accent2">
                <a:lumMod val="75000"/>
              </a:schemeClr>
            </a:solidFill>
            <a:headEnd type="none"/>
            <a:tailEnd type="stealth"/>
          </a:ln>
        </p:spPr>
        <p:style>
          <a:lnRef idx="1">
            <a:schemeClr val="accent1"/>
          </a:lnRef>
          <a:fillRef idx="0">
            <a:schemeClr val="accent1"/>
          </a:fillRef>
          <a:effectRef idx="0">
            <a:schemeClr val="accent1"/>
          </a:effectRef>
          <a:fontRef idx="minor">
            <a:schemeClr val="tx1"/>
          </a:fontRef>
        </p:style>
      </p:cxnSp>
      <p:pic>
        <p:nvPicPr>
          <p:cNvPr id="1333" name="図 324"/>
          <p:cNvPicPr>
            <a:picLocks noChangeAspect="1"/>
          </p:cNvPicPr>
          <p:nvPr/>
        </p:nvPicPr>
        <p:blipFill>
          <a:blip r:embed="rId3"/>
          <a:stretch>
            <a:fillRect/>
          </a:stretch>
        </p:blipFill>
        <p:spPr>
          <a:xfrm>
            <a:off x="502959" y="2760566"/>
            <a:ext cx="1463485" cy="1562551"/>
          </a:xfrm>
          <a:prstGeom prst="rect">
            <a:avLst/>
          </a:prstGeom>
        </p:spPr>
      </p:pic>
      <p:pic>
        <p:nvPicPr>
          <p:cNvPr id="1334" name="図 325"/>
          <p:cNvPicPr>
            <a:picLocks noChangeAspect="1"/>
          </p:cNvPicPr>
          <p:nvPr/>
        </p:nvPicPr>
        <p:blipFill>
          <a:blip r:embed="rId4"/>
          <a:stretch>
            <a:fillRect/>
          </a:stretch>
        </p:blipFill>
        <p:spPr>
          <a:xfrm>
            <a:off x="374447" y="2693632"/>
            <a:ext cx="1597596" cy="1702193"/>
          </a:xfrm>
          <a:prstGeom prst="rect">
            <a:avLst/>
          </a:prstGeom>
        </p:spPr>
      </p:pic>
      <p:pic>
        <p:nvPicPr>
          <p:cNvPr id="1335" name="図 272"/>
          <p:cNvPicPr>
            <a:picLocks noChangeAspect="1"/>
          </p:cNvPicPr>
          <p:nvPr/>
        </p:nvPicPr>
        <p:blipFill>
          <a:blip r:embed="rId5"/>
          <a:stretch>
            <a:fillRect/>
          </a:stretch>
        </p:blipFill>
        <p:spPr>
          <a:xfrm>
            <a:off x="4570627" y="4680125"/>
            <a:ext cx="1794638" cy="1666771"/>
          </a:xfrm>
          <a:prstGeom prst="rect">
            <a:avLst/>
          </a:prstGeom>
        </p:spPr>
      </p:pic>
      <p:sp>
        <p:nvSpPr>
          <p:cNvPr id="1336" name="正方形/長方形 273"/>
          <p:cNvSpPr/>
          <p:nvPr/>
        </p:nvSpPr>
        <p:spPr>
          <a:xfrm>
            <a:off x="6365265" y="5509500"/>
            <a:ext cx="5043034" cy="706993"/>
          </a:xfrm>
          <a:prstGeom prst="rect">
            <a:avLst/>
          </a:prstGeom>
        </p:spPr>
        <p:txBody>
          <a:bodyPr wrap="square">
            <a:spAutoFit/>
          </a:bodyPr>
          <a:lstStyle/>
          <a:p>
            <a:r>
              <a:rPr lang="en-US" altLang="ja-JP" sz="4000" b="1" dirty="0">
                <a:latin typeface="HG丸ｺﾞｼｯｸM-PRO"/>
                <a:ea typeface="HG丸ｺﾞｼｯｸM-PRO"/>
                <a:cs typeface="MS PGothic" charset="-128"/>
              </a:rPr>
              <a:t>４.</a:t>
            </a:r>
            <a:r>
              <a:rPr lang="ja-JP" altLang="en-US" sz="4000" b="1" dirty="0" smtClean="0">
                <a:latin typeface="HG丸ｺﾞｼｯｸM-PRO"/>
                <a:ea typeface="HG丸ｺﾞｼｯｸM-PRO"/>
                <a:cs typeface="MS PGothic" charset="-128"/>
              </a:rPr>
              <a:t>グループから拡散</a:t>
            </a:r>
            <a:endParaRPr lang="ja-JP" altLang="en-US" sz="4000" b="1" dirty="0" smtClean="0">
              <a:latin typeface="HG丸ｺﾞｼｯｸM-PRO"/>
              <a:ea typeface="HG丸ｺﾞｼｯｸM-PRO"/>
              <a:cs typeface="MS PGothic" charset="-128"/>
            </a:endParaRPr>
          </a:p>
        </p:txBody>
      </p:sp>
    </p:spTree>
    <p:extLst>
      <p:ext uri="{BB962C8B-B14F-4D97-AF65-F5344CB8AC3E}">
        <p14:creationId xmlns:p14="http://schemas.microsoft.com/office/powerpoint/2010/main" val="1277832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xit" presetSubtype="0" fill="hold" nodeType="withEffect">
                                  <p:stCondLst>
                                    <p:cond delay="0"/>
                                  </p:stCondLst>
                                  <p:childTnLst>
                                    <p:animEffect transition="out" filter="fade">
                                      <p:cBhvr>
                                        <p:cTn id="8" dur="1000">
                                          <p:stCondLst>
                                            <p:cond delay="0"/>
                                          </p:stCondLst>
                                        </p:cTn>
                                        <p:tgtEl>
                                          <p:spTgt spid="1319"/>
                                        </p:tgtEl>
                                      </p:cBhvr>
                                    </p:animEffect>
                                    <p:anim calcmode="lin" valueType="num">
                                      <p:cBhvr>
                                        <p:cTn id="6" dur="1000">
                                          <p:stCondLst>
                                            <p:cond delay="0"/>
                                          </p:stCondLst>
                                        </p:cTn>
                                        <p:tgtEl>
                                          <p:spTgt spid="1319"/>
                                        </p:tgtEl>
                                        <p:attrNameLst>
                                          <p:attrName>ppt_x</p:attrName>
                                        </p:attrNameLst>
                                      </p:cBhvr>
                                      <p:tavLst>
                                        <p:tav tm="0">
                                          <p:val>
                                            <p:strVal val="ppt_x"/>
                                          </p:val>
                                        </p:tav>
                                        <p:tav tm="100000">
                                          <p:val>
                                            <p:strVal val="ppt_x"/>
                                          </p:val>
                                        </p:tav>
                                      </p:tavLst>
                                    </p:anim>
                                    <p:anim calcmode="lin" valueType="num">
                                      <p:cBhvr>
                                        <p:cTn id="7" dur="1000">
                                          <p:stCondLst>
                                            <p:cond delay="0"/>
                                          </p:stCondLst>
                                        </p:cTn>
                                        <p:tgtEl>
                                          <p:spTgt spid="1319"/>
                                        </p:tgtEl>
                                        <p:attrNameLst>
                                          <p:attrName>ppt_y</p:attrName>
                                        </p:attrNameLst>
                                      </p:cBhvr>
                                      <p:tavLst>
                                        <p:tav tm="0">
                                          <p:val>
                                            <p:strVal val="ppt_y"/>
                                          </p:val>
                                        </p:tav>
                                        <p:tav tm="100000">
                                          <p:val>
                                            <p:strVal val="ppt_y-.1"/>
                                          </p:val>
                                        </p:tav>
                                      </p:tavLst>
                                    </p:anim>
                                    <p:set>
                                      <p:cBhvr>
                                        <p:cTn id="9" dur="1" fill="hold">
                                          <p:stCondLst>
                                            <p:cond delay="999"/>
                                          </p:stCondLst>
                                        </p:cTn>
                                        <p:tgtEl>
                                          <p:spTgt spid="1319"/>
                                        </p:tgtEl>
                                        <p:attrNameLst>
                                          <p:attrName>style.visibility</p:attrName>
                                        </p:attrNameLst>
                                      </p:cBhvr>
                                      <p:to>
                                        <p:strVal val="hidden"/>
                                      </p:to>
                                    </p:set>
                                  </p:childTnLst>
                                </p:cTn>
                              </p:par>
                              <p:par>
                                <p:cTn id="10" presetID="47" presetClass="exit" presetSubtype="0" fill="hold" nodeType="withEffect">
                                  <p:stCondLst>
                                    <p:cond delay="0"/>
                                  </p:stCondLst>
                                  <p:childTnLst>
                                    <p:animEffect transition="out" filter="fade">
                                      <p:cBhvr>
                                        <p:cTn id="13" dur="3000">
                                          <p:stCondLst>
                                            <p:cond delay="0"/>
                                          </p:stCondLst>
                                        </p:cTn>
                                        <p:tgtEl>
                                          <p:spTgt spid="1317"/>
                                        </p:tgtEl>
                                      </p:cBhvr>
                                    </p:animEffect>
                                    <p:anim calcmode="lin" valueType="num">
                                      <p:cBhvr>
                                        <p:cTn id="11" dur="3000">
                                          <p:stCondLst>
                                            <p:cond delay="0"/>
                                          </p:stCondLst>
                                        </p:cTn>
                                        <p:tgtEl>
                                          <p:spTgt spid="1317"/>
                                        </p:tgtEl>
                                        <p:attrNameLst>
                                          <p:attrName>ppt_x</p:attrName>
                                        </p:attrNameLst>
                                      </p:cBhvr>
                                      <p:tavLst>
                                        <p:tav tm="0">
                                          <p:val>
                                            <p:strVal val="ppt_x"/>
                                          </p:val>
                                        </p:tav>
                                        <p:tav tm="100000">
                                          <p:val>
                                            <p:strVal val="ppt_x"/>
                                          </p:val>
                                        </p:tav>
                                      </p:tavLst>
                                    </p:anim>
                                    <p:anim calcmode="lin" valueType="num">
                                      <p:cBhvr>
                                        <p:cTn id="12" dur="3000">
                                          <p:stCondLst>
                                            <p:cond delay="0"/>
                                          </p:stCondLst>
                                        </p:cTn>
                                        <p:tgtEl>
                                          <p:spTgt spid="1317"/>
                                        </p:tgtEl>
                                        <p:attrNameLst>
                                          <p:attrName>ppt_y</p:attrName>
                                        </p:attrNameLst>
                                      </p:cBhvr>
                                      <p:tavLst>
                                        <p:tav tm="0">
                                          <p:val>
                                            <p:strVal val="ppt_y"/>
                                          </p:val>
                                        </p:tav>
                                        <p:tav tm="100000">
                                          <p:val>
                                            <p:strVal val="ppt_y-.1"/>
                                          </p:val>
                                        </p:tav>
                                      </p:tavLst>
                                    </p:anim>
                                    <p:set>
                                      <p:cBhvr>
                                        <p:cTn id="14" dur="3" fill="hold">
                                          <p:stCondLst>
                                            <p:cond delay="2997"/>
                                          </p:stCondLst>
                                        </p:cTn>
                                        <p:tgtEl>
                                          <p:spTgt spid="1317"/>
                                        </p:tgtEl>
                                        <p:attrNameLst>
                                          <p:attrName>style.visibility</p:attrName>
                                        </p:attrNameLst>
                                      </p:cBhvr>
                                      <p:to>
                                        <p:strVal val="hidden"/>
                                      </p:to>
                                    </p:set>
                                  </p:childTnLst>
                                </p:cTn>
                              </p:par>
                              <p:par>
                                <p:cTn id="15" presetID="47" presetClass="exit" presetSubtype="0" fill="hold" grpId="0" nodeType="withEffect">
                                  <p:stCondLst>
                                    <p:cond delay="0"/>
                                  </p:stCondLst>
                                  <p:childTnLst>
                                    <p:animEffect transition="out" filter="fade">
                                      <p:cBhvr>
                                        <p:cTn id="18" dur="1000">
                                          <p:stCondLst>
                                            <p:cond delay="0"/>
                                          </p:stCondLst>
                                        </p:cTn>
                                        <p:tgtEl>
                                          <p:spTgt spid="1321"/>
                                        </p:tgtEl>
                                      </p:cBhvr>
                                    </p:animEffect>
                                    <p:anim calcmode="lin" valueType="num">
                                      <p:cBhvr>
                                        <p:cTn id="16" dur="1000">
                                          <p:stCondLst>
                                            <p:cond delay="0"/>
                                          </p:stCondLst>
                                        </p:cTn>
                                        <p:tgtEl>
                                          <p:spTgt spid="1321"/>
                                        </p:tgtEl>
                                        <p:attrNameLst>
                                          <p:attrName>ppt_x</p:attrName>
                                        </p:attrNameLst>
                                      </p:cBhvr>
                                      <p:tavLst>
                                        <p:tav tm="0">
                                          <p:val>
                                            <p:strVal val="ppt_x"/>
                                          </p:val>
                                        </p:tav>
                                        <p:tav tm="100000">
                                          <p:val>
                                            <p:strVal val="ppt_x"/>
                                          </p:val>
                                        </p:tav>
                                      </p:tavLst>
                                    </p:anim>
                                    <p:anim calcmode="lin" valueType="num">
                                      <p:cBhvr>
                                        <p:cTn id="17" dur="1000">
                                          <p:stCondLst>
                                            <p:cond delay="0"/>
                                          </p:stCondLst>
                                        </p:cTn>
                                        <p:tgtEl>
                                          <p:spTgt spid="1321"/>
                                        </p:tgtEl>
                                        <p:attrNameLst>
                                          <p:attrName>ppt_y</p:attrName>
                                        </p:attrNameLst>
                                      </p:cBhvr>
                                      <p:tavLst>
                                        <p:tav tm="0">
                                          <p:val>
                                            <p:strVal val="ppt_y"/>
                                          </p:val>
                                        </p:tav>
                                        <p:tav tm="100000">
                                          <p:val>
                                            <p:strVal val="ppt_y-.1"/>
                                          </p:val>
                                        </p:tav>
                                      </p:tavLst>
                                    </p:anim>
                                    <p:set>
                                      <p:cBhvr>
                                        <p:cTn id="19" dur="1" fill="hold">
                                          <p:stCondLst>
                                            <p:cond delay="999"/>
                                          </p:stCondLst>
                                        </p:cTn>
                                        <p:tgtEl>
                                          <p:spTgt spid="1321"/>
                                        </p:tgtEl>
                                        <p:attrNameLst>
                                          <p:attrName>style.visibility</p:attrName>
                                        </p:attrNameLst>
                                      </p:cBhvr>
                                      <p:to>
                                        <p:strVal val="hidden"/>
                                      </p:to>
                                    </p:set>
                                  </p:childTnLst>
                                </p:cTn>
                              </p:par>
                              <p:par>
                                <p:cTn id="20" presetID="47" presetClass="exit" presetSubtype="0" fill="hold" grpId="0" nodeType="withEffect">
                                  <p:stCondLst>
                                    <p:cond delay="0"/>
                                  </p:stCondLst>
                                  <p:childTnLst>
                                    <p:animEffect transition="out" filter="fade">
                                      <p:cBhvr>
                                        <p:cTn id="23" dur="1000">
                                          <p:stCondLst>
                                            <p:cond delay="0"/>
                                          </p:stCondLst>
                                        </p:cTn>
                                        <p:tgtEl>
                                          <p:spTgt spid="1325"/>
                                        </p:tgtEl>
                                      </p:cBhvr>
                                    </p:animEffect>
                                    <p:anim calcmode="lin" valueType="num">
                                      <p:cBhvr>
                                        <p:cTn id="21" dur="1000">
                                          <p:stCondLst>
                                            <p:cond delay="0"/>
                                          </p:stCondLst>
                                        </p:cTn>
                                        <p:tgtEl>
                                          <p:spTgt spid="1325"/>
                                        </p:tgtEl>
                                        <p:attrNameLst>
                                          <p:attrName>ppt_x</p:attrName>
                                        </p:attrNameLst>
                                      </p:cBhvr>
                                      <p:tavLst>
                                        <p:tav tm="0">
                                          <p:val>
                                            <p:strVal val="ppt_x"/>
                                          </p:val>
                                        </p:tav>
                                        <p:tav tm="100000">
                                          <p:val>
                                            <p:strVal val="ppt_x"/>
                                          </p:val>
                                        </p:tav>
                                      </p:tavLst>
                                    </p:anim>
                                    <p:anim calcmode="lin" valueType="num">
                                      <p:cBhvr>
                                        <p:cTn id="22" dur="1000">
                                          <p:stCondLst>
                                            <p:cond delay="0"/>
                                          </p:stCondLst>
                                        </p:cTn>
                                        <p:tgtEl>
                                          <p:spTgt spid="1325"/>
                                        </p:tgtEl>
                                        <p:attrNameLst>
                                          <p:attrName>ppt_y</p:attrName>
                                        </p:attrNameLst>
                                      </p:cBhvr>
                                      <p:tavLst>
                                        <p:tav tm="0">
                                          <p:val>
                                            <p:strVal val="ppt_y"/>
                                          </p:val>
                                        </p:tav>
                                        <p:tav tm="100000">
                                          <p:val>
                                            <p:strVal val="ppt_y-.1"/>
                                          </p:val>
                                        </p:tav>
                                      </p:tavLst>
                                    </p:anim>
                                    <p:set>
                                      <p:cBhvr>
                                        <p:cTn id="24" dur="1" fill="hold">
                                          <p:stCondLst>
                                            <p:cond delay="999"/>
                                          </p:stCondLst>
                                        </p:cTn>
                                        <p:tgtEl>
                                          <p:spTgt spid="1325"/>
                                        </p:tgtEl>
                                        <p:attrNameLst>
                                          <p:attrName>style.visibility</p:attrName>
                                        </p:attrNameLst>
                                      </p:cBhvr>
                                      <p:to>
                                        <p:strVal val="hidden"/>
                                      </p:to>
                                    </p:set>
                                  </p:childTnLst>
                                </p:cTn>
                              </p:par>
                              <p:par>
                                <p:cTn id="25" presetID="47" presetClass="exit" presetSubtype="0" fill="hold" nodeType="withEffect">
                                  <p:stCondLst>
                                    <p:cond delay="0"/>
                                  </p:stCondLst>
                                  <p:childTnLst>
                                    <p:animEffect transition="out" filter="fade">
                                      <p:cBhvr>
                                        <p:cTn id="28" dur="1000"/>
                                        <p:tgtEl>
                                          <p:spTgt spid="1323"/>
                                        </p:tgtEl>
                                      </p:cBhvr>
                                    </p:animEffect>
                                    <p:anim calcmode="lin" valueType="num">
                                      <p:cBhvr>
                                        <p:cTn id="26" dur="1000"/>
                                        <p:tgtEl>
                                          <p:spTgt spid="1323"/>
                                        </p:tgtEl>
                                        <p:attrNameLst>
                                          <p:attrName>ppt_x</p:attrName>
                                        </p:attrNameLst>
                                      </p:cBhvr>
                                      <p:tavLst>
                                        <p:tav tm="0">
                                          <p:val>
                                            <p:strVal val="ppt_x"/>
                                          </p:val>
                                        </p:tav>
                                        <p:tav tm="100000">
                                          <p:val>
                                            <p:strVal val="ppt_x"/>
                                          </p:val>
                                        </p:tav>
                                      </p:tavLst>
                                    </p:anim>
                                    <p:anim calcmode="lin" valueType="num">
                                      <p:cBhvr>
                                        <p:cTn id="27" dur="1000"/>
                                        <p:tgtEl>
                                          <p:spTgt spid="1323"/>
                                        </p:tgtEl>
                                        <p:attrNameLst>
                                          <p:attrName>ppt_y</p:attrName>
                                        </p:attrNameLst>
                                      </p:cBhvr>
                                      <p:tavLst>
                                        <p:tav tm="0">
                                          <p:val>
                                            <p:strVal val="ppt_y"/>
                                          </p:val>
                                        </p:tav>
                                        <p:tav tm="100000">
                                          <p:val>
                                            <p:strVal val="ppt_y-.1"/>
                                          </p:val>
                                        </p:tav>
                                      </p:tavLst>
                                    </p:anim>
                                    <p:set>
                                      <p:cBhvr>
                                        <p:cTn id="29" dur="1" fill="hold">
                                          <p:stCondLst>
                                            <p:cond delay="999"/>
                                          </p:stCondLst>
                                        </p:cTn>
                                        <p:tgtEl>
                                          <p:spTgt spid="1323"/>
                                        </p:tgtEl>
                                        <p:attrNameLst>
                                          <p:attrName>style.visibility</p:attrName>
                                        </p:attrNameLst>
                                      </p:cBhvr>
                                      <p:to>
                                        <p:strVal val="hidden"/>
                                      </p:to>
                                    </p:set>
                                  </p:childTnLst>
                                </p:cTn>
                              </p:par>
                              <p:par>
                                <p:cTn id="30" presetID="47" presetClass="exit" presetSubtype="0" fill="hold" nodeType="withEffect">
                                  <p:stCondLst>
                                    <p:cond delay="0"/>
                                  </p:stCondLst>
                                  <p:childTnLst>
                                    <p:animEffect transition="out" filter="fade">
                                      <p:cBhvr>
                                        <p:cTn id="33" dur="3000">
                                          <p:stCondLst>
                                            <p:cond delay="0"/>
                                          </p:stCondLst>
                                        </p:cTn>
                                        <p:tgtEl>
                                          <p:spTgt spid="1318"/>
                                        </p:tgtEl>
                                      </p:cBhvr>
                                    </p:animEffect>
                                    <p:anim calcmode="lin" valueType="num">
                                      <p:cBhvr>
                                        <p:cTn id="31" dur="3000">
                                          <p:stCondLst>
                                            <p:cond delay="0"/>
                                          </p:stCondLst>
                                        </p:cTn>
                                        <p:tgtEl>
                                          <p:spTgt spid="1318"/>
                                        </p:tgtEl>
                                        <p:attrNameLst>
                                          <p:attrName>ppt_x</p:attrName>
                                        </p:attrNameLst>
                                      </p:cBhvr>
                                      <p:tavLst>
                                        <p:tav tm="0">
                                          <p:val>
                                            <p:strVal val="ppt_x"/>
                                          </p:val>
                                        </p:tav>
                                        <p:tav tm="100000">
                                          <p:val>
                                            <p:strVal val="ppt_x"/>
                                          </p:val>
                                        </p:tav>
                                      </p:tavLst>
                                    </p:anim>
                                    <p:anim calcmode="lin" valueType="num">
                                      <p:cBhvr>
                                        <p:cTn id="32" dur="3000">
                                          <p:stCondLst>
                                            <p:cond delay="0"/>
                                          </p:stCondLst>
                                        </p:cTn>
                                        <p:tgtEl>
                                          <p:spTgt spid="1318"/>
                                        </p:tgtEl>
                                        <p:attrNameLst>
                                          <p:attrName>ppt_y</p:attrName>
                                        </p:attrNameLst>
                                      </p:cBhvr>
                                      <p:tavLst>
                                        <p:tav tm="0">
                                          <p:val>
                                            <p:strVal val="ppt_y"/>
                                          </p:val>
                                        </p:tav>
                                        <p:tav tm="100000">
                                          <p:val>
                                            <p:strVal val="ppt_y-.1"/>
                                          </p:val>
                                        </p:tav>
                                      </p:tavLst>
                                    </p:anim>
                                    <p:set>
                                      <p:cBhvr>
                                        <p:cTn id="34" dur="3" fill="hold">
                                          <p:stCondLst>
                                            <p:cond delay="2997"/>
                                          </p:stCondLst>
                                        </p:cTn>
                                        <p:tgtEl>
                                          <p:spTgt spid="1318"/>
                                        </p:tgtEl>
                                        <p:attrNameLst>
                                          <p:attrName>style.visibility</p:attrName>
                                        </p:attrNameLst>
                                      </p:cBhvr>
                                      <p:to>
                                        <p:strVal val="hidden"/>
                                      </p:to>
                                    </p:set>
                                  </p:childTnLst>
                                </p:cTn>
                              </p:par>
                              <p:par>
                                <p:cTn id="35" presetID="47" presetClass="exit" presetSubtype="0" fill="hold" grpId="0" nodeType="withEffect">
                                  <p:stCondLst>
                                    <p:cond delay="0"/>
                                  </p:stCondLst>
                                  <p:childTnLst>
                                    <p:animEffect transition="out" filter="fade">
                                      <p:cBhvr>
                                        <p:cTn id="38" dur="1000"/>
                                        <p:tgtEl>
                                          <p:spTgt spid="1322"/>
                                        </p:tgtEl>
                                      </p:cBhvr>
                                    </p:animEffect>
                                    <p:anim calcmode="lin" valueType="num">
                                      <p:cBhvr>
                                        <p:cTn id="36" dur="1000"/>
                                        <p:tgtEl>
                                          <p:spTgt spid="1322"/>
                                        </p:tgtEl>
                                        <p:attrNameLst>
                                          <p:attrName>ppt_x</p:attrName>
                                        </p:attrNameLst>
                                      </p:cBhvr>
                                      <p:tavLst>
                                        <p:tav tm="0">
                                          <p:val>
                                            <p:strVal val="ppt_x"/>
                                          </p:val>
                                        </p:tav>
                                        <p:tav tm="100000">
                                          <p:val>
                                            <p:strVal val="ppt_x"/>
                                          </p:val>
                                        </p:tav>
                                      </p:tavLst>
                                    </p:anim>
                                    <p:anim calcmode="lin" valueType="num">
                                      <p:cBhvr>
                                        <p:cTn id="37" dur="1000"/>
                                        <p:tgtEl>
                                          <p:spTgt spid="1322"/>
                                        </p:tgtEl>
                                        <p:attrNameLst>
                                          <p:attrName>ppt_y</p:attrName>
                                        </p:attrNameLst>
                                      </p:cBhvr>
                                      <p:tavLst>
                                        <p:tav tm="0">
                                          <p:val>
                                            <p:strVal val="ppt_y"/>
                                          </p:val>
                                        </p:tav>
                                        <p:tav tm="100000">
                                          <p:val>
                                            <p:strVal val="ppt_y-.1"/>
                                          </p:val>
                                        </p:tav>
                                      </p:tavLst>
                                    </p:anim>
                                    <p:set>
                                      <p:cBhvr>
                                        <p:cTn id="39" dur="1" fill="hold">
                                          <p:stCondLst>
                                            <p:cond delay="999"/>
                                          </p:stCondLst>
                                        </p:cTn>
                                        <p:tgtEl>
                                          <p:spTgt spid="1322"/>
                                        </p:tgtEl>
                                        <p:attrNameLst>
                                          <p:attrName>style.visibility</p:attrName>
                                        </p:attrNameLst>
                                      </p:cBhvr>
                                      <p:to>
                                        <p:strVal val="hidden"/>
                                      </p:to>
                                    </p:set>
                                  </p:childTnLst>
                                </p:cTn>
                              </p:par>
                              <p:par>
                                <p:cTn id="40" presetID="47" presetClass="exit" presetSubtype="0" fill="hold" grpId="0" nodeType="withEffect">
                                  <p:stCondLst>
                                    <p:cond delay="0"/>
                                  </p:stCondLst>
                                  <p:childTnLst>
                                    <p:animEffect transition="out" filter="fade">
                                      <p:cBhvr>
                                        <p:cTn id="43" dur="1000"/>
                                        <p:tgtEl>
                                          <p:spTgt spid="1326"/>
                                        </p:tgtEl>
                                      </p:cBhvr>
                                    </p:animEffect>
                                    <p:anim calcmode="lin" valueType="num">
                                      <p:cBhvr>
                                        <p:cTn id="41" dur="1000"/>
                                        <p:tgtEl>
                                          <p:spTgt spid="1326"/>
                                        </p:tgtEl>
                                        <p:attrNameLst>
                                          <p:attrName>ppt_x</p:attrName>
                                        </p:attrNameLst>
                                      </p:cBhvr>
                                      <p:tavLst>
                                        <p:tav tm="0">
                                          <p:val>
                                            <p:strVal val="ppt_x"/>
                                          </p:val>
                                        </p:tav>
                                        <p:tav tm="100000">
                                          <p:val>
                                            <p:strVal val="ppt_x"/>
                                          </p:val>
                                        </p:tav>
                                      </p:tavLst>
                                    </p:anim>
                                    <p:anim calcmode="lin" valueType="num">
                                      <p:cBhvr>
                                        <p:cTn id="42" dur="1000"/>
                                        <p:tgtEl>
                                          <p:spTgt spid="1326"/>
                                        </p:tgtEl>
                                        <p:attrNameLst>
                                          <p:attrName>ppt_y</p:attrName>
                                        </p:attrNameLst>
                                      </p:cBhvr>
                                      <p:tavLst>
                                        <p:tav tm="0">
                                          <p:val>
                                            <p:strVal val="ppt_y"/>
                                          </p:val>
                                        </p:tav>
                                        <p:tav tm="100000">
                                          <p:val>
                                            <p:strVal val="ppt_y-.1"/>
                                          </p:val>
                                        </p:tav>
                                      </p:tavLst>
                                    </p:anim>
                                    <p:set>
                                      <p:cBhvr>
                                        <p:cTn id="44" dur="1" fill="hold">
                                          <p:stCondLst>
                                            <p:cond delay="999"/>
                                          </p:stCondLst>
                                        </p:cTn>
                                        <p:tgtEl>
                                          <p:spTgt spid="1326"/>
                                        </p:tgtEl>
                                        <p:attrNameLst>
                                          <p:attrName>style.visibility</p:attrName>
                                        </p:attrNameLst>
                                      </p:cBhvr>
                                      <p:to>
                                        <p:strVal val="hidden"/>
                                      </p:to>
                                    </p:set>
                                  </p:childTnLst>
                                </p:cTn>
                              </p:par>
                              <p:par>
                                <p:cTn id="45" presetID="47" presetClass="exit" presetSubtype="0" fill="hold" nodeType="withEffect">
                                  <p:stCondLst>
                                    <p:cond delay="0"/>
                                  </p:stCondLst>
                                  <p:childTnLst>
                                    <p:animEffect transition="out" filter="fade">
                                      <p:cBhvr>
                                        <p:cTn id="48" dur="1000"/>
                                        <p:tgtEl>
                                          <p:spTgt spid="1327"/>
                                        </p:tgtEl>
                                      </p:cBhvr>
                                    </p:animEffect>
                                    <p:anim calcmode="lin" valueType="num">
                                      <p:cBhvr>
                                        <p:cTn id="46" dur="1000"/>
                                        <p:tgtEl>
                                          <p:spTgt spid="1327"/>
                                        </p:tgtEl>
                                        <p:attrNameLst>
                                          <p:attrName>ppt_x</p:attrName>
                                        </p:attrNameLst>
                                      </p:cBhvr>
                                      <p:tavLst>
                                        <p:tav tm="0">
                                          <p:val>
                                            <p:strVal val="ppt_x"/>
                                          </p:val>
                                        </p:tav>
                                        <p:tav tm="100000">
                                          <p:val>
                                            <p:strVal val="ppt_x"/>
                                          </p:val>
                                        </p:tav>
                                      </p:tavLst>
                                    </p:anim>
                                    <p:anim calcmode="lin" valueType="num">
                                      <p:cBhvr>
                                        <p:cTn id="47" dur="1000"/>
                                        <p:tgtEl>
                                          <p:spTgt spid="1327"/>
                                        </p:tgtEl>
                                        <p:attrNameLst>
                                          <p:attrName>ppt_y</p:attrName>
                                        </p:attrNameLst>
                                      </p:cBhvr>
                                      <p:tavLst>
                                        <p:tav tm="0">
                                          <p:val>
                                            <p:strVal val="ppt_y"/>
                                          </p:val>
                                        </p:tav>
                                        <p:tav tm="100000">
                                          <p:val>
                                            <p:strVal val="ppt_y-.1"/>
                                          </p:val>
                                        </p:tav>
                                      </p:tavLst>
                                    </p:anim>
                                    <p:set>
                                      <p:cBhvr>
                                        <p:cTn id="49" dur="1" fill="hold">
                                          <p:stCondLst>
                                            <p:cond delay="999"/>
                                          </p:stCondLst>
                                        </p:cTn>
                                        <p:tgtEl>
                                          <p:spTgt spid="1327"/>
                                        </p:tgtEl>
                                        <p:attrNameLst>
                                          <p:attrName>style.visibility</p:attrName>
                                        </p:attrNameLst>
                                      </p:cBhvr>
                                      <p:to>
                                        <p:strVal val="hidden"/>
                                      </p:to>
                                    </p:set>
                                  </p:childTnLst>
                                </p:cTn>
                              </p:par>
                              <p:par>
                                <p:cTn id="50" presetID="47" presetClass="exit" presetSubtype="0" fill="hold" grpId="0" nodeType="withEffect">
                                  <p:stCondLst>
                                    <p:cond delay="0"/>
                                  </p:stCondLst>
                                  <p:childTnLst>
                                    <p:animEffect transition="out" filter="fade">
                                      <p:cBhvr>
                                        <p:cTn id="53" dur="1000"/>
                                        <p:tgtEl>
                                          <p:spTgt spid="1336"/>
                                        </p:tgtEl>
                                      </p:cBhvr>
                                    </p:animEffect>
                                    <p:anim calcmode="lin" valueType="num">
                                      <p:cBhvr>
                                        <p:cTn id="51" dur="1000"/>
                                        <p:tgtEl>
                                          <p:spTgt spid="1336"/>
                                        </p:tgtEl>
                                        <p:attrNameLst>
                                          <p:attrName>ppt_x</p:attrName>
                                        </p:attrNameLst>
                                      </p:cBhvr>
                                      <p:tavLst>
                                        <p:tav tm="0">
                                          <p:val>
                                            <p:strVal val="ppt_x"/>
                                          </p:val>
                                        </p:tav>
                                        <p:tav tm="100000">
                                          <p:val>
                                            <p:strVal val="ppt_x"/>
                                          </p:val>
                                        </p:tav>
                                      </p:tavLst>
                                    </p:anim>
                                    <p:anim calcmode="lin" valueType="num">
                                      <p:cBhvr>
                                        <p:cTn id="52" dur="1000"/>
                                        <p:tgtEl>
                                          <p:spTgt spid="1336"/>
                                        </p:tgtEl>
                                        <p:attrNameLst>
                                          <p:attrName>ppt_y</p:attrName>
                                        </p:attrNameLst>
                                      </p:cBhvr>
                                      <p:tavLst>
                                        <p:tav tm="0">
                                          <p:val>
                                            <p:strVal val="ppt_y"/>
                                          </p:val>
                                        </p:tav>
                                        <p:tav tm="100000">
                                          <p:val>
                                            <p:strVal val="ppt_y-.1"/>
                                          </p:val>
                                        </p:tav>
                                      </p:tavLst>
                                    </p:anim>
                                    <p:set>
                                      <p:cBhvr>
                                        <p:cTn id="54" dur="1" fill="hold">
                                          <p:stCondLst>
                                            <p:cond delay="999"/>
                                          </p:stCondLst>
                                        </p:cTn>
                                        <p:tgtEl>
                                          <p:spTgt spid="1336"/>
                                        </p:tgtEl>
                                        <p:attrNameLst>
                                          <p:attrName>style.visibility</p:attrName>
                                        </p:attrNameLst>
                                      </p:cBhvr>
                                      <p:to>
                                        <p:strVal val="hidden"/>
                                      </p:to>
                                    </p:set>
                                  </p:childTnLst>
                                </p:cTn>
                              </p:par>
                              <p:par>
                                <p:cTn id="55" presetID="47" presetClass="exit" presetSubtype="0" fill="hold" nodeType="withEffect">
                                  <p:stCondLst>
                                    <p:cond delay="0"/>
                                  </p:stCondLst>
                                  <p:childTnLst>
                                    <p:animEffect transition="out" filter="fade">
                                      <p:cBhvr>
                                        <p:cTn id="58" dur="3000">
                                          <p:stCondLst>
                                            <p:cond delay="0"/>
                                          </p:stCondLst>
                                        </p:cTn>
                                        <p:tgtEl>
                                          <p:spTgt spid="1335"/>
                                        </p:tgtEl>
                                      </p:cBhvr>
                                    </p:animEffect>
                                    <p:anim calcmode="lin" valueType="num">
                                      <p:cBhvr>
                                        <p:cTn id="56" dur="3000">
                                          <p:stCondLst>
                                            <p:cond delay="0"/>
                                          </p:stCondLst>
                                        </p:cTn>
                                        <p:tgtEl>
                                          <p:spTgt spid="1335"/>
                                        </p:tgtEl>
                                        <p:attrNameLst>
                                          <p:attrName>ppt_x</p:attrName>
                                        </p:attrNameLst>
                                      </p:cBhvr>
                                      <p:tavLst>
                                        <p:tav tm="0">
                                          <p:val>
                                            <p:strVal val="ppt_x"/>
                                          </p:val>
                                        </p:tav>
                                        <p:tav tm="100000">
                                          <p:val>
                                            <p:strVal val="ppt_x"/>
                                          </p:val>
                                        </p:tav>
                                      </p:tavLst>
                                    </p:anim>
                                    <p:anim calcmode="lin" valueType="num">
                                      <p:cBhvr>
                                        <p:cTn id="57" dur="3000">
                                          <p:stCondLst>
                                            <p:cond delay="0"/>
                                          </p:stCondLst>
                                        </p:cTn>
                                        <p:tgtEl>
                                          <p:spTgt spid="1335"/>
                                        </p:tgtEl>
                                        <p:attrNameLst>
                                          <p:attrName>ppt_y</p:attrName>
                                        </p:attrNameLst>
                                      </p:cBhvr>
                                      <p:tavLst>
                                        <p:tav tm="0">
                                          <p:val>
                                            <p:strVal val="ppt_y"/>
                                          </p:val>
                                        </p:tav>
                                        <p:tav tm="100000">
                                          <p:val>
                                            <p:strVal val="ppt_y-.1"/>
                                          </p:val>
                                        </p:tav>
                                      </p:tavLst>
                                    </p:anim>
                                    <p:set>
                                      <p:cBhvr>
                                        <p:cTn id="59" dur="3" fill="hold">
                                          <p:stCondLst>
                                            <p:cond delay="2997"/>
                                          </p:stCondLst>
                                        </p:cTn>
                                        <p:tgtEl>
                                          <p:spTgt spid="1335"/>
                                        </p:tgtEl>
                                        <p:attrNameLst>
                                          <p:attrName>style.visibility</p:attrName>
                                        </p:attrNameLst>
                                      </p:cBhvr>
                                      <p:to>
                                        <p:strVal val="hidden"/>
                                      </p:to>
                                    </p:set>
                                  </p:childTnLst>
                                </p:cTn>
                              </p:par>
                              <p:par>
                                <p:cTn id="60" presetID="47" presetClass="exit" presetSubtype="0" fill="hold" nodeType="withEffect">
                                  <p:stCondLst>
                                    <p:cond delay="0"/>
                                  </p:stCondLst>
                                  <p:childTnLst>
                                    <p:animEffect transition="out" filter="fade">
                                      <p:cBhvr>
                                        <p:cTn id="63" dur="3000">
                                          <p:stCondLst>
                                            <p:cond delay="0"/>
                                          </p:stCondLst>
                                        </p:cTn>
                                        <p:tgtEl>
                                          <p:spTgt spid="1329"/>
                                        </p:tgtEl>
                                      </p:cBhvr>
                                    </p:animEffect>
                                    <p:anim calcmode="lin" valueType="num">
                                      <p:cBhvr>
                                        <p:cTn id="61" dur="3000">
                                          <p:stCondLst>
                                            <p:cond delay="0"/>
                                          </p:stCondLst>
                                        </p:cTn>
                                        <p:tgtEl>
                                          <p:spTgt spid="1329"/>
                                        </p:tgtEl>
                                        <p:attrNameLst>
                                          <p:attrName>ppt_x</p:attrName>
                                        </p:attrNameLst>
                                      </p:cBhvr>
                                      <p:tavLst>
                                        <p:tav tm="0">
                                          <p:val>
                                            <p:strVal val="ppt_x"/>
                                          </p:val>
                                        </p:tav>
                                        <p:tav tm="100000">
                                          <p:val>
                                            <p:strVal val="ppt_x"/>
                                          </p:val>
                                        </p:tav>
                                      </p:tavLst>
                                    </p:anim>
                                    <p:anim calcmode="lin" valueType="num">
                                      <p:cBhvr>
                                        <p:cTn id="62" dur="3000">
                                          <p:stCondLst>
                                            <p:cond delay="0"/>
                                          </p:stCondLst>
                                        </p:cTn>
                                        <p:tgtEl>
                                          <p:spTgt spid="1329"/>
                                        </p:tgtEl>
                                        <p:attrNameLst>
                                          <p:attrName>ppt_y</p:attrName>
                                        </p:attrNameLst>
                                      </p:cBhvr>
                                      <p:tavLst>
                                        <p:tav tm="0">
                                          <p:val>
                                            <p:strVal val="ppt_y"/>
                                          </p:val>
                                        </p:tav>
                                        <p:tav tm="100000">
                                          <p:val>
                                            <p:strVal val="ppt_y-.1"/>
                                          </p:val>
                                        </p:tav>
                                      </p:tavLst>
                                    </p:anim>
                                    <p:set>
                                      <p:cBhvr>
                                        <p:cTn id="64" dur="3" fill="hold">
                                          <p:stCondLst>
                                            <p:cond delay="2997"/>
                                          </p:stCondLst>
                                        </p:cTn>
                                        <p:tgtEl>
                                          <p:spTgt spid="1329"/>
                                        </p:tgtEl>
                                        <p:attrNameLst>
                                          <p:attrName>style.visibility</p:attrName>
                                        </p:attrNameLst>
                                      </p:cBhvr>
                                      <p:to>
                                        <p:strVal val="hidden"/>
                                      </p:to>
                                    </p:set>
                                  </p:childTnLst>
                                </p:cTn>
                              </p:par>
                              <p:par>
                                <p:cTn id="65" presetID="47" presetClass="exit" presetSubtype="0" fill="hold" nodeType="withEffect">
                                  <p:stCondLst>
                                    <p:cond delay="0"/>
                                  </p:stCondLst>
                                  <p:childTnLst>
                                    <p:animEffect transition="out" filter="fade">
                                      <p:cBhvr>
                                        <p:cTn id="68" dur="3000">
                                          <p:stCondLst>
                                            <p:cond delay="0"/>
                                          </p:stCondLst>
                                        </p:cTn>
                                        <p:tgtEl>
                                          <p:spTgt spid="1330"/>
                                        </p:tgtEl>
                                      </p:cBhvr>
                                    </p:animEffect>
                                    <p:anim calcmode="lin" valueType="num">
                                      <p:cBhvr>
                                        <p:cTn id="66" dur="3000">
                                          <p:stCondLst>
                                            <p:cond delay="0"/>
                                          </p:stCondLst>
                                        </p:cTn>
                                        <p:tgtEl>
                                          <p:spTgt spid="1330"/>
                                        </p:tgtEl>
                                        <p:attrNameLst>
                                          <p:attrName>ppt_x</p:attrName>
                                        </p:attrNameLst>
                                      </p:cBhvr>
                                      <p:tavLst>
                                        <p:tav tm="0">
                                          <p:val>
                                            <p:strVal val="ppt_x"/>
                                          </p:val>
                                        </p:tav>
                                        <p:tav tm="100000">
                                          <p:val>
                                            <p:strVal val="ppt_x"/>
                                          </p:val>
                                        </p:tav>
                                      </p:tavLst>
                                    </p:anim>
                                    <p:anim calcmode="lin" valueType="num">
                                      <p:cBhvr>
                                        <p:cTn id="67" dur="3000">
                                          <p:stCondLst>
                                            <p:cond delay="0"/>
                                          </p:stCondLst>
                                        </p:cTn>
                                        <p:tgtEl>
                                          <p:spTgt spid="1330"/>
                                        </p:tgtEl>
                                        <p:attrNameLst>
                                          <p:attrName>ppt_y</p:attrName>
                                        </p:attrNameLst>
                                      </p:cBhvr>
                                      <p:tavLst>
                                        <p:tav tm="0">
                                          <p:val>
                                            <p:strVal val="ppt_y"/>
                                          </p:val>
                                        </p:tav>
                                        <p:tav tm="100000">
                                          <p:val>
                                            <p:strVal val="ppt_y-.1"/>
                                          </p:val>
                                        </p:tav>
                                      </p:tavLst>
                                    </p:anim>
                                    <p:set>
                                      <p:cBhvr>
                                        <p:cTn id="69" dur="3" fill="hold">
                                          <p:stCondLst>
                                            <p:cond delay="2997"/>
                                          </p:stCondLst>
                                        </p:cTn>
                                        <p:tgtEl>
                                          <p:spTgt spid="1330"/>
                                        </p:tgtEl>
                                        <p:attrNameLst>
                                          <p:attrName>style.visibility</p:attrName>
                                        </p:attrNameLst>
                                      </p:cBhvr>
                                      <p:to>
                                        <p:strVal val="hidden"/>
                                      </p:to>
                                    </p:set>
                                  </p:childTnLst>
                                </p:cTn>
                              </p:par>
                              <p:par>
                                <p:cTn id="70" presetID="47" presetClass="exit" presetSubtype="0" fill="hold" nodeType="withEffect">
                                  <p:stCondLst>
                                    <p:cond delay="0"/>
                                  </p:stCondLst>
                                  <p:childTnLst>
                                    <p:animEffect transition="out" filter="fade">
                                      <p:cBhvr>
                                        <p:cTn id="73" dur="3000">
                                          <p:stCondLst>
                                            <p:cond delay="0"/>
                                          </p:stCondLst>
                                        </p:cTn>
                                        <p:tgtEl>
                                          <p:spTgt spid="1331"/>
                                        </p:tgtEl>
                                      </p:cBhvr>
                                    </p:animEffect>
                                    <p:anim calcmode="lin" valueType="num">
                                      <p:cBhvr>
                                        <p:cTn id="71" dur="3000">
                                          <p:stCondLst>
                                            <p:cond delay="0"/>
                                          </p:stCondLst>
                                        </p:cTn>
                                        <p:tgtEl>
                                          <p:spTgt spid="1331"/>
                                        </p:tgtEl>
                                        <p:attrNameLst>
                                          <p:attrName>ppt_x</p:attrName>
                                        </p:attrNameLst>
                                      </p:cBhvr>
                                      <p:tavLst>
                                        <p:tav tm="0">
                                          <p:val>
                                            <p:strVal val="ppt_x"/>
                                          </p:val>
                                        </p:tav>
                                        <p:tav tm="100000">
                                          <p:val>
                                            <p:strVal val="ppt_x"/>
                                          </p:val>
                                        </p:tav>
                                      </p:tavLst>
                                    </p:anim>
                                    <p:anim calcmode="lin" valueType="num">
                                      <p:cBhvr>
                                        <p:cTn id="72" dur="3000">
                                          <p:stCondLst>
                                            <p:cond delay="0"/>
                                          </p:stCondLst>
                                        </p:cTn>
                                        <p:tgtEl>
                                          <p:spTgt spid="1331"/>
                                        </p:tgtEl>
                                        <p:attrNameLst>
                                          <p:attrName>ppt_y</p:attrName>
                                        </p:attrNameLst>
                                      </p:cBhvr>
                                      <p:tavLst>
                                        <p:tav tm="0">
                                          <p:val>
                                            <p:strVal val="ppt_y"/>
                                          </p:val>
                                        </p:tav>
                                        <p:tav tm="100000">
                                          <p:val>
                                            <p:strVal val="ppt_y-.1"/>
                                          </p:val>
                                        </p:tav>
                                      </p:tavLst>
                                    </p:anim>
                                    <p:set>
                                      <p:cBhvr>
                                        <p:cTn id="74" dur="3" fill="hold">
                                          <p:stCondLst>
                                            <p:cond delay="2997"/>
                                          </p:stCondLst>
                                        </p:cTn>
                                        <p:tgtEl>
                                          <p:spTgt spid="1331"/>
                                        </p:tgtEl>
                                        <p:attrNameLst>
                                          <p:attrName>style.visibility</p:attrName>
                                        </p:attrNameLst>
                                      </p:cBhvr>
                                      <p:to>
                                        <p:strVal val="hidden"/>
                                      </p:to>
                                    </p:set>
                                  </p:childTnLst>
                                </p:cTn>
                              </p:par>
                              <p:par>
                                <p:cTn id="75" presetID="47" presetClass="exit" presetSubtype="0" fill="hold" nodeType="withEffect">
                                  <p:stCondLst>
                                    <p:cond delay="0"/>
                                  </p:stCondLst>
                                  <p:childTnLst>
                                    <p:animEffect transition="out" filter="fade">
                                      <p:cBhvr>
                                        <p:cTn id="78" dur="3000">
                                          <p:stCondLst>
                                            <p:cond delay="0"/>
                                          </p:stCondLst>
                                        </p:cTn>
                                        <p:tgtEl>
                                          <p:spTgt spid="1332"/>
                                        </p:tgtEl>
                                      </p:cBhvr>
                                    </p:animEffect>
                                    <p:anim calcmode="lin" valueType="num">
                                      <p:cBhvr>
                                        <p:cTn id="76" dur="3000">
                                          <p:stCondLst>
                                            <p:cond delay="0"/>
                                          </p:stCondLst>
                                        </p:cTn>
                                        <p:tgtEl>
                                          <p:spTgt spid="1332"/>
                                        </p:tgtEl>
                                        <p:attrNameLst>
                                          <p:attrName>ppt_x</p:attrName>
                                        </p:attrNameLst>
                                      </p:cBhvr>
                                      <p:tavLst>
                                        <p:tav tm="0">
                                          <p:val>
                                            <p:strVal val="ppt_x"/>
                                          </p:val>
                                        </p:tav>
                                        <p:tav tm="100000">
                                          <p:val>
                                            <p:strVal val="ppt_x"/>
                                          </p:val>
                                        </p:tav>
                                      </p:tavLst>
                                    </p:anim>
                                    <p:anim calcmode="lin" valueType="num">
                                      <p:cBhvr>
                                        <p:cTn id="77" dur="3000">
                                          <p:stCondLst>
                                            <p:cond delay="0"/>
                                          </p:stCondLst>
                                        </p:cTn>
                                        <p:tgtEl>
                                          <p:spTgt spid="1332"/>
                                        </p:tgtEl>
                                        <p:attrNameLst>
                                          <p:attrName>ppt_y</p:attrName>
                                        </p:attrNameLst>
                                      </p:cBhvr>
                                      <p:tavLst>
                                        <p:tav tm="0">
                                          <p:val>
                                            <p:strVal val="ppt_y"/>
                                          </p:val>
                                        </p:tav>
                                        <p:tav tm="100000">
                                          <p:val>
                                            <p:strVal val="ppt_y-.1"/>
                                          </p:val>
                                        </p:tav>
                                      </p:tavLst>
                                    </p:anim>
                                    <p:set>
                                      <p:cBhvr>
                                        <p:cTn id="79" dur="3" fill="hold">
                                          <p:stCondLst>
                                            <p:cond delay="2997"/>
                                          </p:stCondLst>
                                        </p:cTn>
                                        <p:tgtEl>
                                          <p:spTgt spid="133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21" grpId="0" animBg="1" autoUpdateAnimBg="0"/>
      <p:bldP spid="1325" grpId="0" animBg="1" autoUpdateAnimBg="0"/>
      <p:bldP spid="1322" grpId="0" animBg="1" autoUpdateAnimBg="0"/>
      <p:bldP spid="1326" grpId="0" animBg="1" autoUpdateAnimBg="0"/>
      <p:bldP spid="1336" grpId="0" animBg="1" autoUpdateAnimBg="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0" name=""/>
        <p:cNvGrpSpPr/>
        <p:nvPr/>
      </p:nvGrpSpPr>
      <p:grpSpPr>
        <a:xfrm>
          <a:off x="0" y="0"/>
          <a:ext cx="0" cy="0"/>
          <a:chOff x="0" y="0"/>
          <a:chExt cx="0" cy="0"/>
        </a:xfrm>
      </p:grpSpPr>
      <p:sp>
        <p:nvSpPr>
          <p:cNvPr id="1342" name="タイトル 1"/>
          <p:cNvSpPr>
            <a:spLocks noGrp="1"/>
          </p:cNvSpPr>
          <p:nvPr>
            <p:ph type="title"/>
          </p:nvPr>
        </p:nvSpPr>
        <p:spPr>
          <a:xfrm>
            <a:off x="503831" y="28957"/>
            <a:ext cx="2073235" cy="1325563"/>
          </a:xfrm>
        </p:spPr>
        <p:txBody>
          <a:bodyPr>
            <a:normAutofit fontScale="90000"/>
          </a:bodyPr>
          <a:lstStyle/>
          <a:p>
            <a:r>
              <a:rPr kumimoji="1" lang="ja-JP" altLang="en-US" sz="5400" b="1" dirty="0" smtClean="0">
                <a:solidFill>
                  <a:srgbClr val="7030A0"/>
                </a:solidFill>
                <a:latin typeface="HG丸ｺﾞｼｯｸM-PRO"/>
                <a:ea typeface="HG丸ｺﾞｼｯｸM-PRO"/>
                <a:cs typeface="MS PGothic" charset="-128"/>
              </a:rPr>
              <a:t>内　容</a:t>
            </a:r>
            <a:endParaRPr kumimoji="1" lang="ja-JP" altLang="en-US" sz="5400" b="1" dirty="0">
              <a:solidFill>
                <a:srgbClr val="7030A0"/>
              </a:solidFill>
              <a:latin typeface="HG丸ｺﾞｼｯｸM-PRO"/>
              <a:ea typeface="HG丸ｺﾞｼｯｸM-PRO"/>
              <a:cs typeface="MS PGothic" charset="-128"/>
            </a:endParaRPr>
          </a:p>
        </p:txBody>
      </p:sp>
      <p:cxnSp>
        <p:nvCxnSpPr>
          <p:cNvPr id="1343" name="直線矢印コネクタ 11"/>
          <p:cNvCxnSpPr/>
          <p:nvPr/>
        </p:nvCxnSpPr>
        <p:spPr>
          <a:xfrm flipV="1">
            <a:off x="2289663" y="3809999"/>
            <a:ext cx="4080179" cy="1"/>
          </a:xfrm>
          <a:prstGeom prst="straightConnector1">
            <a:avLst/>
          </a:prstGeom>
          <a:ln w="165100" cmpd="sng">
            <a:solidFill>
              <a:srgbClr val="0070C0">
                <a:alpha val="77000"/>
              </a:srgbClr>
            </a:solidFill>
            <a:prstDash val="sysDash"/>
            <a:headEnd type="none"/>
            <a:tailEnd type="stealth"/>
          </a:ln>
        </p:spPr>
        <p:style>
          <a:lnRef idx="1">
            <a:schemeClr val="accent1"/>
          </a:lnRef>
          <a:fillRef idx="0">
            <a:schemeClr val="accent1"/>
          </a:fillRef>
          <a:effectRef idx="0">
            <a:schemeClr val="accent1"/>
          </a:effectRef>
          <a:fontRef idx="minor">
            <a:schemeClr val="tx1"/>
          </a:fontRef>
        </p:style>
      </p:cxnSp>
      <p:sp>
        <p:nvSpPr>
          <p:cNvPr id="1344" name="正方形/長方形 12"/>
          <p:cNvSpPr/>
          <p:nvPr/>
        </p:nvSpPr>
        <p:spPr>
          <a:xfrm>
            <a:off x="577402" y="4314590"/>
            <a:ext cx="1314600" cy="768548"/>
          </a:xfrm>
          <a:prstGeom prst="rect">
            <a:avLst/>
          </a:prstGeom>
        </p:spPr>
        <p:txBody>
          <a:bodyPr wrap="none">
            <a:spAutoFit/>
          </a:bodyPr>
          <a:lstStyle/>
          <a:p>
            <a:r>
              <a:rPr lang="ja-JP" altLang="en-US" sz="4400" b="1" dirty="0">
                <a:solidFill>
                  <a:srgbClr val="0070C0"/>
                </a:solidFill>
                <a:latin typeface="HG丸ｺﾞｼｯｸM-PRO"/>
                <a:ea typeface="HG丸ｺﾞｼｯｸM-PRO"/>
              </a:rPr>
              <a:t>ゆい</a:t>
            </a:r>
            <a:endParaRPr sz="4400">
              <a:solidFill>
                <a:srgbClr val="0070C0"/>
              </a:solidFill>
              <a:latin typeface="HG丸ｺﾞｼｯｸM-PRO"/>
              <a:ea typeface="HG丸ｺﾞｼｯｸM-PRO"/>
            </a:endParaRPr>
          </a:p>
        </p:txBody>
      </p:sp>
      <p:cxnSp>
        <p:nvCxnSpPr>
          <p:cNvPr id="1345" name="直線矢印コネクタ 15"/>
          <p:cNvCxnSpPr/>
          <p:nvPr/>
        </p:nvCxnSpPr>
        <p:spPr>
          <a:xfrm flipV="1">
            <a:off x="9982200" y="3242164"/>
            <a:ext cx="1832464" cy="302565"/>
          </a:xfrm>
          <a:prstGeom prst="straightConnector1">
            <a:avLst/>
          </a:prstGeom>
          <a:ln w="114300">
            <a:solidFill>
              <a:schemeClr val="accent2">
                <a:lumMod val="75000"/>
              </a:schemeClr>
            </a:solidFill>
            <a:headEnd type="none"/>
            <a:tailEnd type="stealth"/>
          </a:ln>
        </p:spPr>
        <p:style>
          <a:lnRef idx="1">
            <a:schemeClr val="accent1"/>
          </a:lnRef>
          <a:fillRef idx="0">
            <a:schemeClr val="accent1"/>
          </a:fillRef>
          <a:effectRef idx="0">
            <a:schemeClr val="accent1"/>
          </a:effectRef>
          <a:fontRef idx="minor">
            <a:schemeClr val="tx1"/>
          </a:fontRef>
        </p:style>
      </p:cxnSp>
      <p:sp>
        <p:nvSpPr>
          <p:cNvPr id="1346" name="正方形/長方形 9"/>
          <p:cNvSpPr/>
          <p:nvPr/>
        </p:nvSpPr>
        <p:spPr>
          <a:xfrm>
            <a:off x="77533" y="1455953"/>
            <a:ext cx="3784828" cy="1322546"/>
          </a:xfrm>
          <a:prstGeom prst="rect">
            <a:avLst/>
          </a:prstGeom>
        </p:spPr>
        <p:txBody>
          <a:bodyPr wrap="none">
            <a:spAutoFit/>
          </a:bodyPr>
          <a:lstStyle/>
          <a:p>
            <a:r>
              <a:rPr lang="ja-JP" altLang="en-US" sz="4000" b="1" dirty="0">
                <a:latin typeface="HG丸ｺﾞｼｯｸM-PRO"/>
                <a:ea typeface="HG丸ｺﾞｼｯｸM-PRO"/>
                <a:cs typeface="MS PGothic" charset="-128"/>
              </a:rPr>
              <a:t>　自分の</a:t>
            </a:r>
            <a:r>
              <a:rPr lang="ja-JP" altLang="en-US" sz="4000" b="1" dirty="0" smtClean="0">
                <a:latin typeface="HG丸ｺﾞｼｯｸM-PRO"/>
                <a:ea typeface="HG丸ｺﾞｼｯｸM-PRO"/>
                <a:cs typeface="MS PGothic" charset="-128"/>
              </a:rPr>
              <a:t>画像を</a:t>
            </a:r>
            <a:endParaRPr lang="ja-JP" altLang="en-US" sz="4000" b="1" dirty="0" smtClean="0">
              <a:latin typeface="HG丸ｺﾞｼｯｸM-PRO"/>
              <a:ea typeface="HG丸ｺﾞｼｯｸM-PRO"/>
              <a:cs typeface="MS PGothic" charset="-128"/>
            </a:endParaRPr>
          </a:p>
          <a:p>
            <a:r>
              <a:rPr lang="ja-JP" altLang="en-US" sz="4000" b="1" dirty="0" smtClean="0">
                <a:latin typeface="HG丸ｺﾞｼｯｸM-PRO"/>
                <a:ea typeface="HG丸ｺﾞｼｯｸM-PRO"/>
                <a:cs typeface="MS PGothic" charset="-128"/>
              </a:rPr>
              <a:t>　</a:t>
            </a:r>
            <a:r>
              <a:rPr lang="ja-JP" altLang="en-US" sz="4000" b="1" dirty="0" smtClean="0">
                <a:latin typeface="HG丸ｺﾞｼｯｸM-PRO"/>
                <a:ea typeface="HG丸ｺﾞｼｯｸM-PRO"/>
                <a:cs typeface="MS PGothic" charset="-128"/>
              </a:rPr>
              <a:t>友達に</a:t>
            </a:r>
            <a:r>
              <a:rPr lang="ja-JP" altLang="en-US" sz="4000" b="1" dirty="0" smtClean="0">
                <a:latin typeface="HG丸ｺﾞｼｯｸM-PRO"/>
                <a:ea typeface="HG丸ｺﾞｼｯｸM-PRO"/>
                <a:cs typeface="MS PGothic" charset="-128"/>
              </a:rPr>
              <a:t>送信</a:t>
            </a:r>
            <a:endParaRPr lang="ja-JP" altLang="en-US" sz="4000" b="1" dirty="0" smtClean="0">
              <a:latin typeface="HG丸ｺﾞｼｯｸM-PRO"/>
              <a:ea typeface="HG丸ｺﾞｼｯｸM-PRO"/>
              <a:cs typeface="MS PGothic" charset="-128"/>
            </a:endParaRPr>
          </a:p>
        </p:txBody>
      </p:sp>
      <p:cxnSp>
        <p:nvCxnSpPr>
          <p:cNvPr id="1347" name="直線矢印コネクタ 20"/>
          <p:cNvCxnSpPr/>
          <p:nvPr/>
        </p:nvCxnSpPr>
        <p:spPr>
          <a:xfrm flipV="1">
            <a:off x="9689778" y="1791305"/>
            <a:ext cx="1428909" cy="961932"/>
          </a:xfrm>
          <a:prstGeom prst="straightConnector1">
            <a:avLst/>
          </a:prstGeom>
          <a:ln w="114300">
            <a:solidFill>
              <a:schemeClr val="accent2">
                <a:lumMod val="75000"/>
              </a:schemeClr>
            </a:solidFill>
            <a:headEnd type="none"/>
            <a:tailEnd type="stealth"/>
          </a:ln>
        </p:spPr>
        <p:style>
          <a:lnRef idx="1">
            <a:schemeClr val="accent1"/>
          </a:lnRef>
          <a:fillRef idx="0">
            <a:schemeClr val="accent1"/>
          </a:fillRef>
          <a:effectRef idx="0">
            <a:schemeClr val="accent1"/>
          </a:effectRef>
          <a:fontRef idx="minor">
            <a:schemeClr val="tx1"/>
          </a:fontRef>
        </p:style>
      </p:cxnSp>
      <p:sp>
        <p:nvSpPr>
          <p:cNvPr id="1348" name="スライド番号プレースホルダー 2"/>
          <p:cNvSpPr>
            <a:spLocks noGrp="1"/>
          </p:cNvSpPr>
          <p:nvPr>
            <p:ph type="sldNum" sz="quarter" idx="12"/>
          </p:nvPr>
        </p:nvSpPr>
        <p:spPr/>
        <p:txBody>
          <a:bodyPr/>
          <a:lstStyle/>
          <a:p>
            <a:fld id="{83B67A27-73C2-424E-BF58-30741D36557A}" type="slidenum">
              <a:rPr kumimoji="1" lang="ja-JP" altLang="en-US" smtClean="0"/>
              <a:t>11</a:t>
            </a:fld>
            <a:endParaRPr kumimoji="1" lang="ja-JP" altLang="en-US"/>
          </a:p>
        </p:txBody>
      </p:sp>
      <p:cxnSp>
        <p:nvCxnSpPr>
          <p:cNvPr id="1349" name="直線矢印コネクタ 267"/>
          <p:cNvCxnSpPr/>
          <p:nvPr/>
        </p:nvCxnSpPr>
        <p:spPr>
          <a:xfrm flipH="1">
            <a:off x="5275385" y="4872404"/>
            <a:ext cx="1721827" cy="1244398"/>
          </a:xfrm>
          <a:prstGeom prst="straightConnector1">
            <a:avLst/>
          </a:prstGeom>
          <a:ln w="114300">
            <a:solidFill>
              <a:schemeClr val="accent2">
                <a:lumMod val="75000"/>
              </a:schemeClr>
            </a:solidFill>
            <a:headEnd type="none"/>
            <a:tailEnd type="stealth"/>
          </a:ln>
        </p:spPr>
        <p:style>
          <a:lnRef idx="1">
            <a:schemeClr val="accent1"/>
          </a:lnRef>
          <a:fillRef idx="0">
            <a:schemeClr val="accent1"/>
          </a:fillRef>
          <a:effectRef idx="0">
            <a:schemeClr val="accent1"/>
          </a:effectRef>
          <a:fontRef idx="minor">
            <a:schemeClr val="tx1"/>
          </a:fontRef>
        </p:style>
      </p:cxnSp>
      <p:cxnSp>
        <p:nvCxnSpPr>
          <p:cNvPr id="1350" name="直線矢印コネクタ 268"/>
          <p:cNvCxnSpPr/>
          <p:nvPr/>
        </p:nvCxnSpPr>
        <p:spPr>
          <a:xfrm flipH="1">
            <a:off x="7085625" y="5219823"/>
            <a:ext cx="817982" cy="1447311"/>
          </a:xfrm>
          <a:prstGeom prst="straightConnector1">
            <a:avLst/>
          </a:prstGeom>
          <a:ln w="114300">
            <a:solidFill>
              <a:schemeClr val="accent2">
                <a:lumMod val="75000"/>
              </a:schemeClr>
            </a:solidFill>
            <a:headEnd type="none"/>
            <a:tailEnd type="stealth"/>
          </a:ln>
        </p:spPr>
        <p:style>
          <a:lnRef idx="1">
            <a:schemeClr val="accent1"/>
          </a:lnRef>
          <a:fillRef idx="0">
            <a:schemeClr val="accent1"/>
          </a:fillRef>
          <a:effectRef idx="0">
            <a:schemeClr val="accent1"/>
          </a:effectRef>
          <a:fontRef idx="minor">
            <a:schemeClr val="tx1"/>
          </a:fontRef>
        </p:style>
      </p:cxnSp>
      <p:cxnSp>
        <p:nvCxnSpPr>
          <p:cNvPr id="1351" name="直線矢印コネクタ 269"/>
          <p:cNvCxnSpPr/>
          <p:nvPr/>
        </p:nvCxnSpPr>
        <p:spPr>
          <a:xfrm>
            <a:off x="8610600" y="5348044"/>
            <a:ext cx="805961" cy="1190869"/>
          </a:xfrm>
          <a:prstGeom prst="straightConnector1">
            <a:avLst/>
          </a:prstGeom>
          <a:ln w="114300">
            <a:solidFill>
              <a:schemeClr val="accent2">
                <a:lumMod val="75000"/>
              </a:schemeClr>
            </a:solidFill>
            <a:headEnd type="none"/>
            <a:tailEnd type="stealth"/>
          </a:ln>
        </p:spPr>
        <p:style>
          <a:lnRef idx="1">
            <a:schemeClr val="accent1"/>
          </a:lnRef>
          <a:fillRef idx="0">
            <a:schemeClr val="accent1"/>
          </a:fillRef>
          <a:effectRef idx="0">
            <a:schemeClr val="accent1"/>
          </a:effectRef>
          <a:fontRef idx="minor">
            <a:schemeClr val="tx1"/>
          </a:fontRef>
        </p:style>
      </p:cxnSp>
      <p:cxnSp>
        <p:nvCxnSpPr>
          <p:cNvPr id="1352" name="直線矢印コネクタ 270"/>
          <p:cNvCxnSpPr/>
          <p:nvPr/>
        </p:nvCxnSpPr>
        <p:spPr>
          <a:xfrm>
            <a:off x="9488367" y="4880872"/>
            <a:ext cx="1831731" cy="824279"/>
          </a:xfrm>
          <a:prstGeom prst="straightConnector1">
            <a:avLst/>
          </a:prstGeom>
          <a:ln w="114300">
            <a:solidFill>
              <a:schemeClr val="accent2">
                <a:lumMod val="75000"/>
              </a:schemeClr>
            </a:solidFill>
            <a:headEnd type="none"/>
            <a:tailEnd type="stealth"/>
          </a:ln>
        </p:spPr>
        <p:style>
          <a:lnRef idx="1">
            <a:schemeClr val="accent1"/>
          </a:lnRef>
          <a:fillRef idx="0">
            <a:schemeClr val="accent1"/>
          </a:fillRef>
          <a:effectRef idx="0">
            <a:schemeClr val="accent1"/>
          </a:effectRef>
          <a:fontRef idx="minor">
            <a:schemeClr val="tx1"/>
          </a:fontRef>
        </p:style>
      </p:cxnSp>
      <p:pic>
        <p:nvPicPr>
          <p:cNvPr id="1353" name="図 324"/>
          <p:cNvPicPr>
            <a:picLocks noChangeAspect="1"/>
          </p:cNvPicPr>
          <p:nvPr/>
        </p:nvPicPr>
        <p:blipFill>
          <a:blip r:embed="rId1"/>
          <a:stretch>
            <a:fillRect/>
          </a:stretch>
        </p:blipFill>
        <p:spPr>
          <a:xfrm>
            <a:off x="502959" y="2760566"/>
            <a:ext cx="1463485" cy="1562551"/>
          </a:xfrm>
          <a:prstGeom prst="rect">
            <a:avLst/>
          </a:prstGeom>
        </p:spPr>
      </p:pic>
      <p:pic>
        <p:nvPicPr>
          <p:cNvPr id="1354" name="図 325"/>
          <p:cNvPicPr>
            <a:picLocks noChangeAspect="1"/>
          </p:cNvPicPr>
          <p:nvPr/>
        </p:nvPicPr>
        <p:blipFill>
          <a:blip r:embed="rId2"/>
          <a:stretch>
            <a:fillRect/>
          </a:stretch>
        </p:blipFill>
        <p:spPr>
          <a:xfrm>
            <a:off x="374447" y="2693632"/>
            <a:ext cx="1597596" cy="1702193"/>
          </a:xfrm>
          <a:prstGeom prst="rect">
            <a:avLst/>
          </a:prstGeom>
        </p:spPr>
      </p:pic>
      <p:pic>
        <p:nvPicPr>
          <p:cNvPr id="1355" name="図 272"/>
          <p:cNvPicPr>
            <a:picLocks noChangeAspect="1"/>
          </p:cNvPicPr>
          <p:nvPr/>
        </p:nvPicPr>
        <p:blipFill>
          <a:blip r:embed="rId3"/>
          <a:stretch>
            <a:fillRect/>
          </a:stretch>
        </p:blipFill>
        <p:spPr>
          <a:xfrm>
            <a:off x="6774230" y="2326990"/>
            <a:ext cx="3193560" cy="2966021"/>
          </a:xfrm>
          <a:prstGeom prst="rect">
            <a:avLst/>
          </a:prstGeom>
        </p:spPr>
      </p:pic>
      <p:sp>
        <p:nvSpPr>
          <p:cNvPr id="1356" name="正方形/長方形 273"/>
          <p:cNvSpPr/>
          <p:nvPr/>
        </p:nvSpPr>
        <p:spPr>
          <a:xfrm>
            <a:off x="6285082" y="362092"/>
            <a:ext cx="4613350" cy="1568768"/>
          </a:xfrm>
          <a:prstGeom prst="rect">
            <a:avLst/>
          </a:prstGeom>
        </p:spPr>
        <p:txBody>
          <a:bodyPr wrap="square">
            <a:spAutoFit/>
          </a:bodyPr>
          <a:lstStyle/>
          <a:p>
            <a:r>
              <a:rPr lang="ja-JP" altLang="en-US" sz="9600" b="1" dirty="0" smtClean="0">
                <a:solidFill>
                  <a:srgbClr val="FF0000"/>
                </a:solidFill>
                <a:latin typeface="HG丸ｺﾞｼｯｸM-PRO"/>
                <a:ea typeface="HG丸ｺﾞｼｯｸM-PRO"/>
                <a:cs typeface="MS PGothic" charset="-128"/>
              </a:rPr>
              <a:t>拡　散</a:t>
            </a:r>
            <a:endParaRPr lang="ja-JP" altLang="en-US" sz="9600" b="1" dirty="0" smtClean="0">
              <a:solidFill>
                <a:srgbClr val="FF0000"/>
              </a:solidFill>
              <a:latin typeface="HG丸ｺﾞｼｯｸM-PRO"/>
              <a:ea typeface="HG丸ｺﾞｼｯｸM-PRO"/>
              <a:cs typeface="MS PGothic" charset="-128"/>
            </a:endParaRPr>
          </a:p>
        </p:txBody>
      </p:sp>
      <p:cxnSp>
        <p:nvCxnSpPr>
          <p:cNvPr id="1357" name="直線矢印コネクタ 344"/>
          <p:cNvCxnSpPr/>
          <p:nvPr/>
        </p:nvCxnSpPr>
        <p:spPr>
          <a:xfrm flipH="1" flipV="1">
            <a:off x="5898173" y="1930860"/>
            <a:ext cx="1099039" cy="1109813"/>
          </a:xfrm>
          <a:prstGeom prst="straightConnector1">
            <a:avLst/>
          </a:prstGeom>
          <a:ln w="114300">
            <a:solidFill>
              <a:schemeClr val="accent2">
                <a:lumMod val="75000"/>
              </a:schemeClr>
            </a:solidFill>
            <a:headEnd type="none"/>
            <a:tailEnd type="stealth"/>
          </a:ln>
        </p:spPr>
        <p:style>
          <a:lnRef idx="1">
            <a:schemeClr val="accent1"/>
          </a:lnRef>
          <a:fillRef idx="0">
            <a:schemeClr val="accent1"/>
          </a:fillRef>
          <a:effectRef idx="0">
            <a:schemeClr val="accent1"/>
          </a:effectRef>
          <a:fontRef idx="minor">
            <a:schemeClr val="tx1"/>
          </a:fontRef>
        </p:style>
      </p:cxnSp>
      <p:sp>
        <p:nvSpPr>
          <p:cNvPr id="1358" name="正方形/長方形 345"/>
          <p:cNvSpPr/>
          <p:nvPr/>
        </p:nvSpPr>
        <p:spPr>
          <a:xfrm rot="660000">
            <a:off x="2028094" y="4191479"/>
            <a:ext cx="4437250" cy="1014770"/>
          </a:xfrm>
          <a:prstGeom prst="rect">
            <a:avLst/>
          </a:prstGeom>
        </p:spPr>
        <p:txBody>
          <a:bodyPr wrap="none">
            <a:spAutoFit/>
          </a:bodyPr>
          <a:lstStyle/>
          <a:p>
            <a:r>
              <a:rPr lang="ja-JP" altLang="en-US" sz="6000" b="1" dirty="0" smtClean="0">
                <a:solidFill>
                  <a:srgbClr val="FF0000"/>
                </a:solidFill>
                <a:latin typeface="HG丸ｺﾞｼｯｸM-PRO"/>
                <a:ea typeface="HG丸ｺﾞｼｯｸM-PRO"/>
                <a:cs typeface="MS PGothic" charset="-128"/>
              </a:rPr>
              <a:t>まさか･･･。</a:t>
            </a:r>
            <a:endParaRPr lang="ja-JP" altLang="en-US" sz="6000" b="1" dirty="0" smtClean="0">
              <a:solidFill>
                <a:srgbClr val="FF0000"/>
              </a:solidFill>
              <a:latin typeface="HG丸ｺﾞｼｯｸM-PRO"/>
              <a:ea typeface="HG丸ｺﾞｼｯｸM-PRO"/>
              <a:cs typeface="MS PGothic" charset="-128"/>
            </a:endParaRPr>
          </a:p>
        </p:txBody>
      </p:sp>
    </p:spTree>
    <p:extLst>
      <p:ext uri="{BB962C8B-B14F-4D97-AF65-F5344CB8AC3E}">
        <p14:creationId xmlns:p14="http://schemas.microsoft.com/office/powerpoint/2010/main" val="1277832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7" dur="1" fill="hold">
                                          <p:stCondLst>
                                            <p:cond delay="0"/>
                                          </p:stCondLst>
                                        </p:cTn>
                                        <p:tgtEl>
                                          <p:spTgt spid="1343"/>
                                        </p:tgtEl>
                                        <p:attrNameLst>
                                          <p:attrName>style.visibility</p:attrName>
                                        </p:attrNameLst>
                                      </p:cBhvr>
                                      <p:to>
                                        <p:strVal val="visible"/>
                                      </p:to>
                                    </p:set>
                                    <p:animEffect transition="in" filter="randombar(horizontal)">
                                      <p:cBhvr>
                                        <p:cTn id="6" dur="2000">
                                          <p:stCondLst>
                                            <p:cond delay="0"/>
                                          </p:stCondLst>
                                        </p:cTn>
                                        <p:tgtEl>
                                          <p:spTgt spid="1343"/>
                                        </p:tgtEl>
                                      </p:cBhvr>
                                    </p:animEffect>
                                  </p:childTnLst>
                                </p:cTn>
                              </p:par>
                              <p:par>
                                <p:cTn id="8" presetID="14" presetClass="entr" presetSubtype="10" fill="hold" nodeType="withEffect">
                                  <p:stCondLst>
                                    <p:cond delay="0"/>
                                  </p:stCondLst>
                                  <p:childTnLst>
                                    <p:set>
                                      <p:cBhvr>
                                        <p:cTn id="10" dur="1" fill="hold">
                                          <p:stCondLst>
                                            <p:cond delay="0"/>
                                          </p:stCondLst>
                                        </p:cTn>
                                        <p:tgtEl>
                                          <p:spTgt spid="1345"/>
                                        </p:tgtEl>
                                        <p:attrNameLst>
                                          <p:attrName>style.visibility</p:attrName>
                                        </p:attrNameLst>
                                      </p:cBhvr>
                                      <p:to>
                                        <p:strVal val="visible"/>
                                      </p:to>
                                    </p:set>
                                    <p:animEffect transition="in" filter="randombar(horizontal)">
                                      <p:cBhvr>
                                        <p:cTn id="9" dur="5000">
                                          <p:stCondLst>
                                            <p:cond delay="0"/>
                                          </p:stCondLst>
                                        </p:cTn>
                                        <p:tgtEl>
                                          <p:spTgt spid="1345"/>
                                        </p:tgtEl>
                                      </p:cBhvr>
                                    </p:animEffect>
                                  </p:childTnLst>
                                </p:cTn>
                              </p:par>
                              <p:par>
                                <p:cTn id="11" presetID="14" presetClass="entr" presetSubtype="10" fill="hold" nodeType="withEffect">
                                  <p:stCondLst>
                                    <p:cond delay="0"/>
                                  </p:stCondLst>
                                  <p:childTnLst>
                                    <p:set>
                                      <p:cBhvr>
                                        <p:cTn id="13" dur="1" fill="hold">
                                          <p:stCondLst>
                                            <p:cond delay="0"/>
                                          </p:stCondLst>
                                        </p:cTn>
                                        <p:tgtEl>
                                          <p:spTgt spid="1352"/>
                                        </p:tgtEl>
                                        <p:attrNameLst>
                                          <p:attrName>style.visibility</p:attrName>
                                        </p:attrNameLst>
                                      </p:cBhvr>
                                      <p:to>
                                        <p:strVal val="visible"/>
                                      </p:to>
                                    </p:set>
                                    <p:animEffect transition="in" filter="randombar(horizontal)">
                                      <p:cBhvr>
                                        <p:cTn id="12" dur="5000">
                                          <p:stCondLst>
                                            <p:cond delay="0"/>
                                          </p:stCondLst>
                                        </p:cTn>
                                        <p:tgtEl>
                                          <p:spTgt spid="1352"/>
                                        </p:tgtEl>
                                      </p:cBhvr>
                                    </p:animEffect>
                                  </p:childTnLst>
                                </p:cTn>
                              </p:par>
                              <p:par>
                                <p:cTn id="14" presetID="14" presetClass="entr" presetSubtype="10" fill="hold" nodeType="withEffect">
                                  <p:stCondLst>
                                    <p:cond delay="0"/>
                                  </p:stCondLst>
                                  <p:childTnLst>
                                    <p:set>
                                      <p:cBhvr>
                                        <p:cTn id="16" dur="1" fill="hold">
                                          <p:stCondLst>
                                            <p:cond delay="0"/>
                                          </p:stCondLst>
                                        </p:cTn>
                                        <p:tgtEl>
                                          <p:spTgt spid="1351"/>
                                        </p:tgtEl>
                                        <p:attrNameLst>
                                          <p:attrName>style.visibility</p:attrName>
                                        </p:attrNameLst>
                                      </p:cBhvr>
                                      <p:to>
                                        <p:strVal val="visible"/>
                                      </p:to>
                                    </p:set>
                                    <p:animEffect transition="in" filter="randombar(horizontal)">
                                      <p:cBhvr>
                                        <p:cTn id="15" dur="3000">
                                          <p:stCondLst>
                                            <p:cond delay="0"/>
                                          </p:stCondLst>
                                        </p:cTn>
                                        <p:tgtEl>
                                          <p:spTgt spid="1351"/>
                                        </p:tgtEl>
                                      </p:cBhvr>
                                    </p:animEffect>
                                  </p:childTnLst>
                                </p:cTn>
                              </p:par>
                              <p:par>
                                <p:cTn id="17" presetID="14" presetClass="entr" presetSubtype="10" fill="hold" nodeType="withEffect">
                                  <p:stCondLst>
                                    <p:cond delay="0"/>
                                  </p:stCondLst>
                                  <p:childTnLst>
                                    <p:set>
                                      <p:cBhvr>
                                        <p:cTn id="19" dur="1" fill="hold">
                                          <p:stCondLst>
                                            <p:cond delay="0"/>
                                          </p:stCondLst>
                                        </p:cTn>
                                        <p:tgtEl>
                                          <p:spTgt spid="1350"/>
                                        </p:tgtEl>
                                        <p:attrNameLst>
                                          <p:attrName>style.visibility</p:attrName>
                                        </p:attrNameLst>
                                      </p:cBhvr>
                                      <p:to>
                                        <p:strVal val="visible"/>
                                      </p:to>
                                    </p:set>
                                    <p:animEffect transition="in" filter="randombar(horizontal)">
                                      <p:cBhvr>
                                        <p:cTn id="18" dur="5000">
                                          <p:stCondLst>
                                            <p:cond delay="0"/>
                                          </p:stCondLst>
                                        </p:cTn>
                                        <p:tgtEl>
                                          <p:spTgt spid="1350"/>
                                        </p:tgtEl>
                                      </p:cBhvr>
                                    </p:animEffect>
                                  </p:childTnLst>
                                </p:cTn>
                              </p:par>
                              <p:par>
                                <p:cTn id="20" presetID="14" presetClass="entr" presetSubtype="10" fill="hold" nodeType="withEffect">
                                  <p:stCondLst>
                                    <p:cond delay="0"/>
                                  </p:stCondLst>
                                  <p:childTnLst>
                                    <p:set>
                                      <p:cBhvr>
                                        <p:cTn id="22" dur="1" fill="hold">
                                          <p:stCondLst>
                                            <p:cond delay="0"/>
                                          </p:stCondLst>
                                        </p:cTn>
                                        <p:tgtEl>
                                          <p:spTgt spid="1349"/>
                                        </p:tgtEl>
                                        <p:attrNameLst>
                                          <p:attrName>style.visibility</p:attrName>
                                        </p:attrNameLst>
                                      </p:cBhvr>
                                      <p:to>
                                        <p:strVal val="visible"/>
                                      </p:to>
                                    </p:set>
                                    <p:animEffect transition="in" filter="randombar(horizontal)">
                                      <p:cBhvr>
                                        <p:cTn id="21" dur="3000">
                                          <p:stCondLst>
                                            <p:cond delay="0"/>
                                          </p:stCondLst>
                                        </p:cTn>
                                        <p:tgtEl>
                                          <p:spTgt spid="1349"/>
                                        </p:tgtEl>
                                      </p:cBhvr>
                                    </p:animEffect>
                                  </p:childTnLst>
                                </p:cTn>
                              </p:par>
                              <p:par>
                                <p:cTn id="23" presetID="14" presetClass="entr" presetSubtype="10" fill="hold" nodeType="withEffect">
                                  <p:stCondLst>
                                    <p:cond delay="0"/>
                                  </p:stCondLst>
                                  <p:childTnLst>
                                    <p:set>
                                      <p:cBhvr>
                                        <p:cTn id="25" dur="1" fill="hold">
                                          <p:stCondLst>
                                            <p:cond delay="0"/>
                                          </p:stCondLst>
                                        </p:cTn>
                                        <p:tgtEl>
                                          <p:spTgt spid="1357"/>
                                        </p:tgtEl>
                                        <p:attrNameLst>
                                          <p:attrName>style.visibility</p:attrName>
                                        </p:attrNameLst>
                                      </p:cBhvr>
                                      <p:to>
                                        <p:strVal val="visible"/>
                                      </p:to>
                                    </p:set>
                                    <p:animEffect transition="in" filter="randombar(horizontal)">
                                      <p:cBhvr>
                                        <p:cTn id="24" dur="3000">
                                          <p:stCondLst>
                                            <p:cond delay="0"/>
                                          </p:stCondLst>
                                        </p:cTn>
                                        <p:tgtEl>
                                          <p:spTgt spid="1357"/>
                                        </p:tgtEl>
                                      </p:cBhvr>
                                    </p:animEffect>
                                  </p:childTnLst>
                                </p:cTn>
                              </p:par>
                              <p:par>
                                <p:cTn id="26" presetID="14" presetClass="entr" presetSubtype="10" fill="hold" nodeType="withEffect">
                                  <p:stCondLst>
                                    <p:cond delay="0"/>
                                  </p:stCondLst>
                                  <p:childTnLst>
                                    <p:set>
                                      <p:cBhvr>
                                        <p:cTn id="28" dur="1" fill="hold">
                                          <p:stCondLst>
                                            <p:cond delay="0"/>
                                          </p:stCondLst>
                                        </p:cTn>
                                        <p:tgtEl>
                                          <p:spTgt spid="1355"/>
                                        </p:tgtEl>
                                        <p:attrNameLst>
                                          <p:attrName>style.visibility</p:attrName>
                                        </p:attrNameLst>
                                      </p:cBhvr>
                                      <p:to>
                                        <p:strVal val="visible"/>
                                      </p:to>
                                    </p:set>
                                    <p:animEffect transition="in" filter="randombar(horizontal)">
                                      <p:cBhvr>
                                        <p:cTn id="27" dur="500"/>
                                        <p:tgtEl>
                                          <p:spTgt spid="1355"/>
                                        </p:tgtEl>
                                      </p:cBhvr>
                                    </p:animEffect>
                                  </p:childTnLst>
                                </p:cTn>
                              </p:par>
                              <p:par>
                                <p:cTn id="29" presetID="14" presetClass="entr" presetSubtype="10" fill="hold" grpId="1" nodeType="withEffect">
                                  <p:stCondLst>
                                    <p:cond delay="0"/>
                                  </p:stCondLst>
                                  <p:childTnLst>
                                    <p:set>
                                      <p:cBhvr>
                                        <p:cTn id="31" dur="1" fill="hold">
                                          <p:stCondLst>
                                            <p:cond delay="0"/>
                                          </p:stCondLst>
                                        </p:cTn>
                                        <p:tgtEl>
                                          <p:spTgt spid="1356"/>
                                        </p:tgtEl>
                                        <p:attrNameLst>
                                          <p:attrName>style.visibility</p:attrName>
                                        </p:attrNameLst>
                                      </p:cBhvr>
                                      <p:to>
                                        <p:strVal val="visible"/>
                                      </p:to>
                                    </p:set>
                                    <p:animEffect transition="in" filter="randombar(horizontal)">
                                      <p:cBhvr>
                                        <p:cTn id="30" dur="3000">
                                          <p:stCondLst>
                                            <p:cond delay="0"/>
                                          </p:stCondLst>
                                        </p:cTn>
                                        <p:tgtEl>
                                          <p:spTgt spid="1356"/>
                                        </p:tgtEl>
                                      </p:cBhvr>
                                    </p:animEffect>
                                  </p:childTnLst>
                                </p:cTn>
                              </p:par>
                              <p:par>
                                <p:cTn id="32" presetID="14" presetClass="entr" presetSubtype="10" fill="hold" nodeType="withEffect">
                                  <p:stCondLst>
                                    <p:cond delay="0"/>
                                  </p:stCondLst>
                                  <p:childTnLst>
                                    <p:set>
                                      <p:cBhvr>
                                        <p:cTn id="34" dur="1" fill="hold">
                                          <p:stCondLst>
                                            <p:cond delay="0"/>
                                          </p:stCondLst>
                                        </p:cTn>
                                        <p:tgtEl>
                                          <p:spTgt spid="1347"/>
                                        </p:tgtEl>
                                        <p:attrNameLst>
                                          <p:attrName>style.visibility</p:attrName>
                                        </p:attrNameLst>
                                      </p:cBhvr>
                                      <p:to>
                                        <p:strVal val="visible"/>
                                      </p:to>
                                    </p:set>
                                    <p:animEffect transition="in" filter="randombar(horizontal)">
                                      <p:cBhvr>
                                        <p:cTn id="33" dur="3000">
                                          <p:stCondLst>
                                            <p:cond delay="0"/>
                                          </p:stCondLst>
                                        </p:cTn>
                                        <p:tgtEl>
                                          <p:spTgt spid="1347"/>
                                        </p:tgtEl>
                                      </p:cBhvr>
                                    </p:animEffect>
                                  </p:childTnLst>
                                </p:cTn>
                              </p:par>
                            </p:childTnLst>
                          </p:cTn>
                        </p:par>
                        <p:par>
                          <p:cTn id="35" fill="hold">
                            <p:stCondLst>
                              <p:cond delay="5000"/>
                            </p:stCondLst>
                            <p:childTnLst>
                              <p:par>
                                <p:cTn id="36" presetID="14" presetClass="entr" presetSubtype="10" fill="hold" grpId="0" nodeType="afterEffect">
                                  <p:stCondLst>
                                    <p:cond delay="0"/>
                                  </p:stCondLst>
                                  <p:childTnLst>
                                    <p:set>
                                      <p:cBhvr>
                                        <p:cTn id="38" dur="1" fill="hold">
                                          <p:stCondLst>
                                            <p:cond delay="0"/>
                                          </p:stCondLst>
                                        </p:cTn>
                                        <p:tgtEl>
                                          <p:spTgt spid="1358"/>
                                        </p:tgtEl>
                                        <p:attrNameLst>
                                          <p:attrName>style.visibility</p:attrName>
                                        </p:attrNameLst>
                                      </p:cBhvr>
                                      <p:to>
                                        <p:strVal val="visible"/>
                                      </p:to>
                                    </p:set>
                                    <p:animEffect transition="in" filter="randombar(horizontal)">
                                      <p:cBhvr>
                                        <p:cTn id="37" dur="1000">
                                          <p:stCondLst>
                                            <p:cond delay="0"/>
                                          </p:stCondLst>
                                        </p:cTn>
                                        <p:tgtEl>
                                          <p:spTgt spid="13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56" grpId="1" animBg="1" autoUpdateAnimBg="0"/>
      <p:bldP spid="1358" grpId="0" animBg="1" autoUpdateAnimBg="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0" name=""/>
        <p:cNvGrpSpPr/>
        <p:nvPr/>
      </p:nvGrpSpPr>
      <p:grpSpPr>
        <a:xfrm>
          <a:off x="0" y="0"/>
          <a:ext cx="0" cy="0"/>
          <a:chOff x="0" y="0"/>
          <a:chExt cx="0" cy="0"/>
        </a:xfrm>
      </p:grpSpPr>
      <p:sp>
        <p:nvSpPr>
          <p:cNvPr id="1364" name="タイトル 1"/>
          <p:cNvSpPr>
            <a:spLocks noGrp="1"/>
          </p:cNvSpPr>
          <p:nvPr>
            <p:ph type="title"/>
          </p:nvPr>
        </p:nvSpPr>
        <p:spPr>
          <a:xfrm>
            <a:off x="496555" y="347316"/>
            <a:ext cx="11388205" cy="2407140"/>
          </a:xfrm>
        </p:spPr>
        <p:txBody>
          <a:bodyPr>
            <a:normAutofit fontScale="90000"/>
          </a:bodyPr>
          <a:lstStyle/>
          <a:p>
            <a:r>
              <a:rPr kumimoji="1" lang="ja-JP" altLang="en-US" sz="6000" b="1" dirty="0" smtClean="0">
                <a:solidFill>
                  <a:srgbClr val="002060"/>
                </a:solidFill>
                <a:latin typeface="HG丸ｺﾞｼｯｸM-PRO"/>
                <a:ea typeface="HG丸ｺﾞｼｯｸM-PRO"/>
                <a:cs typeface="MS PGothic" charset="-128"/>
              </a:rPr>
              <a:t>すずきさん</a:t>
            </a:r>
            <a:r>
              <a:rPr kumimoji="1" lang="ja-JP" altLang="en-US" sz="6000" b="1" dirty="0" smtClean="0">
                <a:solidFill>
                  <a:srgbClr val="002060"/>
                </a:solidFill>
                <a:latin typeface="HG丸ｺﾞｼｯｸM-PRO"/>
                <a:ea typeface="HG丸ｺﾞｼｯｸM-PRO"/>
                <a:cs typeface="MS PGothic" charset="-128"/>
              </a:rPr>
              <a:t>は、</a:t>
            </a:r>
            <a:endParaRPr kumimoji="1" lang="ja-JP" altLang="en-US" sz="6000" b="1" dirty="0">
              <a:solidFill>
                <a:srgbClr val="002060"/>
              </a:solidFill>
              <a:latin typeface="HG丸ｺﾞｼｯｸM-PRO"/>
              <a:ea typeface="HG丸ｺﾞｼｯｸM-PRO"/>
              <a:cs typeface="MS PGothic" charset="-128"/>
            </a:endParaRPr>
          </a:p>
          <a:p>
            <a:r>
              <a:rPr lang="ja-JP" altLang="en-US" sz="6000" b="1" dirty="0">
                <a:solidFill>
                  <a:srgbClr val="002060"/>
                </a:solidFill>
                <a:latin typeface="HG丸ｺﾞｼｯｸM-PRO"/>
                <a:ea typeface="HG丸ｺﾞｼｯｸM-PRO"/>
                <a:cs typeface="MS PGothic" charset="-128"/>
              </a:rPr>
              <a:t>「ゆい」</a:t>
            </a:r>
            <a:r>
              <a:rPr lang="ja-JP" altLang="en-US" sz="6000" b="1" dirty="0" err="1">
                <a:solidFill>
                  <a:srgbClr val="002060"/>
                </a:solidFill>
                <a:latin typeface="HG丸ｺﾞｼｯｸM-PRO"/>
                <a:ea typeface="HG丸ｺﾞｼｯｸM-PRO"/>
                <a:cs typeface="MS PGothic" charset="-128"/>
              </a:rPr>
              <a:t>さんの</a:t>
            </a:r>
            <a:r>
              <a:rPr lang="ja-JP" altLang="en-US" sz="6000" b="1" dirty="0">
                <a:solidFill>
                  <a:srgbClr val="002060"/>
                </a:solidFill>
                <a:latin typeface="HG丸ｺﾞｼｯｸM-PRO"/>
                <a:ea typeface="HG丸ｺﾞｼｯｸM-PRO"/>
                <a:cs typeface="MS PGothic" charset="-128"/>
              </a:rPr>
              <a:t>加工</a:t>
            </a:r>
            <a:r>
              <a:rPr lang="ja-JP" altLang="en-US" sz="6000" b="1" dirty="0" smtClean="0">
                <a:solidFill>
                  <a:srgbClr val="002060"/>
                </a:solidFill>
                <a:latin typeface="HG丸ｺﾞｼｯｸM-PRO"/>
                <a:ea typeface="HG丸ｺﾞｼｯｸM-PRO"/>
                <a:cs typeface="MS PGothic" charset="-128"/>
              </a:rPr>
              <a:t>画像を</a:t>
            </a:r>
            <a:r>
              <a:rPr lang="ja-JP" altLang="en-US" sz="6000" b="1" dirty="0" smtClean="0">
                <a:solidFill>
                  <a:srgbClr val="002060"/>
                </a:solidFill>
                <a:latin typeface="HG丸ｺﾞｼｯｸM-PRO"/>
                <a:ea typeface="HG丸ｺﾞｼｯｸM-PRO"/>
                <a:cs typeface="MS PGothic" charset="-128"/>
              </a:rPr>
              <a:t>友人へ</a:t>
            </a:r>
            <a:endParaRPr lang="ja-JP" altLang="en-US" sz="6000" b="1" dirty="0" smtClean="0">
              <a:solidFill>
                <a:srgbClr val="002060"/>
              </a:solidFill>
              <a:latin typeface="HG丸ｺﾞｼｯｸM-PRO"/>
              <a:ea typeface="HG丸ｺﾞｼｯｸM-PRO"/>
              <a:cs typeface="MS PGothic" charset="-128"/>
            </a:endParaRPr>
          </a:p>
          <a:p>
            <a:r>
              <a:rPr lang="ja-JP" altLang="en-US" sz="6000" b="1" dirty="0" smtClean="0">
                <a:solidFill>
                  <a:srgbClr val="002060"/>
                </a:solidFill>
                <a:latin typeface="HG丸ｺﾞｼｯｸM-PRO"/>
                <a:ea typeface="HG丸ｺﾞｼｯｸM-PRO"/>
                <a:cs typeface="MS PGothic" charset="-128"/>
              </a:rPr>
              <a:t>送信した。</a:t>
            </a:r>
            <a:endParaRPr lang="ja-JP" altLang="en-US" sz="6000" b="1" dirty="0" smtClean="0">
              <a:solidFill>
                <a:srgbClr val="002060"/>
              </a:solidFill>
              <a:latin typeface="HG丸ｺﾞｼｯｸM-PRO"/>
              <a:ea typeface="HG丸ｺﾞｼｯｸM-PRO"/>
              <a:cs typeface="MS PGothic" charset="-128"/>
            </a:endParaRPr>
          </a:p>
        </p:txBody>
      </p:sp>
      <p:sp>
        <p:nvSpPr>
          <p:cNvPr id="1365" name="コンテンツ プレースホルダー 2"/>
          <p:cNvSpPr>
            <a:spLocks noGrp="1"/>
          </p:cNvSpPr>
          <p:nvPr>
            <p:ph idx="1"/>
          </p:nvPr>
        </p:nvSpPr>
        <p:spPr>
          <a:xfrm>
            <a:off x="488263" y="3161908"/>
            <a:ext cx="6013146" cy="3377004"/>
          </a:xfrm>
        </p:spPr>
        <p:txBody>
          <a:bodyPr>
            <a:normAutofit lnSpcReduction="10000"/>
          </a:bodyPr>
          <a:lstStyle/>
          <a:p>
            <a:r>
              <a:rPr lang="ja-JP" altLang="en-US" sz="5400" b="1" dirty="0" smtClean="0">
                <a:solidFill>
                  <a:schemeClr val="tx1"/>
                </a:solidFill>
                <a:latin typeface="HG丸ｺﾞｼｯｸM-PRO"/>
                <a:ea typeface="HG丸ｺﾞｼｯｸM-PRO"/>
                <a:cs typeface="MS PGothic" charset="-128"/>
              </a:rPr>
              <a:t>悪ふざけ</a:t>
            </a:r>
            <a:endParaRPr lang="en-US" altLang="ja-JP" sz="5400" b="1" dirty="0" smtClean="0">
              <a:solidFill>
                <a:schemeClr val="tx1"/>
              </a:solidFill>
              <a:latin typeface="HG丸ｺﾞｼｯｸM-PRO"/>
              <a:ea typeface="HG丸ｺﾞｼｯｸM-PRO"/>
              <a:cs typeface="MS PGothic" charset="-128"/>
            </a:endParaRPr>
          </a:p>
          <a:p>
            <a:pPr marL="0" indent="0">
              <a:buNone/>
            </a:pPr>
            <a:r>
              <a:rPr lang="ja-JP" altLang="en-US" sz="2580" b="1" dirty="0" smtClean="0">
                <a:solidFill>
                  <a:schemeClr val="tx1"/>
                </a:solidFill>
                <a:latin typeface="HG丸ｺﾞｼｯｸM-PRO"/>
                <a:ea typeface="HG丸ｺﾞｼｯｸM-PRO"/>
                <a:cs typeface="MS PGothic" charset="-128"/>
              </a:rPr>
              <a:t>　</a:t>
            </a:r>
            <a:endParaRPr lang="ja-JP" altLang="en-US" sz="2580" b="1" dirty="0" smtClean="0">
              <a:solidFill>
                <a:schemeClr val="tx1"/>
              </a:solidFill>
              <a:latin typeface="HG丸ｺﾞｼｯｸM-PRO"/>
              <a:ea typeface="HG丸ｺﾞｼｯｸM-PRO"/>
              <a:cs typeface="MS PGothic" charset="-128"/>
            </a:endParaRPr>
          </a:p>
          <a:p>
            <a:r>
              <a:rPr lang="ja-JP" altLang="en-US" sz="5400" b="1" dirty="0">
                <a:solidFill>
                  <a:schemeClr val="tx1"/>
                </a:solidFill>
                <a:latin typeface="HG丸ｺﾞｼｯｸM-PRO"/>
                <a:ea typeface="HG丸ｺﾞｼｯｸM-PRO"/>
                <a:cs typeface="MS PGothic" charset="-128"/>
              </a:rPr>
              <a:t>楽しければ</a:t>
            </a:r>
            <a:r>
              <a:rPr lang="ja-JP" altLang="en-US" sz="5400" b="1" dirty="0" smtClean="0">
                <a:solidFill>
                  <a:schemeClr val="tx1"/>
                </a:solidFill>
                <a:latin typeface="HG丸ｺﾞｼｯｸM-PRO"/>
                <a:ea typeface="HG丸ｺﾞｼｯｸM-PRO"/>
                <a:cs typeface="MS PGothic" charset="-128"/>
              </a:rPr>
              <a:t>いい</a:t>
            </a:r>
            <a:endParaRPr lang="en-US" altLang="ja-JP" sz="5400" b="1" dirty="0" smtClean="0">
              <a:solidFill>
                <a:schemeClr val="tx1"/>
              </a:solidFill>
              <a:latin typeface="HG丸ｺﾞｼｯｸM-PRO"/>
              <a:ea typeface="HG丸ｺﾞｼｯｸM-PRO"/>
              <a:cs typeface="MS PGothic" charset="-128"/>
            </a:endParaRPr>
          </a:p>
          <a:p>
            <a:pPr marL="0" indent="0">
              <a:buNone/>
            </a:pPr>
            <a:r>
              <a:rPr lang="ja-JP" altLang="en-US" sz="2352" b="1" dirty="0" smtClean="0">
                <a:solidFill>
                  <a:schemeClr val="tx1"/>
                </a:solidFill>
                <a:latin typeface="HG丸ｺﾞｼｯｸM-PRO"/>
                <a:ea typeface="HG丸ｺﾞｼｯｸM-PRO"/>
                <a:cs typeface="MS PGothic" charset="-128"/>
              </a:rPr>
              <a:t>　</a:t>
            </a:r>
            <a:endParaRPr lang="ja-JP" altLang="en-US" sz="2352" b="1" dirty="0" smtClean="0">
              <a:solidFill>
                <a:schemeClr val="tx1"/>
              </a:solidFill>
              <a:latin typeface="HG丸ｺﾞｼｯｸM-PRO"/>
              <a:ea typeface="HG丸ｺﾞｼｯｸM-PRO"/>
              <a:cs typeface="MS PGothic" charset="-128"/>
            </a:endParaRPr>
          </a:p>
          <a:p>
            <a:r>
              <a:rPr lang="ja-JP" altLang="en-US" sz="5400" b="1" dirty="0" smtClean="0">
                <a:solidFill>
                  <a:schemeClr val="tx1"/>
                </a:solidFill>
                <a:latin typeface="HG丸ｺﾞｼｯｸM-PRO"/>
                <a:ea typeface="HG丸ｺﾞｼｯｸM-PRO"/>
                <a:cs typeface="MS PGothic" charset="-128"/>
              </a:rPr>
              <a:t>面白いからいい</a:t>
            </a:r>
            <a:endParaRPr lang="en-US" altLang="ja-JP" dirty="0">
              <a:solidFill>
                <a:schemeClr val="tx1"/>
              </a:solidFill>
              <a:latin typeface="MS PGothic" charset="-128"/>
              <a:ea typeface="MS PGothic" charset="-128"/>
              <a:cs typeface="MS PGothic" charset="-128"/>
            </a:endParaRPr>
          </a:p>
        </p:txBody>
      </p:sp>
      <p:sp>
        <p:nvSpPr>
          <p:cNvPr id="1366" name="右矢印 3"/>
          <p:cNvSpPr/>
          <p:nvPr/>
        </p:nvSpPr>
        <p:spPr>
          <a:xfrm>
            <a:off x="7497086" y="3409084"/>
            <a:ext cx="1485033" cy="2338154"/>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67" name="テキスト ボックス 4"/>
          <p:cNvSpPr txBox="1"/>
          <p:nvPr/>
        </p:nvSpPr>
        <p:spPr>
          <a:xfrm>
            <a:off x="9131300" y="3516779"/>
            <a:ext cx="3060700" cy="2122765"/>
          </a:xfrm>
          <a:prstGeom prst="rect">
            <a:avLst/>
          </a:prstGeom>
          <a:noFill/>
        </p:spPr>
        <p:txBody>
          <a:bodyPr wrap="square" rtlCol="0">
            <a:spAutoFit/>
          </a:bodyPr>
          <a:lstStyle/>
          <a:p>
            <a:r>
              <a:rPr kumimoji="1" lang="ja-JP" altLang="en-US" sz="6600" b="1" dirty="0" smtClean="0">
                <a:solidFill>
                  <a:srgbClr val="FF0000"/>
                </a:solidFill>
                <a:latin typeface="HG丸ｺﾞｼｯｸM-PRO"/>
                <a:ea typeface="HG丸ｺﾞｼｯｸM-PRO"/>
              </a:rPr>
              <a:t>良い</a:t>
            </a:r>
            <a:endParaRPr kumimoji="1" lang="en-US" altLang="ja-JP" sz="6600" b="1" dirty="0" smtClean="0">
              <a:solidFill>
                <a:srgbClr val="FF0000"/>
              </a:solidFill>
              <a:latin typeface="HG丸ｺﾞｼｯｸM-PRO"/>
              <a:ea typeface="HG丸ｺﾞｼｯｸM-PRO"/>
            </a:endParaRPr>
          </a:p>
          <a:p>
            <a:r>
              <a:rPr kumimoji="1" lang="ja-JP" altLang="en-US" sz="6600" b="1" dirty="0" smtClean="0">
                <a:solidFill>
                  <a:srgbClr val="FF0000"/>
                </a:solidFill>
                <a:latin typeface="HG丸ｺﾞｼｯｸM-PRO"/>
                <a:ea typeface="HG丸ｺﾞｼｯｸM-PRO"/>
              </a:rPr>
              <a:t>こと？</a:t>
            </a:r>
            <a:endParaRPr kumimoji="1" lang="ja-JP" altLang="en-US" sz="6600" b="1" dirty="0">
              <a:solidFill>
                <a:srgbClr val="FF0000"/>
              </a:solidFill>
              <a:latin typeface="HG丸ｺﾞｼｯｸM-PRO"/>
              <a:ea typeface="HG丸ｺﾞｼｯｸM-PRO"/>
            </a:endParaRPr>
          </a:p>
        </p:txBody>
      </p:sp>
      <p:sp>
        <p:nvSpPr>
          <p:cNvPr id="1368" name="スライド番号プレースホルダー 5"/>
          <p:cNvSpPr>
            <a:spLocks noGrp="1"/>
          </p:cNvSpPr>
          <p:nvPr>
            <p:ph type="sldNum" sz="quarter" idx="12"/>
          </p:nvPr>
        </p:nvSpPr>
        <p:spPr/>
        <p:txBody>
          <a:bodyPr/>
          <a:lstStyle/>
          <a:p>
            <a:fld id="{83B67A27-73C2-424E-BF58-30741D36557A}" type="slidenum">
              <a:rPr kumimoji="1" lang="ja-JP" altLang="en-US" smtClean="0"/>
              <a:t>12</a:t>
            </a:fld>
            <a:endParaRPr kumimoji="1" lang="ja-JP" altLang="en-US"/>
          </a:p>
        </p:txBody>
      </p:sp>
    </p:spTree>
    <p:extLst>
      <p:ext uri="{BB962C8B-B14F-4D97-AF65-F5344CB8AC3E}">
        <p14:creationId xmlns:p14="http://schemas.microsoft.com/office/powerpoint/2010/main" val="3355271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0" name=""/>
        <p:cNvGrpSpPr/>
        <p:nvPr/>
      </p:nvGrpSpPr>
      <p:grpSpPr>
        <a:xfrm>
          <a:off x="0" y="0"/>
          <a:ext cx="0" cy="0"/>
          <a:chOff x="0" y="0"/>
          <a:chExt cx="0" cy="0"/>
        </a:xfrm>
      </p:grpSpPr>
      <p:sp>
        <p:nvSpPr>
          <p:cNvPr id="1374" name="タイトル 1"/>
          <p:cNvSpPr>
            <a:spLocks noGrp="1"/>
          </p:cNvSpPr>
          <p:nvPr>
            <p:ph type="title"/>
          </p:nvPr>
        </p:nvSpPr>
        <p:spPr>
          <a:xfrm>
            <a:off x="672980" y="161994"/>
            <a:ext cx="10413318" cy="1954162"/>
          </a:xfrm>
        </p:spPr>
        <p:txBody>
          <a:bodyPr>
            <a:normAutofit/>
          </a:bodyPr>
          <a:lstStyle/>
          <a:p>
            <a:r>
              <a:rPr kumimoji="1" lang="ja-JP" altLang="en-US" sz="6000" b="1" dirty="0" smtClean="0">
                <a:solidFill>
                  <a:srgbClr val="002060"/>
                </a:solidFill>
                <a:latin typeface="HG丸ｺﾞｼｯｸM-PRO"/>
                <a:ea typeface="HG丸ｺﾞｼｯｸM-PRO"/>
                <a:cs typeface="MS PGothic" charset="-128"/>
              </a:rPr>
              <a:t>ともみさんは、</a:t>
            </a:r>
            <a:endParaRPr kumimoji="1" lang="ja-JP" altLang="en-US" sz="6000" b="1" dirty="0" smtClean="0">
              <a:solidFill>
                <a:srgbClr val="002060"/>
              </a:solidFill>
              <a:latin typeface="HG丸ｺﾞｼｯｸM-PRO"/>
              <a:ea typeface="HG丸ｺﾞｼｯｸM-PRO"/>
              <a:cs typeface="MS PGothic" charset="-128"/>
            </a:endParaRPr>
          </a:p>
          <a:p>
            <a:r>
              <a:rPr kumimoji="1" lang="ja-JP" altLang="en-US" sz="6000" b="1" dirty="0" smtClean="0">
                <a:solidFill>
                  <a:srgbClr val="002060"/>
                </a:solidFill>
                <a:latin typeface="HG丸ｺﾞｼｯｸM-PRO"/>
                <a:ea typeface="HG丸ｺﾞｼｯｸM-PRO"/>
                <a:cs typeface="MS PGothic" charset="-128"/>
              </a:rPr>
              <a:t>　</a:t>
            </a:r>
            <a:r>
              <a:rPr kumimoji="1" lang="ja-JP" altLang="en-US" sz="6000" b="1" dirty="0" smtClean="0">
                <a:solidFill>
                  <a:srgbClr val="002060"/>
                </a:solidFill>
                <a:latin typeface="HG丸ｺﾞｼｯｸM-PRO"/>
                <a:ea typeface="HG丸ｺﾞｼｯｸM-PRO"/>
                <a:cs typeface="MS PGothic" charset="-128"/>
              </a:rPr>
              <a:t>ゆいさんの画像を送った</a:t>
            </a:r>
            <a:endParaRPr kumimoji="1" lang="ja-JP" altLang="en-US" sz="6000" b="1" dirty="0" smtClean="0">
              <a:solidFill>
                <a:srgbClr val="002060"/>
              </a:solidFill>
              <a:latin typeface="HG丸ｺﾞｼｯｸM-PRO"/>
              <a:ea typeface="HG丸ｺﾞｼｯｸM-PRO"/>
              <a:cs typeface="MS PGothic" charset="-128"/>
            </a:endParaRPr>
          </a:p>
        </p:txBody>
      </p:sp>
      <p:sp>
        <p:nvSpPr>
          <p:cNvPr id="1375" name="コンテンツ プレースホルダー 2"/>
          <p:cNvSpPr>
            <a:spLocks noGrp="1"/>
          </p:cNvSpPr>
          <p:nvPr>
            <p:ph idx="1"/>
          </p:nvPr>
        </p:nvSpPr>
        <p:spPr>
          <a:xfrm>
            <a:off x="521223" y="2466241"/>
            <a:ext cx="8088233" cy="4080368"/>
          </a:xfrm>
        </p:spPr>
        <p:txBody>
          <a:bodyPr>
            <a:normAutofit lnSpcReduction="10000"/>
          </a:bodyPr>
          <a:lstStyle/>
          <a:p>
            <a:r>
              <a:rPr kumimoji="1" lang="ja-JP" altLang="en-US" sz="5400" b="1" dirty="0" smtClean="0">
                <a:solidFill>
                  <a:schemeClr val="tx1"/>
                </a:solidFill>
                <a:latin typeface="HG丸ｺﾞｼｯｸM-PRO"/>
                <a:ea typeface="HG丸ｺﾞｼｯｸM-PRO"/>
                <a:cs typeface="MS PGothic" charset="-128"/>
              </a:rPr>
              <a:t>なぜ自分</a:t>
            </a:r>
            <a:r>
              <a:rPr lang="ja-JP" altLang="en-US" sz="5400" b="1" dirty="0" smtClean="0">
                <a:solidFill>
                  <a:schemeClr val="tx1"/>
                </a:solidFill>
                <a:latin typeface="HG丸ｺﾞｼｯｸM-PRO"/>
                <a:ea typeface="HG丸ｺﾞｼｯｸM-PRO"/>
                <a:cs typeface="MS PGothic" charset="-128"/>
              </a:rPr>
              <a:t>のを送らなかったの？</a:t>
            </a:r>
            <a:endParaRPr kumimoji="1" lang="en-US" altLang="ja-JP" sz="5400" b="1" dirty="0" smtClean="0">
              <a:solidFill>
                <a:schemeClr val="tx1"/>
              </a:solidFill>
              <a:latin typeface="HG丸ｺﾞｼｯｸM-PRO"/>
              <a:ea typeface="HG丸ｺﾞｼｯｸM-PRO"/>
              <a:cs typeface="MS PGothic" charset="-128"/>
            </a:endParaRPr>
          </a:p>
          <a:p>
            <a:pPr marL="0" indent="0">
              <a:buNone/>
            </a:pPr>
            <a:r>
              <a:rPr lang="ja-JP" altLang="en-US" sz="2162" b="1" dirty="0" smtClean="0">
                <a:solidFill>
                  <a:schemeClr val="tx1"/>
                </a:solidFill>
                <a:latin typeface="HG丸ｺﾞｼｯｸM-PRO"/>
                <a:ea typeface="HG丸ｺﾞｼｯｸM-PRO"/>
                <a:cs typeface="MS PGothic" charset="-128"/>
              </a:rPr>
              <a:t>　</a:t>
            </a:r>
            <a:endParaRPr lang="ja-JP" altLang="en-US" sz="2162" b="1" dirty="0" smtClean="0">
              <a:solidFill>
                <a:schemeClr val="tx1"/>
              </a:solidFill>
              <a:latin typeface="HG丸ｺﾞｼｯｸM-PRO"/>
              <a:ea typeface="HG丸ｺﾞｼｯｸM-PRO"/>
              <a:cs typeface="MS PGothic" charset="-128"/>
            </a:endParaRPr>
          </a:p>
          <a:p>
            <a:r>
              <a:rPr lang="ja-JP" altLang="en-US" sz="5400" b="1" dirty="0">
                <a:solidFill>
                  <a:schemeClr val="tx1"/>
                </a:solidFill>
                <a:latin typeface="HG丸ｺﾞｼｯｸM-PRO"/>
                <a:ea typeface="HG丸ｺﾞｼｯｸM-PRO"/>
                <a:cs typeface="MS PGothic" charset="-128"/>
              </a:rPr>
              <a:t>誰でも</a:t>
            </a:r>
            <a:r>
              <a:rPr lang="ja-JP" altLang="en-US" sz="5400" b="1" dirty="0" smtClean="0">
                <a:solidFill>
                  <a:schemeClr val="tx1"/>
                </a:solidFill>
                <a:latin typeface="HG丸ｺﾞｼｯｸM-PRO"/>
                <a:ea typeface="HG丸ｺﾞｼｯｸM-PRO"/>
                <a:cs typeface="MS PGothic" charset="-128"/>
              </a:rPr>
              <a:t>良かった？</a:t>
            </a:r>
            <a:endParaRPr lang="en-US" altLang="ja-JP" sz="5400" b="1" dirty="0" smtClean="0">
              <a:solidFill>
                <a:schemeClr val="tx1"/>
              </a:solidFill>
              <a:latin typeface="HG丸ｺﾞｼｯｸM-PRO"/>
              <a:ea typeface="HG丸ｺﾞｼｯｸM-PRO"/>
              <a:cs typeface="MS PGothic" charset="-128"/>
            </a:endParaRPr>
          </a:p>
          <a:p>
            <a:pPr marL="0" indent="0">
              <a:buNone/>
            </a:pPr>
            <a:r>
              <a:rPr lang="ja-JP" altLang="en-US" sz="2162" b="1" dirty="0" smtClean="0">
                <a:solidFill>
                  <a:schemeClr val="tx1"/>
                </a:solidFill>
                <a:latin typeface="HG丸ｺﾞｼｯｸM-PRO"/>
                <a:ea typeface="HG丸ｺﾞｼｯｸM-PRO"/>
                <a:cs typeface="MS PGothic" charset="-128"/>
              </a:rPr>
              <a:t>　</a:t>
            </a:r>
            <a:endParaRPr lang="ja-JP" altLang="en-US" sz="2162" b="1" dirty="0" smtClean="0">
              <a:solidFill>
                <a:schemeClr val="tx1"/>
              </a:solidFill>
              <a:latin typeface="HG丸ｺﾞｼｯｸM-PRO"/>
              <a:ea typeface="HG丸ｺﾞｼｯｸM-PRO"/>
              <a:cs typeface="MS PGothic" charset="-128"/>
            </a:endParaRPr>
          </a:p>
          <a:p>
            <a:r>
              <a:rPr lang="ja-JP" altLang="en-US" sz="5400" b="1" dirty="0" smtClean="0">
                <a:solidFill>
                  <a:schemeClr val="tx1"/>
                </a:solidFill>
                <a:latin typeface="HG丸ｺﾞｼｯｸM-PRO"/>
                <a:ea typeface="HG丸ｺﾞｼｯｸM-PRO"/>
                <a:cs typeface="MS PGothic" charset="-128"/>
              </a:rPr>
              <a:t>誰</a:t>
            </a:r>
            <a:r>
              <a:rPr lang="ja-JP" altLang="en-US" sz="5400" b="1" dirty="0">
                <a:solidFill>
                  <a:schemeClr val="tx1"/>
                </a:solidFill>
                <a:latin typeface="HG丸ｺﾞｼｯｸM-PRO"/>
                <a:ea typeface="HG丸ｺﾞｼｯｸM-PRO"/>
                <a:cs typeface="MS PGothic" charset="-128"/>
              </a:rPr>
              <a:t>が</a:t>
            </a:r>
            <a:r>
              <a:rPr lang="ja-JP" altLang="en-US" sz="5400" b="1" dirty="0" smtClean="0">
                <a:solidFill>
                  <a:schemeClr val="tx1"/>
                </a:solidFill>
                <a:latin typeface="HG丸ｺﾞｼｯｸM-PRO"/>
                <a:ea typeface="HG丸ｺﾞｼｯｸM-PRO"/>
                <a:cs typeface="MS PGothic" charset="-128"/>
              </a:rPr>
              <a:t>良かった？</a:t>
            </a:r>
            <a:endParaRPr kumimoji="1" lang="ja-JP" altLang="en-US" sz="5400" b="1" dirty="0">
              <a:solidFill>
                <a:schemeClr val="tx1"/>
              </a:solidFill>
              <a:latin typeface="HG丸ｺﾞｼｯｸM-PRO"/>
              <a:ea typeface="HG丸ｺﾞｼｯｸM-PRO"/>
              <a:cs typeface="MS PGothic" charset="-128"/>
            </a:endParaRPr>
          </a:p>
        </p:txBody>
      </p:sp>
      <p:sp>
        <p:nvSpPr>
          <p:cNvPr id="1376" name="スライド番号プレースホルダー 3"/>
          <p:cNvSpPr>
            <a:spLocks noGrp="1"/>
          </p:cNvSpPr>
          <p:nvPr>
            <p:ph type="sldNum" sz="quarter" idx="12"/>
          </p:nvPr>
        </p:nvSpPr>
        <p:spPr/>
        <p:txBody>
          <a:bodyPr/>
          <a:lstStyle/>
          <a:p>
            <a:fld id="{83B67A27-73C2-424E-BF58-30741D36557A}" type="slidenum">
              <a:rPr kumimoji="1" lang="ja-JP" altLang="en-US" smtClean="0"/>
              <a:t>13</a:t>
            </a:fld>
            <a:endParaRPr kumimoji="1" lang="ja-JP" altLang="en-US"/>
          </a:p>
        </p:txBody>
      </p:sp>
      <p:sp>
        <p:nvSpPr>
          <p:cNvPr id="1377" name="右矢印 302"/>
          <p:cNvSpPr/>
          <p:nvPr/>
        </p:nvSpPr>
        <p:spPr>
          <a:xfrm>
            <a:off x="7962505" y="3187120"/>
            <a:ext cx="1296190" cy="2287310"/>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78" name="テキスト ボックス 272"/>
          <p:cNvSpPr txBox="1"/>
          <p:nvPr/>
        </p:nvSpPr>
        <p:spPr>
          <a:xfrm>
            <a:off x="9425243" y="3187120"/>
            <a:ext cx="2767459" cy="2122765"/>
          </a:xfrm>
          <a:prstGeom prst="rect">
            <a:avLst/>
          </a:prstGeom>
          <a:noFill/>
        </p:spPr>
        <p:txBody>
          <a:bodyPr wrap="square" rtlCol="0">
            <a:spAutoFit/>
          </a:bodyPr>
          <a:lstStyle/>
          <a:p>
            <a:r>
              <a:rPr kumimoji="1" lang="ja-JP" altLang="en-US" sz="6600" b="1" dirty="0" smtClean="0">
                <a:solidFill>
                  <a:srgbClr val="FF0000"/>
                </a:solidFill>
                <a:latin typeface="HG丸ｺﾞｼｯｸM-PRO"/>
                <a:ea typeface="HG丸ｺﾞｼｯｸM-PRO"/>
              </a:rPr>
              <a:t>良い</a:t>
            </a:r>
            <a:endParaRPr kumimoji="1" lang="en-US" altLang="ja-JP" sz="6600" b="1" dirty="0" smtClean="0">
              <a:solidFill>
                <a:srgbClr val="FF0000"/>
              </a:solidFill>
              <a:latin typeface="HG丸ｺﾞｼｯｸM-PRO"/>
              <a:ea typeface="HG丸ｺﾞｼｯｸM-PRO"/>
            </a:endParaRPr>
          </a:p>
          <a:p>
            <a:r>
              <a:rPr kumimoji="1" lang="ja-JP" altLang="en-US" sz="6600" b="1" dirty="0" smtClean="0">
                <a:solidFill>
                  <a:srgbClr val="FF0000"/>
                </a:solidFill>
                <a:latin typeface="HG丸ｺﾞｼｯｸM-PRO"/>
                <a:ea typeface="HG丸ｺﾞｼｯｸM-PRO"/>
              </a:rPr>
              <a:t>こと？</a:t>
            </a:r>
            <a:endParaRPr kumimoji="1" lang="ja-JP" altLang="en-US" sz="6600" b="1" dirty="0">
              <a:solidFill>
                <a:srgbClr val="FF0000"/>
              </a:solidFill>
              <a:latin typeface="HG丸ｺﾞｼｯｸM-PRO"/>
              <a:ea typeface="HG丸ｺﾞｼｯｸM-PRO"/>
            </a:endParaRPr>
          </a:p>
        </p:txBody>
      </p:sp>
    </p:spTree>
    <p:extLst>
      <p:ext uri="{BB962C8B-B14F-4D97-AF65-F5344CB8AC3E}">
        <p14:creationId xmlns:p14="http://schemas.microsoft.com/office/powerpoint/2010/main" val="10033755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0" name=""/>
        <p:cNvGrpSpPr/>
        <p:nvPr/>
      </p:nvGrpSpPr>
      <p:grpSpPr>
        <a:xfrm>
          <a:off x="0" y="0"/>
          <a:ext cx="0" cy="0"/>
          <a:chOff x="0" y="0"/>
          <a:chExt cx="0" cy="0"/>
        </a:xfrm>
      </p:grpSpPr>
      <p:sp>
        <p:nvSpPr>
          <p:cNvPr id="1384" name="タイトル 1"/>
          <p:cNvSpPr>
            <a:spLocks noGrp="1"/>
          </p:cNvSpPr>
          <p:nvPr>
            <p:ph type="title"/>
          </p:nvPr>
        </p:nvSpPr>
        <p:spPr>
          <a:xfrm>
            <a:off x="691307" y="177415"/>
            <a:ext cx="10508166" cy="1967493"/>
          </a:xfrm>
        </p:spPr>
        <p:txBody>
          <a:bodyPr>
            <a:normAutofit/>
          </a:bodyPr>
          <a:lstStyle/>
          <a:p>
            <a:r>
              <a:rPr kumimoji="1" lang="ja-JP" altLang="en-US" sz="6000" b="1" dirty="0" smtClean="0">
                <a:solidFill>
                  <a:srgbClr val="002060"/>
                </a:solidFill>
                <a:latin typeface="HG丸ｺﾞｼｯｸM-PRO"/>
                <a:ea typeface="HG丸ｺﾞｼｯｸM-PRO"/>
                <a:cs typeface="MS PGothic" charset="-128"/>
              </a:rPr>
              <a:t>ゆいさんは</a:t>
            </a:r>
            <a:endParaRPr kumimoji="1" lang="ja-JP" altLang="en-US" sz="6000" b="1" dirty="0" smtClean="0">
              <a:solidFill>
                <a:srgbClr val="002060"/>
              </a:solidFill>
              <a:latin typeface="HG丸ｺﾞｼｯｸM-PRO"/>
              <a:ea typeface="HG丸ｺﾞｼｯｸM-PRO"/>
              <a:cs typeface="MS PGothic" charset="-128"/>
            </a:endParaRPr>
          </a:p>
          <a:p>
            <a:r>
              <a:rPr kumimoji="1" lang="ja-JP" altLang="en-US" sz="6000" b="1" dirty="0" smtClean="0">
                <a:solidFill>
                  <a:srgbClr val="002060"/>
                </a:solidFill>
                <a:latin typeface="HG丸ｺﾞｼｯｸM-PRO"/>
                <a:ea typeface="HG丸ｺﾞｼｯｸM-PRO"/>
                <a:cs typeface="MS PGothic" charset="-128"/>
              </a:rPr>
              <a:t>　</a:t>
            </a:r>
            <a:r>
              <a:rPr kumimoji="1" lang="ja-JP" altLang="en-US" sz="6000" b="1" dirty="0" smtClean="0">
                <a:solidFill>
                  <a:srgbClr val="002060"/>
                </a:solidFill>
                <a:latin typeface="HG丸ｺﾞｼｯｸM-PRO"/>
                <a:ea typeface="HG丸ｺﾞｼｯｸM-PRO"/>
                <a:cs typeface="MS PGothic" charset="-128"/>
              </a:rPr>
              <a:t>ともみさんに写真を送った。</a:t>
            </a:r>
            <a:endParaRPr kumimoji="1" lang="ja-JP" altLang="en-US" sz="6000" b="1" dirty="0" smtClean="0">
              <a:solidFill>
                <a:srgbClr val="002060"/>
              </a:solidFill>
              <a:latin typeface="HG丸ｺﾞｼｯｸM-PRO"/>
              <a:ea typeface="HG丸ｺﾞｼｯｸM-PRO"/>
              <a:cs typeface="MS PGothic" charset="-128"/>
            </a:endParaRPr>
          </a:p>
        </p:txBody>
      </p:sp>
      <p:sp>
        <p:nvSpPr>
          <p:cNvPr id="1385" name="コンテンツ プレースホルダー 2"/>
          <p:cNvSpPr>
            <a:spLocks noGrp="1"/>
          </p:cNvSpPr>
          <p:nvPr>
            <p:ph idx="1"/>
          </p:nvPr>
        </p:nvSpPr>
        <p:spPr>
          <a:xfrm>
            <a:off x="485741" y="2351119"/>
            <a:ext cx="7107736" cy="4196590"/>
          </a:xfrm>
        </p:spPr>
        <p:txBody>
          <a:bodyPr>
            <a:normAutofit fontScale="92500" lnSpcReduction="10000"/>
          </a:bodyPr>
          <a:lstStyle/>
          <a:p>
            <a:r>
              <a:rPr kumimoji="1" lang="ja-JP" altLang="en-US" sz="5837" b="1" dirty="0" smtClean="0">
                <a:solidFill>
                  <a:schemeClr val="tx1"/>
                </a:solidFill>
                <a:latin typeface="HG丸ｺﾞｼｯｸM-PRO"/>
                <a:ea typeface="HG丸ｺﾞｼｯｸM-PRO"/>
                <a:cs typeface="MS PGothic" charset="-128"/>
              </a:rPr>
              <a:t>友人に写真を送ったことは？</a:t>
            </a:r>
            <a:endParaRPr kumimoji="1" lang="en-US" altLang="ja-JP" sz="5837" b="1" dirty="0" smtClean="0">
              <a:solidFill>
                <a:schemeClr val="tx1"/>
              </a:solidFill>
              <a:latin typeface="HG丸ｺﾞｼｯｸM-PRO"/>
              <a:ea typeface="HG丸ｺﾞｼｯｸM-PRO"/>
              <a:cs typeface="MS PGothic" charset="-128"/>
            </a:endParaRPr>
          </a:p>
          <a:p>
            <a:pPr marL="0" indent="0">
              <a:buNone/>
            </a:pPr>
            <a:r>
              <a:rPr kumimoji="1" lang="ja-JP" altLang="en-US" sz="2162" b="1" dirty="0" smtClean="0">
                <a:solidFill>
                  <a:schemeClr val="tx1"/>
                </a:solidFill>
                <a:latin typeface="HG丸ｺﾞｼｯｸM-PRO"/>
                <a:ea typeface="HG丸ｺﾞｼｯｸM-PRO"/>
                <a:cs typeface="MS PGothic" charset="-128"/>
              </a:rPr>
              <a:t>　</a:t>
            </a:r>
            <a:endParaRPr kumimoji="1" lang="ja-JP" altLang="en-US" sz="2162" b="1" dirty="0" smtClean="0">
              <a:solidFill>
                <a:schemeClr val="tx1"/>
              </a:solidFill>
              <a:latin typeface="HG丸ｺﾞｼｯｸM-PRO"/>
              <a:ea typeface="HG丸ｺﾞｼｯｸM-PRO"/>
              <a:cs typeface="MS PGothic" charset="-128"/>
            </a:endParaRPr>
          </a:p>
          <a:p>
            <a:r>
              <a:rPr lang="ja-JP" altLang="en-US" sz="5837" b="1" dirty="0" smtClean="0">
                <a:solidFill>
                  <a:schemeClr val="tx1"/>
                </a:solidFill>
                <a:latin typeface="HG丸ｺﾞｼｯｸM-PRO"/>
                <a:ea typeface="HG丸ｺﾞｼｯｸM-PRO"/>
                <a:cs typeface="MS PGothic" charset="-128"/>
              </a:rPr>
              <a:t>すずきさんの写真を送られていっしょに笑ったのは？</a:t>
            </a:r>
            <a:endParaRPr lang="en-US" altLang="ja-JP" sz="5837" b="1" dirty="0" smtClean="0">
              <a:solidFill>
                <a:schemeClr val="tx1"/>
              </a:solidFill>
              <a:latin typeface="HG丸ｺﾞｼｯｸM-PRO"/>
              <a:ea typeface="HG丸ｺﾞｼｯｸM-PRO"/>
              <a:cs typeface="MS PGothic" charset="-128"/>
            </a:endParaRPr>
          </a:p>
          <a:p>
            <a:pPr marL="0" indent="0">
              <a:buNone/>
            </a:pPr>
            <a:endParaRPr kumimoji="1" lang="ja-JP" altLang="en-US" sz="4400" dirty="0">
              <a:solidFill>
                <a:schemeClr val="tx1"/>
              </a:solidFill>
              <a:latin typeface="MS PGothic" charset="-128"/>
              <a:ea typeface="MS PGothic" charset="-128"/>
              <a:cs typeface="MS PGothic" charset="-128"/>
            </a:endParaRPr>
          </a:p>
        </p:txBody>
      </p:sp>
      <p:sp>
        <p:nvSpPr>
          <p:cNvPr id="1386" name="スライド番号プレースホルダー 3"/>
          <p:cNvSpPr>
            <a:spLocks noGrp="1"/>
          </p:cNvSpPr>
          <p:nvPr>
            <p:ph type="sldNum" sz="quarter" idx="12"/>
          </p:nvPr>
        </p:nvSpPr>
        <p:spPr/>
        <p:txBody>
          <a:bodyPr/>
          <a:lstStyle/>
          <a:p>
            <a:fld id="{83B67A27-73C2-424E-BF58-30741D36557A}" type="slidenum">
              <a:rPr kumimoji="1" lang="ja-JP" altLang="en-US" smtClean="0"/>
              <a:t>14</a:t>
            </a:fld>
            <a:endParaRPr kumimoji="1" lang="ja-JP" altLang="en-US"/>
          </a:p>
        </p:txBody>
      </p:sp>
      <p:sp>
        <p:nvSpPr>
          <p:cNvPr id="1387" name="テキスト ボックス 305"/>
          <p:cNvSpPr txBox="1"/>
          <p:nvPr/>
        </p:nvSpPr>
        <p:spPr>
          <a:xfrm>
            <a:off x="9425243" y="3187120"/>
            <a:ext cx="2767459" cy="2122765"/>
          </a:xfrm>
          <a:prstGeom prst="rect">
            <a:avLst/>
          </a:prstGeom>
          <a:noFill/>
        </p:spPr>
        <p:txBody>
          <a:bodyPr wrap="square" rtlCol="0">
            <a:spAutoFit/>
          </a:bodyPr>
          <a:lstStyle/>
          <a:p>
            <a:r>
              <a:rPr kumimoji="1" lang="ja-JP" altLang="en-US" sz="6600" b="1" dirty="0" smtClean="0">
                <a:solidFill>
                  <a:srgbClr val="FF0000"/>
                </a:solidFill>
                <a:latin typeface="HG丸ｺﾞｼｯｸM-PRO"/>
                <a:ea typeface="HG丸ｺﾞｼｯｸM-PRO"/>
              </a:rPr>
              <a:t>良い</a:t>
            </a:r>
            <a:endParaRPr kumimoji="1" lang="en-US" altLang="ja-JP" sz="6600" b="1" dirty="0" smtClean="0">
              <a:solidFill>
                <a:srgbClr val="FF0000"/>
              </a:solidFill>
              <a:latin typeface="HG丸ｺﾞｼｯｸM-PRO"/>
              <a:ea typeface="HG丸ｺﾞｼｯｸM-PRO"/>
            </a:endParaRPr>
          </a:p>
          <a:p>
            <a:r>
              <a:rPr kumimoji="1" lang="ja-JP" altLang="en-US" sz="6600" b="1" dirty="0" smtClean="0">
                <a:solidFill>
                  <a:srgbClr val="FF0000"/>
                </a:solidFill>
                <a:latin typeface="HG丸ｺﾞｼｯｸM-PRO"/>
                <a:ea typeface="HG丸ｺﾞｼｯｸM-PRO"/>
              </a:rPr>
              <a:t>こと？</a:t>
            </a:r>
            <a:endParaRPr kumimoji="1" lang="ja-JP" altLang="en-US" sz="6600" b="1" dirty="0">
              <a:solidFill>
                <a:srgbClr val="FF0000"/>
              </a:solidFill>
              <a:latin typeface="HG丸ｺﾞｼｯｸM-PRO"/>
              <a:ea typeface="HG丸ｺﾞｼｯｸM-PRO"/>
            </a:endParaRPr>
          </a:p>
        </p:txBody>
      </p:sp>
      <p:sp>
        <p:nvSpPr>
          <p:cNvPr id="1388" name="右矢印 273"/>
          <p:cNvSpPr/>
          <p:nvPr/>
        </p:nvSpPr>
        <p:spPr>
          <a:xfrm>
            <a:off x="7962505" y="3187120"/>
            <a:ext cx="1296190" cy="2287310"/>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10033755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0" name=""/>
        <p:cNvGrpSpPr/>
        <p:nvPr/>
      </p:nvGrpSpPr>
      <p:grpSpPr>
        <a:xfrm>
          <a:off x="0" y="0"/>
          <a:ext cx="0" cy="0"/>
          <a:chOff x="0" y="0"/>
          <a:chExt cx="0" cy="0"/>
        </a:xfrm>
      </p:grpSpPr>
      <p:sp>
        <p:nvSpPr>
          <p:cNvPr id="1394" name="コンテンツ プレースホルダー 2"/>
          <p:cNvSpPr>
            <a:spLocks noGrp="1"/>
          </p:cNvSpPr>
          <p:nvPr>
            <p:ph idx="1"/>
          </p:nvPr>
        </p:nvSpPr>
        <p:spPr>
          <a:xfrm>
            <a:off x="598339" y="918890"/>
            <a:ext cx="11007259" cy="1684685"/>
          </a:xfrm>
        </p:spPr>
        <p:txBody>
          <a:bodyPr>
            <a:normAutofit/>
          </a:bodyPr>
          <a:lstStyle/>
          <a:p>
            <a:pPr marL="0" indent="0">
              <a:buNone/>
            </a:pPr>
            <a:r>
              <a:rPr kumimoji="1" lang="ja-JP" altLang="en-US" sz="6000" b="1" dirty="0" smtClean="0">
                <a:latin typeface="HG丸ｺﾞｼｯｸM-PRO"/>
                <a:ea typeface="HG丸ｺﾞｼｯｸM-PRO"/>
                <a:cs typeface="MS PGothic" charset="-128"/>
              </a:rPr>
              <a:t>もらった画像は</a:t>
            </a:r>
            <a:r>
              <a:rPr kumimoji="1" lang="en-US" altLang="ja-JP" sz="6000" b="1" dirty="0" smtClean="0">
                <a:latin typeface="HG丸ｺﾞｼｯｸM-PRO"/>
                <a:ea typeface="HG丸ｺﾞｼｯｸM-PRO"/>
                <a:cs typeface="MS PGothic" charset="-128"/>
              </a:rPr>
              <a:t>…</a:t>
            </a:r>
            <a:r>
              <a:rPr kumimoji="1" lang="ja-JP" altLang="en-US" sz="6000" b="1" dirty="0" smtClean="0">
                <a:latin typeface="HG丸ｺﾞｼｯｸM-PRO"/>
                <a:ea typeface="HG丸ｺﾞｼｯｸM-PRO"/>
                <a:cs typeface="MS PGothic" charset="-128"/>
              </a:rPr>
              <a:t>　</a:t>
            </a:r>
            <a:r>
              <a:rPr kumimoji="1" lang="ja-JP" altLang="en-US" sz="6000" b="1" dirty="0" smtClean="0">
                <a:solidFill>
                  <a:srgbClr val="FF0000"/>
                </a:solidFill>
                <a:latin typeface="HG丸ｺﾞｼｯｸM-PRO"/>
                <a:ea typeface="HG丸ｺﾞｼｯｸM-PRO"/>
                <a:cs typeface="MS PGothic" charset="-128"/>
              </a:rPr>
              <a:t>誰のもの？</a:t>
            </a:r>
            <a:r>
              <a:rPr kumimoji="1" lang="ja-JP" altLang="en-US" sz="6000" b="1" dirty="0" smtClean="0">
                <a:solidFill>
                  <a:srgbClr val="FF0000"/>
                </a:solidFill>
                <a:latin typeface="HG丸ｺﾞｼｯｸM-PRO"/>
                <a:ea typeface="HG丸ｺﾞｼｯｸM-PRO"/>
                <a:cs typeface="MS PGothic" charset="-128"/>
              </a:rPr>
              <a:t>　</a:t>
            </a:r>
            <a:endParaRPr kumimoji="1" lang="en-US" altLang="ja-JP" sz="6000" b="1" dirty="0" smtClean="0">
              <a:solidFill>
                <a:srgbClr val="FF0000"/>
              </a:solidFill>
              <a:latin typeface="HG丸ｺﾞｼｯｸM-PRO"/>
              <a:ea typeface="HG丸ｺﾞｼｯｸM-PRO"/>
              <a:cs typeface="MS PGothic" charset="-128"/>
            </a:endParaRPr>
          </a:p>
          <a:p>
            <a:endParaRPr lang="en-US" altLang="ja-JP" dirty="0">
              <a:latin typeface="MS PGothic" charset="-128"/>
              <a:ea typeface="MS PGothic" charset="-128"/>
              <a:cs typeface="MS PGothic" charset="-128"/>
            </a:endParaRPr>
          </a:p>
        </p:txBody>
      </p:sp>
      <p:sp>
        <p:nvSpPr>
          <p:cNvPr id="1395" name="スライド番号プレースホルダー 3"/>
          <p:cNvSpPr>
            <a:spLocks noGrp="1"/>
          </p:cNvSpPr>
          <p:nvPr>
            <p:ph type="sldNum" sz="quarter" idx="12"/>
          </p:nvPr>
        </p:nvSpPr>
        <p:spPr/>
        <p:txBody>
          <a:bodyPr/>
          <a:lstStyle/>
          <a:p>
            <a:fld id="{83B67A27-73C2-424E-BF58-30741D36557A}" type="slidenum">
              <a:rPr kumimoji="1" lang="ja-JP" altLang="en-US" smtClean="0"/>
              <a:t>15</a:t>
            </a:fld>
            <a:endParaRPr kumimoji="1" lang="ja-JP" altLang="en-US"/>
          </a:p>
        </p:txBody>
      </p:sp>
      <p:pic>
        <p:nvPicPr>
          <p:cNvPr id="1396" name="図 274"/>
          <p:cNvPicPr>
            <a:picLocks noChangeAspect="1"/>
          </p:cNvPicPr>
          <p:nvPr/>
        </p:nvPicPr>
        <p:blipFill>
          <a:blip r:embed="rId1"/>
          <a:stretch>
            <a:fillRect/>
          </a:stretch>
        </p:blipFill>
        <p:spPr>
          <a:xfrm>
            <a:off x="-358123" y="3792624"/>
            <a:ext cx="2392645" cy="2392645"/>
          </a:xfrm>
          <a:prstGeom prst="rect">
            <a:avLst/>
          </a:prstGeom>
        </p:spPr>
      </p:pic>
      <p:pic>
        <p:nvPicPr>
          <p:cNvPr id="1397" name="図 275"/>
          <p:cNvPicPr>
            <a:picLocks noChangeAspect="1"/>
          </p:cNvPicPr>
          <p:nvPr/>
        </p:nvPicPr>
        <p:blipFill>
          <a:blip r:embed="rId2"/>
          <a:stretch>
            <a:fillRect/>
          </a:stretch>
        </p:blipFill>
        <p:spPr>
          <a:xfrm>
            <a:off x="7414288" y="3792639"/>
            <a:ext cx="2392630" cy="2392630"/>
          </a:xfrm>
          <a:prstGeom prst="rect">
            <a:avLst/>
          </a:prstGeom>
        </p:spPr>
      </p:pic>
      <p:sp>
        <p:nvSpPr>
          <p:cNvPr id="1398" name="図形 277"/>
          <p:cNvSpPr/>
          <p:nvPr/>
        </p:nvSpPr>
        <p:spPr>
          <a:xfrm>
            <a:off x="1900439" y="4891294"/>
            <a:ext cx="905506" cy="906719"/>
          </a:xfrm>
          <a:prstGeom prst="striped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p>
            <a:pPr algn="ctr">
              <a:defRPr lang="ja-JP" altLang="en-US"/>
            </a:pPr>
            <a:endParaRPr lang="ja-JP" altLang="en-US"/>
          </a:p>
        </p:txBody>
      </p:sp>
      <p:sp>
        <p:nvSpPr>
          <p:cNvPr id="1399" name="図形 278"/>
          <p:cNvSpPr/>
          <p:nvPr/>
        </p:nvSpPr>
        <p:spPr>
          <a:xfrm>
            <a:off x="6298002" y="4891294"/>
            <a:ext cx="883537" cy="906719"/>
          </a:xfrm>
          <a:prstGeom prst="striped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p>
            <a:pPr algn="ctr">
              <a:defRPr lang="ja-JP" altLang="en-US"/>
            </a:pPr>
            <a:endParaRPr lang="ja-JP" altLang="en-US"/>
          </a:p>
        </p:txBody>
      </p:sp>
      <p:sp>
        <p:nvSpPr>
          <p:cNvPr id="1400" name="図形 281"/>
          <p:cNvSpPr/>
          <p:nvPr/>
        </p:nvSpPr>
        <p:spPr>
          <a:xfrm>
            <a:off x="9546328" y="4309633"/>
            <a:ext cx="1807472" cy="1358641"/>
          </a:xfrm>
          <a:prstGeom prst="bentUpArrow">
            <a:avLst>
              <a:gd name="adj1" fmla="val 36486"/>
              <a:gd name="adj2" fmla="val 37838"/>
              <a:gd name="adj3" fmla="val 27027"/>
            </a:avLst>
          </a:prstGeom>
          <a:solidFill>
            <a:schemeClr val="bg1"/>
          </a:solidFill>
          <a:ln w="38100" cap="flat" cmpd="sng" algn="ctr">
            <a:solidFill>
              <a:srgbClr val="002060"/>
            </a:solidFill>
            <a:prstDash val="lgDash"/>
            <a:miter lim="800000"/>
          </a:ln>
        </p:spPr>
        <p:style>
          <a:lnRef idx="2">
            <a:schemeClr val="accent1">
              <a:shade val="50000"/>
            </a:schemeClr>
          </a:lnRef>
          <a:fillRef idx="1">
            <a:schemeClr val="accent1"/>
          </a:fillRef>
          <a:effectRef idx="0">
            <a:schemeClr val="accent1"/>
          </a:effectRef>
          <a:fontRef idx="minor">
            <a:schemeClr val="lt1"/>
          </a:fontRef>
        </p:style>
        <p:txBody>
          <a:bodyPr anchor="ctr"/>
          <a:p>
            <a:pPr algn="ctr">
              <a:defRPr lang="ja-JP" altLang="en-US"/>
            </a:pPr>
            <a:endParaRPr lang="ja-JP" altLang="en-US"/>
          </a:p>
        </p:txBody>
      </p:sp>
      <p:pic>
        <p:nvPicPr>
          <p:cNvPr id="1401" name="図 346"/>
          <p:cNvPicPr>
            <a:picLocks noChangeAspect="1"/>
          </p:cNvPicPr>
          <p:nvPr/>
        </p:nvPicPr>
        <p:blipFill>
          <a:blip r:embed="rId3"/>
          <a:stretch>
            <a:fillRect/>
          </a:stretch>
        </p:blipFill>
        <p:spPr>
          <a:xfrm>
            <a:off x="2547626" y="2075106"/>
            <a:ext cx="4469057" cy="4469057"/>
          </a:xfrm>
          <a:prstGeom prst="rect">
            <a:avLst/>
          </a:prstGeom>
        </p:spPr>
      </p:pic>
      <p:pic>
        <p:nvPicPr>
          <p:cNvPr id="1402" name="図 347"/>
          <p:cNvPicPr>
            <a:picLocks noChangeAspect="1"/>
          </p:cNvPicPr>
          <p:nvPr/>
        </p:nvPicPr>
        <p:blipFill>
          <a:blip r:embed="rId3"/>
          <a:stretch>
            <a:fillRect/>
          </a:stretch>
        </p:blipFill>
        <p:spPr>
          <a:xfrm>
            <a:off x="9982199" y="2075105"/>
            <a:ext cx="1988846" cy="1988846"/>
          </a:xfrm>
          <a:prstGeom prst="rect">
            <a:avLst/>
          </a:prstGeom>
        </p:spPr>
      </p:pic>
    </p:spTree>
    <p:extLst>
      <p:ext uri="{BB962C8B-B14F-4D97-AF65-F5344CB8AC3E}">
        <p14:creationId xmlns:p14="http://schemas.microsoft.com/office/powerpoint/2010/main" val="6032952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0" name=""/>
        <p:cNvGrpSpPr/>
        <p:nvPr/>
      </p:nvGrpSpPr>
      <p:grpSpPr>
        <a:xfrm>
          <a:off x="0" y="0"/>
          <a:ext cx="0" cy="0"/>
          <a:chOff x="0" y="0"/>
          <a:chExt cx="0" cy="0"/>
        </a:xfrm>
      </p:grpSpPr>
      <p:sp>
        <p:nvSpPr>
          <p:cNvPr id="1408" name="タイトル 1"/>
          <p:cNvSpPr>
            <a:spLocks noGrp="1"/>
          </p:cNvSpPr>
          <p:nvPr>
            <p:ph type="title"/>
          </p:nvPr>
        </p:nvSpPr>
        <p:spPr>
          <a:xfrm>
            <a:off x="844460" y="0"/>
            <a:ext cx="10291755" cy="1147270"/>
          </a:xfrm>
        </p:spPr>
        <p:txBody>
          <a:bodyPr>
            <a:normAutofit/>
          </a:bodyPr>
          <a:lstStyle/>
          <a:p>
            <a:r>
              <a:rPr kumimoji="1" lang="ja-JP" altLang="en-US" sz="6600" b="1" dirty="0" smtClean="0">
                <a:solidFill>
                  <a:srgbClr val="002060"/>
                </a:solidFill>
                <a:latin typeface="HG丸ｺﾞｼｯｸM-PRO"/>
                <a:ea typeface="HG丸ｺﾞｼｯｸM-PRO"/>
                <a:cs typeface="MS PGothic" charset="-128"/>
              </a:rPr>
              <a:t>法律</a:t>
            </a:r>
            <a:r>
              <a:rPr kumimoji="1" lang="ja-JP" altLang="en-US" sz="6600" b="1" dirty="0" smtClean="0">
                <a:solidFill>
                  <a:srgbClr val="002060"/>
                </a:solidFill>
                <a:latin typeface="HG丸ｺﾞｼｯｸM-PRO"/>
                <a:ea typeface="HG丸ｺﾞｼｯｸM-PRO"/>
                <a:cs typeface="MS PGothic" charset="-128"/>
              </a:rPr>
              <a:t>のはなし</a:t>
            </a:r>
            <a:endParaRPr kumimoji="1" lang="ja-JP" altLang="en-US" sz="6600" b="1" dirty="0">
              <a:solidFill>
                <a:srgbClr val="002060"/>
              </a:solidFill>
              <a:latin typeface="HG丸ｺﾞｼｯｸM-PRO"/>
              <a:ea typeface="HG丸ｺﾞｼｯｸM-PRO"/>
              <a:cs typeface="MS PGothic" charset="-128"/>
            </a:endParaRPr>
          </a:p>
        </p:txBody>
      </p:sp>
      <p:sp>
        <p:nvSpPr>
          <p:cNvPr id="1409" name="コンテンツ プレースホルダー 2"/>
          <p:cNvSpPr>
            <a:spLocks noGrp="1"/>
          </p:cNvSpPr>
          <p:nvPr>
            <p:ph idx="1"/>
          </p:nvPr>
        </p:nvSpPr>
        <p:spPr>
          <a:xfrm>
            <a:off x="354141" y="1490234"/>
            <a:ext cx="11506311" cy="3946944"/>
          </a:xfrm>
        </p:spPr>
        <p:txBody>
          <a:bodyPr>
            <a:normAutofit/>
          </a:bodyPr>
          <a:lstStyle/>
          <a:p>
            <a:pPr marL="0" indent="0">
              <a:buNone/>
            </a:pPr>
            <a:r>
              <a:rPr lang="ja-JP" altLang="en-US" sz="5400" b="1" dirty="0">
                <a:solidFill>
                  <a:schemeClr val="accent2">
                    <a:lumMod val="75000"/>
                  </a:schemeClr>
                </a:solidFill>
                <a:latin typeface="HG丸ｺﾞｼｯｸM-PRO"/>
                <a:ea typeface="HG丸ｺﾞｼｯｸM-PRO"/>
                <a:cs typeface="MS PGothic" charset="-128"/>
              </a:rPr>
              <a:t>許可を得ていない</a:t>
            </a:r>
            <a:r>
              <a:rPr lang="ja-JP" altLang="en-US" sz="5400" b="1" dirty="0" smtClean="0">
                <a:solidFill>
                  <a:schemeClr val="accent2">
                    <a:lumMod val="75000"/>
                  </a:schemeClr>
                </a:solidFill>
                <a:latin typeface="HG丸ｺﾞｼｯｸM-PRO"/>
                <a:ea typeface="HG丸ｺﾞｼｯｸM-PRO"/>
                <a:cs typeface="MS PGothic" charset="-128"/>
              </a:rPr>
              <a:t>画像</a:t>
            </a:r>
            <a:r>
              <a:rPr lang="ja-JP" altLang="en-US" sz="5400" b="1" dirty="0">
                <a:latin typeface="HG丸ｺﾞｼｯｸM-PRO"/>
                <a:ea typeface="HG丸ｺﾞｼｯｸM-PRO"/>
                <a:cs typeface="MS PGothic" charset="-128"/>
              </a:rPr>
              <a:t>を拡散したり</a:t>
            </a:r>
            <a:r>
              <a:rPr lang="ja-JP" altLang="en-US" sz="5400" b="1" dirty="0" smtClean="0">
                <a:latin typeface="HG丸ｺﾞｼｯｸM-PRO"/>
                <a:ea typeface="HG丸ｺﾞｼｯｸM-PRO"/>
                <a:cs typeface="MS PGothic" charset="-128"/>
              </a:rPr>
              <a:t>公開したりすると、</a:t>
            </a:r>
            <a:br>
              <a:rPr lang="en-US" altLang="ja-JP" sz="5400" b="1" dirty="0">
                <a:latin typeface="HG丸ｺﾞｼｯｸM-PRO"/>
                <a:ea typeface="HG丸ｺﾞｼｯｸM-PRO"/>
                <a:cs typeface="MS PGothic" charset="-128"/>
              </a:rPr>
            </a:br>
            <a:r>
              <a:rPr lang="ja-JP" altLang="en-US" sz="5400" b="1" dirty="0">
                <a:latin typeface="HG丸ｺﾞｼｯｸM-PRO"/>
                <a:ea typeface="HG丸ｺﾞｼｯｸM-PRO"/>
                <a:cs typeface="MS PGothic" charset="-128"/>
              </a:rPr>
              <a:t>写っていた人の名誉を傷つけたなどにより、責任を</a:t>
            </a:r>
            <a:r>
              <a:rPr lang="ja-JP" altLang="en-US" sz="5400" b="1" dirty="0" smtClean="0">
                <a:latin typeface="HG丸ｺﾞｼｯｸM-PRO"/>
                <a:ea typeface="HG丸ｺﾞｼｯｸM-PRO"/>
                <a:cs typeface="MS PGothic" charset="-128"/>
              </a:rPr>
              <a:t>問われる</a:t>
            </a:r>
            <a:r>
              <a:rPr lang="ja-JP" altLang="en-US" sz="5400" b="1" dirty="0" smtClean="0">
                <a:solidFill>
                  <a:schemeClr val="accent2">
                    <a:lumMod val="75000"/>
                  </a:schemeClr>
                </a:solidFill>
                <a:latin typeface="HG丸ｺﾞｼｯｸM-PRO"/>
                <a:ea typeface="HG丸ｺﾞｼｯｸM-PRO"/>
                <a:cs typeface="MS PGothic" charset="-128"/>
              </a:rPr>
              <a:t>恐れがあります。</a:t>
            </a:r>
            <a:endParaRPr lang="en-US" altLang="ja-JP" sz="5400" b="1" dirty="0">
              <a:latin typeface="HG丸ｺﾞｼｯｸM-PRO"/>
              <a:ea typeface="HG丸ｺﾞｼｯｸM-PRO"/>
              <a:cs typeface="MS PGothic" charset="-128"/>
            </a:endParaRPr>
          </a:p>
          <a:p>
            <a:pPr marL="0" indent="0">
              <a:buNone/>
            </a:pPr>
            <a:endParaRPr lang="ja-JP" altLang="en-US" sz="5400" b="1" dirty="0" smtClean="0">
              <a:solidFill>
                <a:schemeClr val="accent2">
                  <a:lumMod val="75000"/>
                </a:schemeClr>
              </a:solidFill>
              <a:latin typeface="HG丸ｺﾞｼｯｸM-PRO"/>
              <a:ea typeface="HG丸ｺﾞｼｯｸM-PRO"/>
              <a:cs typeface="MS PGothic" charset="-128"/>
            </a:endParaRPr>
          </a:p>
          <a:p>
            <a:pPr marL="0" indent="0">
              <a:buNone/>
            </a:pPr>
            <a:endParaRPr lang="ja-JP" altLang="en-US" sz="4800" b="1" dirty="0" smtClean="0">
              <a:solidFill>
                <a:schemeClr val="accent2">
                  <a:lumMod val="75000"/>
                </a:schemeClr>
              </a:solidFill>
              <a:latin typeface="MS PGothic" charset="-128"/>
              <a:ea typeface="MS PGothic" charset="-128"/>
              <a:cs typeface="MS PGothic" charset="-128"/>
            </a:endParaRPr>
          </a:p>
          <a:p>
            <a:pPr marL="0" indent="0">
              <a:buNone/>
            </a:pPr>
            <a:endParaRPr lang="ja-JP" altLang="en-US" sz="4800" b="1" dirty="0" smtClean="0">
              <a:solidFill>
                <a:schemeClr val="accent2">
                  <a:lumMod val="75000"/>
                </a:schemeClr>
              </a:solidFill>
              <a:latin typeface="MS PGothic" charset="-128"/>
              <a:ea typeface="MS PGothic" charset="-128"/>
              <a:cs typeface="MS PGothic" charset="-128"/>
            </a:endParaRPr>
          </a:p>
          <a:p>
            <a:pPr marL="0" indent="0">
              <a:buNone/>
            </a:pPr>
            <a:endParaRPr lang="ja-JP" altLang="en-US" sz="4800" b="1" dirty="0" smtClean="0">
              <a:solidFill>
                <a:schemeClr val="accent2">
                  <a:lumMod val="75000"/>
                </a:schemeClr>
              </a:solidFill>
              <a:latin typeface="MS PGothic" charset="-128"/>
              <a:ea typeface="MS PGothic" charset="-128"/>
              <a:cs typeface="MS PGothic" charset="-128"/>
            </a:endParaRPr>
          </a:p>
          <a:p>
            <a:pPr marL="0" indent="0">
              <a:buNone/>
            </a:pPr>
            <a:endParaRPr lang="en-US" altLang="ja-JP" sz="4800" b="1" dirty="0">
              <a:latin typeface="MS PGothic" charset="-128"/>
              <a:ea typeface="MS PGothic" charset="-128"/>
              <a:cs typeface="MS PGothic" charset="-128"/>
            </a:endParaRPr>
          </a:p>
        </p:txBody>
      </p:sp>
      <p:pic>
        <p:nvPicPr>
          <p:cNvPr id="1410" name="図 3"/>
          <p:cNvPicPr>
            <a:picLocks noChangeAspect="1"/>
          </p:cNvPicPr>
          <p:nvPr/>
        </p:nvPicPr>
        <p:blipFill>
          <a:blip r:embed="rId1"/>
          <a:stretch>
            <a:fillRect/>
          </a:stretch>
        </p:blipFill>
        <p:spPr>
          <a:xfrm>
            <a:off x="8203821" y="4531659"/>
            <a:ext cx="2050089" cy="2326341"/>
          </a:xfrm>
          <a:prstGeom prst="rect">
            <a:avLst/>
          </a:prstGeom>
        </p:spPr>
      </p:pic>
      <p:sp>
        <p:nvSpPr>
          <p:cNvPr id="1411" name="スライド番号プレースホルダー 4"/>
          <p:cNvSpPr>
            <a:spLocks noGrp="1"/>
          </p:cNvSpPr>
          <p:nvPr>
            <p:ph type="sldNum" sz="quarter" idx="12"/>
          </p:nvPr>
        </p:nvSpPr>
        <p:spPr/>
        <p:txBody>
          <a:bodyPr/>
          <a:lstStyle/>
          <a:p>
            <a:fld id="{83B67A27-73C2-424E-BF58-30741D36557A}" type="slidenum">
              <a:rPr kumimoji="1" lang="ja-JP" altLang="en-US" smtClean="0"/>
              <a:t>16</a:t>
            </a:fld>
            <a:endParaRPr kumimoji="1" lang="ja-JP" altLang="en-US"/>
          </a:p>
        </p:txBody>
      </p:sp>
    </p:spTree>
    <p:extLst>
      <p:ext uri="{BB962C8B-B14F-4D97-AF65-F5344CB8AC3E}">
        <p14:creationId xmlns:p14="http://schemas.microsoft.com/office/powerpoint/2010/main" val="34604529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0" name=""/>
        <p:cNvGrpSpPr/>
        <p:nvPr/>
      </p:nvGrpSpPr>
      <p:grpSpPr>
        <a:xfrm>
          <a:off x="0" y="0"/>
          <a:ext cx="0" cy="0"/>
          <a:chOff x="0" y="0"/>
          <a:chExt cx="0" cy="0"/>
        </a:xfrm>
      </p:grpSpPr>
      <p:sp>
        <p:nvSpPr>
          <p:cNvPr id="1417" name="タイトル 1"/>
          <p:cNvSpPr>
            <a:spLocks noGrp="1"/>
          </p:cNvSpPr>
          <p:nvPr>
            <p:ph type="title"/>
          </p:nvPr>
        </p:nvSpPr>
        <p:spPr>
          <a:xfrm>
            <a:off x="497313" y="2747"/>
            <a:ext cx="9927290" cy="1093196"/>
          </a:xfrm>
        </p:spPr>
        <p:txBody>
          <a:bodyPr>
            <a:normAutofit/>
          </a:bodyPr>
          <a:lstStyle/>
          <a:p>
            <a:r>
              <a:rPr lang="ja-JP" altLang="en-US" sz="6600" b="1" dirty="0">
                <a:solidFill>
                  <a:srgbClr val="002060"/>
                </a:solidFill>
                <a:latin typeface="HG丸ｺﾞｼｯｸM-PRO"/>
                <a:ea typeface="HG丸ｺﾞｼｯｸM-PRO"/>
                <a:cs typeface="MS PGothic" charset="-128"/>
              </a:rPr>
              <a:t>【参考】</a:t>
            </a:r>
            <a:r>
              <a:rPr lang="ja-JP" altLang="en-US" sz="6600" b="1" dirty="0">
                <a:solidFill>
                  <a:srgbClr val="002060"/>
                </a:solidFill>
                <a:latin typeface="HG丸ｺﾞｼｯｸM-PRO"/>
                <a:ea typeface="HG丸ｺﾞｼｯｸM-PRO"/>
                <a:cs typeface="MS PGothic" charset="-128"/>
              </a:rPr>
              <a:t>法律</a:t>
            </a:r>
            <a:r>
              <a:rPr lang="ja-JP" altLang="en-US" sz="6600" b="1" dirty="0" smtClean="0">
                <a:solidFill>
                  <a:srgbClr val="002060"/>
                </a:solidFill>
                <a:latin typeface="HG丸ｺﾞｼｯｸM-PRO"/>
                <a:ea typeface="HG丸ｺﾞｼｯｸM-PRO"/>
                <a:cs typeface="MS PGothic" charset="-128"/>
              </a:rPr>
              <a:t>のおはなし</a:t>
            </a:r>
            <a:endParaRPr kumimoji="1" lang="ja-JP" altLang="en-US" sz="6600" b="1" dirty="0">
              <a:solidFill>
                <a:srgbClr val="002060"/>
              </a:solidFill>
              <a:latin typeface="HG丸ｺﾞｼｯｸM-PRO"/>
              <a:ea typeface="HG丸ｺﾞｼｯｸM-PRO"/>
              <a:cs typeface="MS PGothic" charset="-128"/>
            </a:endParaRPr>
          </a:p>
        </p:txBody>
      </p:sp>
      <p:sp>
        <p:nvSpPr>
          <p:cNvPr id="1418" name="コンテンツ プレースホルダー 2"/>
          <p:cNvSpPr>
            <a:spLocks noGrp="1"/>
          </p:cNvSpPr>
          <p:nvPr>
            <p:ph idx="1"/>
          </p:nvPr>
        </p:nvSpPr>
        <p:spPr>
          <a:xfrm>
            <a:off x="304973" y="1242362"/>
            <a:ext cx="11575825" cy="5617529"/>
          </a:xfrm>
        </p:spPr>
        <p:txBody>
          <a:bodyPr>
            <a:normAutofit/>
          </a:bodyPr>
          <a:lstStyle/>
          <a:p>
            <a:pPr marL="0" indent="0">
              <a:buNone/>
            </a:pPr>
            <a:r>
              <a:rPr kumimoji="1" lang="ja-JP" altLang="en-US" sz="5400" b="1" dirty="0" smtClean="0">
                <a:latin typeface="HG丸ｺﾞｼｯｸM-PRO"/>
                <a:ea typeface="HG丸ｺﾞｼｯｸM-PRO"/>
                <a:cs typeface="MS PGothic" charset="-128"/>
              </a:rPr>
              <a:t>例</a:t>
            </a:r>
            <a:r>
              <a:rPr kumimoji="1" lang="en-US" altLang="ja-JP" sz="5400" b="1" dirty="0" smtClean="0">
                <a:latin typeface="HG丸ｺﾞｼｯｸM-PRO"/>
                <a:ea typeface="HG丸ｺﾞｼｯｸM-PRO"/>
                <a:cs typeface="MS PGothic" charset="-128"/>
              </a:rPr>
              <a:t>) </a:t>
            </a:r>
            <a:r>
              <a:rPr kumimoji="1" lang="ja-JP" altLang="en-US" sz="5400" b="1" dirty="0" smtClean="0">
                <a:latin typeface="HG丸ｺﾞｼｯｸM-PRO"/>
                <a:ea typeface="HG丸ｺﾞｼｯｸM-PRO"/>
                <a:cs typeface="MS PGothic" charset="-128"/>
              </a:rPr>
              <a:t>ドルガバ事件</a:t>
            </a:r>
            <a:r>
              <a:rPr kumimoji="1" lang="ja-JP" altLang="en-US" sz="4756" b="1" dirty="0" smtClean="0">
                <a:latin typeface="HG丸ｺﾞｼｯｸM-PRO"/>
                <a:ea typeface="HG丸ｺﾞｼｯｸM-PRO"/>
                <a:cs typeface="MS PGothic" charset="-128"/>
              </a:rPr>
              <a:t> </a:t>
            </a:r>
            <a:r>
              <a:rPr lang="en-US" altLang="ja-JP" sz="3200" b="1" dirty="0" smtClean="0">
                <a:latin typeface="HG丸ｺﾞｼｯｸM-PRO"/>
                <a:ea typeface="HG丸ｺﾞｼｯｸM-PRO"/>
                <a:cs typeface="MS PGothic" charset="-128"/>
              </a:rPr>
              <a:t>(</a:t>
            </a:r>
            <a:r>
              <a:rPr lang="ja-JP" altLang="en-US" sz="3200" b="1" dirty="0" smtClean="0">
                <a:latin typeface="HG丸ｺﾞｼｯｸM-PRO"/>
                <a:ea typeface="HG丸ｺﾞｼｯｸM-PRO"/>
                <a:cs typeface="MS PGothic" charset="-128"/>
              </a:rPr>
              <a:t>東京地裁 平成</a:t>
            </a:r>
            <a:r>
              <a:rPr lang="en-US" altLang="ja-JP" sz="3200" b="1" dirty="0" smtClean="0">
                <a:latin typeface="HG丸ｺﾞｼｯｸM-PRO"/>
                <a:ea typeface="HG丸ｺﾞｼｯｸM-PRO"/>
                <a:cs typeface="MS PGothic" charset="-128"/>
              </a:rPr>
              <a:t>17</a:t>
            </a:r>
            <a:r>
              <a:rPr lang="ja-JP" altLang="en-US" sz="3200" b="1" dirty="0" smtClean="0">
                <a:latin typeface="HG丸ｺﾞｼｯｸM-PRO"/>
                <a:ea typeface="HG丸ｺﾞｼｯｸM-PRO"/>
                <a:cs typeface="MS PGothic" charset="-128"/>
              </a:rPr>
              <a:t>年</a:t>
            </a:r>
            <a:r>
              <a:rPr lang="en-US" altLang="ja-JP" sz="3200" b="1" dirty="0" smtClean="0">
                <a:latin typeface="HG丸ｺﾞｼｯｸM-PRO"/>
                <a:ea typeface="HG丸ｺﾞｼｯｸM-PRO"/>
                <a:cs typeface="MS PGothic" charset="-128"/>
              </a:rPr>
              <a:t>9</a:t>
            </a:r>
            <a:r>
              <a:rPr lang="ja-JP" altLang="en-US" sz="3200" b="1" dirty="0" smtClean="0">
                <a:latin typeface="HG丸ｺﾞｼｯｸM-PRO"/>
                <a:ea typeface="HG丸ｺﾞｼｯｸM-PRO"/>
                <a:cs typeface="MS PGothic" charset="-128"/>
              </a:rPr>
              <a:t>月</a:t>
            </a:r>
            <a:r>
              <a:rPr lang="en-US" altLang="ja-JP" sz="3200" b="1" dirty="0" smtClean="0">
                <a:latin typeface="HG丸ｺﾞｼｯｸM-PRO"/>
                <a:ea typeface="HG丸ｺﾞｼｯｸM-PRO"/>
                <a:cs typeface="MS PGothic" charset="-128"/>
              </a:rPr>
              <a:t>27</a:t>
            </a:r>
            <a:r>
              <a:rPr lang="ja-JP" altLang="en-US" sz="3200" b="1" dirty="0" smtClean="0">
                <a:latin typeface="HG丸ｺﾞｼｯｸM-PRO"/>
                <a:ea typeface="HG丸ｺﾞｼｯｸM-PRO"/>
                <a:cs typeface="MS PGothic" charset="-128"/>
              </a:rPr>
              <a:t>日</a:t>
            </a:r>
            <a:r>
              <a:rPr lang="en-US" altLang="ja-JP" sz="3200" b="1" dirty="0" smtClean="0">
                <a:latin typeface="HG丸ｺﾞｼｯｸM-PRO"/>
                <a:ea typeface="HG丸ｺﾞｼｯｸM-PRO"/>
                <a:cs typeface="MS PGothic" charset="-128"/>
              </a:rPr>
              <a:t>)</a:t>
            </a:r>
            <a:br>
              <a:rPr kumimoji="1" lang="en-US" altLang="ja-JP" sz="4756" b="1" dirty="0" smtClean="0">
                <a:latin typeface="HG丸ｺﾞｼｯｸM-PRO"/>
                <a:ea typeface="HG丸ｺﾞｼｯｸM-PRO"/>
                <a:cs typeface="MS PGothic" charset="-128"/>
              </a:rPr>
            </a:br>
            <a:r>
              <a:rPr lang="ja-JP" altLang="en-US" sz="1400" b="1" dirty="0">
                <a:latin typeface="HG丸ｺﾞｼｯｸM-PRO"/>
                <a:ea typeface="HG丸ｺﾞｼｯｸM-PRO"/>
                <a:cs typeface="MS PGothic" charset="-128"/>
              </a:rPr>
              <a:t>　</a:t>
            </a:r>
            <a:endParaRPr lang="en-US" altLang="ja-JP" sz="1400" b="1" dirty="0">
              <a:latin typeface="HG丸ｺﾞｼｯｸM-PRO"/>
              <a:ea typeface="HG丸ｺﾞｼｯｸM-PRO"/>
              <a:cs typeface="MS PGothic" charset="-128"/>
            </a:endParaRPr>
          </a:p>
          <a:p>
            <a:pPr marL="0" indent="0">
              <a:buNone/>
            </a:pPr>
            <a:r>
              <a:rPr kumimoji="1" lang="en-US" altLang="ja-JP" sz="4800" b="1" dirty="0" smtClean="0">
                <a:latin typeface="HG丸ｺﾞｼｯｸM-PRO"/>
                <a:ea typeface="HG丸ｺﾞｼｯｸM-PRO"/>
                <a:cs typeface="MS PGothic" charset="-128"/>
              </a:rPr>
              <a:t>　A</a:t>
            </a:r>
            <a:r>
              <a:rPr kumimoji="1" lang="ja-JP" altLang="en-US" sz="4800" b="1" dirty="0" smtClean="0">
                <a:latin typeface="HG丸ｺﾞｼｯｸM-PRO"/>
                <a:ea typeface="HG丸ｺﾞｼｯｸM-PRO"/>
                <a:cs typeface="MS PGothic" charset="-128"/>
              </a:rPr>
              <a:t>さんが</a:t>
            </a:r>
            <a:r>
              <a:rPr kumimoji="1" lang="en-US" altLang="ja-JP" sz="4800" b="1" dirty="0" smtClean="0">
                <a:latin typeface="HG丸ｺﾞｼｯｸM-PRO"/>
                <a:ea typeface="HG丸ｺﾞｼｯｸM-PRO"/>
                <a:cs typeface="MS PGothic" charset="-128"/>
              </a:rPr>
              <a:t>B</a:t>
            </a:r>
            <a:r>
              <a:rPr kumimoji="1" lang="ja-JP" altLang="en-US" sz="4800" b="1" dirty="0" smtClean="0">
                <a:latin typeface="HG丸ｺﾞｼｯｸM-PRO"/>
                <a:ea typeface="HG丸ｺﾞｼｯｸM-PRO"/>
                <a:cs typeface="MS PGothic" charset="-128"/>
              </a:rPr>
              <a:t>さんを</a:t>
            </a:r>
            <a:r>
              <a:rPr kumimoji="1" lang="ja-JP" altLang="en-US" sz="4800" b="1" dirty="0" smtClean="0">
                <a:solidFill>
                  <a:schemeClr val="accent2">
                    <a:lumMod val="75000"/>
                  </a:schemeClr>
                </a:solidFill>
                <a:latin typeface="HG丸ｺﾞｼｯｸM-PRO"/>
                <a:ea typeface="HG丸ｺﾞｼｯｸM-PRO"/>
                <a:cs typeface="MS PGothic" charset="-128"/>
              </a:rPr>
              <a:t>無許可で</a:t>
            </a:r>
            <a:r>
              <a:rPr kumimoji="1" lang="ja-JP" altLang="en-US" sz="4800" b="1" dirty="0" smtClean="0">
                <a:latin typeface="HG丸ｺﾞｼｯｸM-PRO"/>
                <a:ea typeface="HG丸ｺﾞｼｯｸM-PRO"/>
                <a:cs typeface="MS PGothic" charset="-128"/>
              </a:rPr>
              <a:t>写真撮影</a:t>
            </a:r>
            <a:br>
              <a:rPr lang="en-US" altLang="ja-JP" sz="4800" b="1" dirty="0" smtClean="0">
                <a:latin typeface="HG丸ｺﾞｼｯｸM-PRO"/>
                <a:ea typeface="HG丸ｺﾞｼｯｸM-PRO"/>
                <a:cs typeface="MS PGothic" charset="-128"/>
              </a:rPr>
            </a:br>
            <a:r>
              <a:rPr lang="en-US" altLang="ja-JP" sz="4800" b="1" dirty="0" smtClean="0">
                <a:latin typeface="HG丸ｺﾞｼｯｸM-PRO"/>
                <a:ea typeface="HG丸ｺﾞｼｯｸM-PRO"/>
                <a:cs typeface="MS PGothic" charset="-128"/>
              </a:rPr>
              <a:t>　A</a:t>
            </a:r>
            <a:r>
              <a:rPr lang="ja-JP" altLang="en-US" sz="4800" b="1" dirty="0" smtClean="0">
                <a:latin typeface="HG丸ｺﾞｼｯｸM-PRO"/>
                <a:ea typeface="HG丸ｺﾞｼｯｸM-PRO"/>
                <a:cs typeface="MS PGothic" charset="-128"/>
              </a:rPr>
              <a:t>さんはファッション</a:t>
            </a:r>
            <a:r>
              <a:rPr kumimoji="1" lang="ja-JP" altLang="en-US" sz="4800" b="1" dirty="0" smtClean="0">
                <a:latin typeface="HG丸ｺﾞｼｯｸM-PRO"/>
                <a:ea typeface="HG丸ｺﾞｼｯｸM-PRO"/>
                <a:cs typeface="MS PGothic" charset="-128"/>
              </a:rPr>
              <a:t>サイト</a:t>
            </a:r>
            <a:r>
              <a:rPr lang="ja-JP" altLang="en-US" sz="4800" b="1" dirty="0" smtClean="0">
                <a:latin typeface="HG丸ｺﾞｼｯｸM-PRO"/>
                <a:ea typeface="HG丸ｺﾞｼｯｸM-PRO"/>
                <a:cs typeface="MS PGothic" charset="-128"/>
              </a:rPr>
              <a:t>に</a:t>
            </a:r>
            <a:r>
              <a:rPr kumimoji="1" lang="ja-JP" altLang="en-US" sz="4800" b="1" dirty="0" smtClean="0">
                <a:latin typeface="HG丸ｺﾞｼｯｸM-PRO"/>
                <a:ea typeface="HG丸ｺﾞｼｯｸM-PRO"/>
                <a:cs typeface="MS PGothic" charset="-128"/>
              </a:rPr>
              <a:t>写真を</a:t>
            </a:r>
            <a:endParaRPr kumimoji="1" lang="en-US" altLang="ja-JP" sz="4756" b="1" dirty="0" smtClean="0">
              <a:latin typeface="HG丸ｺﾞｼｯｸM-PRO"/>
              <a:ea typeface="HG丸ｺﾞｼｯｸM-PRO"/>
              <a:cs typeface="MS PGothic" charset="-128"/>
            </a:endParaRPr>
          </a:p>
          <a:p>
            <a:pPr marL="0" indent="0">
              <a:buNone/>
            </a:pPr>
            <a:r>
              <a:rPr kumimoji="1" lang="ja-JP" altLang="en-US" sz="4800" b="1" dirty="0" smtClean="0">
                <a:latin typeface="HG丸ｺﾞｼｯｸM-PRO"/>
                <a:ea typeface="HG丸ｺﾞｼｯｸM-PRO"/>
                <a:cs typeface="MS PGothic" charset="-128"/>
              </a:rPr>
              <a:t>　</a:t>
            </a:r>
            <a:r>
              <a:rPr lang="ja-JP" altLang="en-US" sz="4800" b="1" dirty="0" smtClean="0">
                <a:solidFill>
                  <a:schemeClr val="accent2">
                    <a:lumMod val="75000"/>
                  </a:schemeClr>
                </a:solidFill>
                <a:latin typeface="HG丸ｺﾞｼｯｸM-PRO"/>
                <a:ea typeface="HG丸ｺﾞｼｯｸM-PRO"/>
                <a:cs typeface="MS PGothic" charset="-128"/>
              </a:rPr>
              <a:t>投稿・掲載</a:t>
            </a:r>
            <a:br>
              <a:rPr lang="en-US" altLang="ja-JP" sz="4800" b="1" dirty="0">
                <a:latin typeface="HG丸ｺﾞｼｯｸM-PRO"/>
                <a:ea typeface="HG丸ｺﾞｼｯｸM-PRO"/>
                <a:cs typeface="MS PGothic" charset="-128"/>
              </a:rPr>
            </a:br>
            <a:r>
              <a:rPr kumimoji="1" lang="ja-JP" altLang="en-US" sz="4800" b="1" dirty="0" smtClean="0">
                <a:latin typeface="HG丸ｺﾞｼｯｸM-PRO"/>
                <a:ea typeface="HG丸ｺﾞｼｯｸM-PRO"/>
                <a:cs typeface="MS PGothic" charset="-128"/>
              </a:rPr>
              <a:t>　　</a:t>
            </a:r>
            <a:r>
              <a:rPr kumimoji="1" lang="ja-JP" altLang="en-US" sz="4800" b="1" dirty="0" smtClean="0">
                <a:latin typeface="HG丸ｺﾞｼｯｸM-PRO"/>
                <a:ea typeface="HG丸ｺﾞｼｯｸM-PRO"/>
                <a:cs typeface="MS PGothic" charset="-128"/>
              </a:rPr>
              <a:t>→ </a:t>
            </a:r>
            <a:r>
              <a:rPr lang="ja-JP" altLang="en-US" sz="4800" b="1" dirty="0" smtClean="0">
                <a:latin typeface="HG丸ｺﾞｼｯｸM-PRO"/>
                <a:ea typeface="HG丸ｺﾞｼｯｸM-PRO"/>
                <a:cs typeface="MS PGothic" charset="-128"/>
              </a:rPr>
              <a:t>掲示板や個人サイトで誹謗中傷と</a:t>
            </a:r>
            <a:endParaRPr kumimoji="1" lang="ja-JP" altLang="en-US" sz="4800" b="1" dirty="0" smtClean="0">
              <a:latin typeface="HG丸ｺﾞｼｯｸM-PRO"/>
              <a:ea typeface="HG丸ｺﾞｼｯｸM-PRO"/>
              <a:cs typeface="MS PGothic" charset="-128"/>
            </a:endParaRPr>
          </a:p>
          <a:p>
            <a:pPr marL="0" indent="0">
              <a:buNone/>
            </a:pPr>
            <a:r>
              <a:rPr lang="ja-JP" altLang="en-US" sz="4800" b="1" dirty="0" smtClean="0">
                <a:latin typeface="HG丸ｺﾞｼｯｸM-PRO"/>
                <a:ea typeface="HG丸ｺﾞｼｯｸM-PRO"/>
                <a:cs typeface="MS PGothic" charset="-128"/>
              </a:rPr>
              <a:t>　　　 </a:t>
            </a:r>
            <a:r>
              <a:rPr lang="ja-JP" altLang="en-US" sz="4800" b="1" dirty="0" smtClean="0">
                <a:latin typeface="HG丸ｺﾞｼｯｸM-PRO"/>
                <a:ea typeface="HG丸ｺﾞｼｯｸM-PRO"/>
                <a:cs typeface="MS PGothic" charset="-128"/>
              </a:rPr>
              <a:t>共に</a:t>
            </a:r>
            <a:r>
              <a:rPr kumimoji="1" lang="ja-JP" altLang="en-US" sz="4800" b="1" dirty="0" smtClean="0">
                <a:latin typeface="HG丸ｺﾞｼｯｸM-PRO"/>
                <a:ea typeface="HG丸ｺﾞｼｯｸM-PRO"/>
                <a:cs typeface="MS PGothic" charset="-128"/>
              </a:rPr>
              <a:t>拡散</a:t>
            </a:r>
            <a:endParaRPr lang="ja-JP" altLang="en-US" sz="4800" b="1" dirty="0" smtClean="0">
              <a:latin typeface="HG丸ｺﾞｼｯｸM-PRO"/>
              <a:ea typeface="HG丸ｺﾞｼｯｸM-PRO"/>
              <a:cs typeface="MS PGothic" charset="-128"/>
            </a:endParaRPr>
          </a:p>
          <a:p>
            <a:pPr marL="0" indent="0">
              <a:buNone/>
            </a:pPr>
            <a:r>
              <a:rPr kumimoji="1" lang="en-US" altLang="ja-JP" sz="5400" b="1" dirty="0" smtClean="0">
                <a:solidFill>
                  <a:srgbClr val="FF0000"/>
                </a:solidFill>
                <a:latin typeface="HG丸ｺﾞｼｯｸM-PRO"/>
                <a:ea typeface="HG丸ｺﾞｼｯｸM-PRO"/>
                <a:cs typeface="MS PGothic" charset="-128"/>
              </a:rPr>
              <a:t>A</a:t>
            </a:r>
            <a:r>
              <a:rPr kumimoji="1" lang="ja-JP" altLang="en-US" sz="5400" b="1" dirty="0" smtClean="0">
                <a:solidFill>
                  <a:srgbClr val="FF0000"/>
                </a:solidFill>
                <a:latin typeface="HG丸ｺﾞｼｯｸM-PRO"/>
                <a:ea typeface="HG丸ｺﾞｼｯｸM-PRO"/>
                <a:cs typeface="MS PGothic" charset="-128"/>
              </a:rPr>
              <a:t>さんは</a:t>
            </a:r>
            <a:r>
              <a:rPr lang="ja-JP" altLang="en-US" sz="5400" b="1" dirty="0" smtClean="0">
                <a:solidFill>
                  <a:srgbClr val="FF0000"/>
                </a:solidFill>
                <a:latin typeface="HG丸ｺﾞｼｯｸM-PRO"/>
                <a:ea typeface="HG丸ｺﾞｼｯｸM-PRO"/>
                <a:cs typeface="MS PGothic" charset="-128"/>
              </a:rPr>
              <a:t>損害額</a:t>
            </a:r>
            <a:r>
              <a:rPr kumimoji="1" lang="en-US" altLang="ja-JP" sz="5400" b="1" dirty="0" smtClean="0">
                <a:solidFill>
                  <a:srgbClr val="FF0000"/>
                </a:solidFill>
                <a:latin typeface="HG丸ｺﾞｼｯｸM-PRO"/>
                <a:ea typeface="HG丸ｺﾞｼｯｸM-PRO"/>
                <a:cs typeface="MS PGothic" charset="-128"/>
              </a:rPr>
              <a:t>3</a:t>
            </a:r>
            <a:r>
              <a:rPr lang="en-US" altLang="ja-JP" sz="5400" b="1" dirty="0">
                <a:solidFill>
                  <a:srgbClr val="FF0000"/>
                </a:solidFill>
                <a:latin typeface="HG丸ｺﾞｼｯｸM-PRO"/>
                <a:ea typeface="HG丸ｺﾞｼｯｸM-PRO"/>
                <a:cs typeface="MS PGothic" charset="-128"/>
              </a:rPr>
              <a:t>5</a:t>
            </a:r>
            <a:r>
              <a:rPr kumimoji="1" lang="ja-JP" altLang="en-US" sz="5400" b="1" dirty="0" smtClean="0">
                <a:solidFill>
                  <a:srgbClr val="FF0000"/>
                </a:solidFill>
                <a:latin typeface="HG丸ｺﾞｼｯｸM-PRO"/>
                <a:ea typeface="HG丸ｺﾞｼｯｸM-PRO"/>
                <a:cs typeface="MS PGothic" charset="-128"/>
              </a:rPr>
              <a:t>万円を請求される</a:t>
            </a:r>
            <a:endParaRPr kumimoji="1" lang="ja-JP" altLang="en-US" sz="5400" b="1" dirty="0">
              <a:solidFill>
                <a:srgbClr val="FF0000"/>
              </a:solidFill>
              <a:latin typeface="HG丸ｺﾞｼｯｸM-PRO"/>
              <a:ea typeface="HG丸ｺﾞｼｯｸM-PRO"/>
              <a:cs typeface="MS PGothic" charset="-128"/>
            </a:endParaRPr>
          </a:p>
        </p:txBody>
      </p:sp>
      <p:sp>
        <p:nvSpPr>
          <p:cNvPr id="1419" name="スライド番号プレースホルダー 4"/>
          <p:cNvSpPr>
            <a:spLocks noGrp="1"/>
          </p:cNvSpPr>
          <p:nvPr>
            <p:ph type="sldNum" sz="quarter" idx="12"/>
          </p:nvPr>
        </p:nvSpPr>
        <p:spPr/>
        <p:txBody>
          <a:bodyPr/>
          <a:lstStyle/>
          <a:p>
            <a:fld id="{83B67A27-73C2-424E-BF58-30741D36557A}" type="slidenum">
              <a:rPr kumimoji="1" lang="ja-JP" altLang="en-US" smtClean="0"/>
              <a:t>17</a:t>
            </a:fld>
            <a:endParaRPr kumimoji="1" lang="ja-JP" altLang="en-US"/>
          </a:p>
        </p:txBody>
      </p:sp>
    </p:spTree>
    <p:extLst>
      <p:ext uri="{BB962C8B-B14F-4D97-AF65-F5344CB8AC3E}">
        <p14:creationId xmlns:p14="http://schemas.microsoft.com/office/powerpoint/2010/main" val="2073394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0" name=""/>
        <p:cNvGrpSpPr/>
        <p:nvPr/>
      </p:nvGrpSpPr>
      <p:grpSpPr>
        <a:xfrm>
          <a:off x="0" y="0"/>
          <a:ext cx="0" cy="0"/>
          <a:chOff x="0" y="0"/>
          <a:chExt cx="0" cy="0"/>
        </a:xfrm>
      </p:grpSpPr>
      <p:sp>
        <p:nvSpPr>
          <p:cNvPr id="1425" name="タイトル 1"/>
          <p:cNvSpPr>
            <a:spLocks noGrp="1"/>
          </p:cNvSpPr>
          <p:nvPr>
            <p:ph type="title"/>
          </p:nvPr>
        </p:nvSpPr>
        <p:spPr>
          <a:xfrm>
            <a:off x="2509472" y="2286866"/>
            <a:ext cx="7145929" cy="1859471"/>
          </a:xfrm>
        </p:spPr>
        <p:txBody>
          <a:bodyPr>
            <a:normAutofit/>
          </a:bodyPr>
          <a:lstStyle/>
          <a:p>
            <a:pPr algn="ctr"/>
            <a:r>
              <a:rPr kumimoji="1" lang="ja-JP" altLang="en-US" sz="8800" b="1" dirty="0" smtClean="0">
                <a:solidFill>
                  <a:srgbClr val="FF0000"/>
                </a:solidFill>
                <a:latin typeface="HG丸ｺﾞｼｯｸM-PRO"/>
                <a:ea typeface="HG丸ｺﾞｼｯｸM-PRO"/>
              </a:rPr>
              <a:t>よく考えて！</a:t>
            </a:r>
            <a:endParaRPr kumimoji="1" lang="ja-JP" altLang="en-US" sz="8800" b="1" dirty="0">
              <a:solidFill>
                <a:srgbClr val="FF0000"/>
              </a:solidFill>
              <a:latin typeface="HG丸ｺﾞｼｯｸM-PRO"/>
              <a:ea typeface="HG丸ｺﾞｼｯｸM-PRO"/>
            </a:endParaRPr>
          </a:p>
        </p:txBody>
      </p:sp>
      <p:sp>
        <p:nvSpPr>
          <p:cNvPr id="1426" name="スライド番号プレースホルダー 3"/>
          <p:cNvSpPr>
            <a:spLocks noGrp="1"/>
          </p:cNvSpPr>
          <p:nvPr>
            <p:ph type="sldNum" sz="quarter" idx="12"/>
          </p:nvPr>
        </p:nvSpPr>
        <p:spPr/>
        <p:txBody>
          <a:bodyPr/>
          <a:lstStyle/>
          <a:p>
            <a:fld id="{83B67A27-73C2-424E-BF58-30741D36557A}" type="slidenum">
              <a:rPr kumimoji="1" lang="ja-JP" altLang="en-US" smtClean="0"/>
              <a:t>18</a:t>
            </a:fld>
            <a:endParaRPr kumimoji="1" lang="ja-JP" altLang="en-US"/>
          </a:p>
        </p:txBody>
      </p:sp>
    </p:spTree>
    <p:extLst>
      <p:ext uri="{BB962C8B-B14F-4D97-AF65-F5344CB8AC3E}">
        <p14:creationId xmlns:p14="http://schemas.microsoft.com/office/powerpoint/2010/main" val="423150041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0" name=""/>
        <p:cNvGrpSpPr/>
        <p:nvPr/>
      </p:nvGrpSpPr>
      <p:grpSpPr>
        <a:xfrm>
          <a:off x="0" y="0"/>
          <a:ext cx="0" cy="0"/>
          <a:chOff x="0" y="0"/>
          <a:chExt cx="0" cy="0"/>
        </a:xfrm>
      </p:grpSpPr>
      <p:sp>
        <p:nvSpPr>
          <p:cNvPr id="1432" name="タイトル 1"/>
          <p:cNvSpPr>
            <a:spLocks noGrp="1"/>
          </p:cNvSpPr>
          <p:nvPr>
            <p:ph type="title"/>
          </p:nvPr>
        </p:nvSpPr>
        <p:spPr>
          <a:xfrm>
            <a:off x="361552" y="-1702"/>
            <a:ext cx="11468233" cy="1847141"/>
          </a:xfrm>
        </p:spPr>
        <p:txBody>
          <a:bodyPr>
            <a:normAutofit/>
          </a:bodyPr>
          <a:lstStyle/>
          <a:p>
            <a:pPr algn="ctr"/>
            <a:r>
              <a:rPr kumimoji="1" lang="en-US" altLang="ja-JP" sz="6600" b="1" dirty="0" smtClean="0">
                <a:solidFill>
                  <a:srgbClr val="002060"/>
                </a:solidFill>
                <a:latin typeface="HG丸ｺﾞｼｯｸM-PRO"/>
                <a:ea typeface="HG丸ｺﾞｼｯｸM-PRO"/>
                <a:cs typeface="MS PGothic" charset="-128"/>
              </a:rPr>
              <a:t>SNS(</a:t>
            </a:r>
            <a:r>
              <a:rPr kumimoji="1" lang="ja-JP" altLang="en-US" sz="6600" b="1" dirty="0" smtClean="0">
                <a:solidFill>
                  <a:srgbClr val="002060"/>
                </a:solidFill>
                <a:latin typeface="HG丸ｺﾞｼｯｸM-PRO"/>
                <a:ea typeface="HG丸ｺﾞｼｯｸM-PRO"/>
                <a:cs typeface="MS PGothic" charset="-128"/>
              </a:rPr>
              <a:t>無料通話アプリ</a:t>
            </a:r>
            <a:r>
              <a:rPr kumimoji="1" lang="en-US" altLang="ja-JP" sz="6600" b="1" dirty="0" smtClean="0">
                <a:solidFill>
                  <a:srgbClr val="002060"/>
                </a:solidFill>
                <a:latin typeface="HG丸ｺﾞｼｯｸM-PRO"/>
                <a:ea typeface="HG丸ｺﾞｼｯｸM-PRO"/>
                <a:cs typeface="MS PGothic" charset="-128"/>
              </a:rPr>
              <a:t>)</a:t>
            </a:r>
            <a:r>
              <a:rPr lang="ja-JP" altLang="en-US" sz="6600" b="1" dirty="0" smtClean="0">
                <a:solidFill>
                  <a:srgbClr val="002060"/>
                </a:solidFill>
                <a:latin typeface="HG丸ｺﾞｼｯｸM-PRO"/>
                <a:ea typeface="HG丸ｺﾞｼｯｸM-PRO"/>
                <a:cs typeface="MS PGothic" charset="-128"/>
              </a:rPr>
              <a:t>の特徴</a:t>
            </a:r>
            <a:endParaRPr kumimoji="1" lang="ja-JP" altLang="en-US" sz="6600" b="1" dirty="0">
              <a:solidFill>
                <a:srgbClr val="002060"/>
              </a:solidFill>
              <a:latin typeface="HG丸ｺﾞｼｯｸM-PRO"/>
              <a:ea typeface="HG丸ｺﾞｼｯｸM-PRO"/>
              <a:cs typeface="MS PGothic" charset="-128"/>
            </a:endParaRPr>
          </a:p>
        </p:txBody>
      </p:sp>
      <p:sp>
        <p:nvSpPr>
          <p:cNvPr id="1433" name="正方形/長方形 3"/>
          <p:cNvSpPr/>
          <p:nvPr/>
        </p:nvSpPr>
        <p:spPr>
          <a:xfrm>
            <a:off x="1799175" y="1690688"/>
            <a:ext cx="8599101" cy="1753433"/>
          </a:xfrm>
          <a:prstGeom prst="rect">
            <a:avLst/>
          </a:prstGeom>
        </p:spPr>
        <p:txBody>
          <a:bodyPr wrap="square">
            <a:spAutoFit/>
          </a:bodyPr>
          <a:lstStyle/>
          <a:p>
            <a:pPr algn="ctr"/>
            <a:r>
              <a:rPr lang="ja-JP" altLang="en-US" sz="5400" b="1" dirty="0">
                <a:latin typeface="HG丸ｺﾞｼｯｸM-PRO"/>
                <a:ea typeface="HG丸ｺﾞｼｯｸM-PRO"/>
              </a:rPr>
              <a:t>友人だけに送って</a:t>
            </a:r>
            <a:r>
              <a:rPr lang="ja-JP" altLang="en-US" sz="5400" b="1" dirty="0" smtClean="0">
                <a:latin typeface="HG丸ｺﾞｼｯｸM-PRO"/>
                <a:ea typeface="HG丸ｺﾞｼｯｸM-PRO"/>
              </a:rPr>
              <a:t>いる</a:t>
            </a:r>
            <a:endParaRPr lang="en-US" altLang="ja-JP" sz="5400" b="1" dirty="0" smtClean="0">
              <a:latin typeface="HG丸ｺﾞｼｯｸM-PRO"/>
              <a:ea typeface="HG丸ｺﾞｼｯｸM-PRO"/>
            </a:endParaRPr>
          </a:p>
          <a:p>
            <a:pPr algn="ctr"/>
            <a:r>
              <a:rPr lang="ja-JP" altLang="en-US" sz="5400" b="1" dirty="0" smtClean="0">
                <a:latin typeface="HG丸ｺﾞｼｯｸM-PRO"/>
                <a:ea typeface="HG丸ｺﾞｼｯｸM-PRO"/>
              </a:rPr>
              <a:t>と</a:t>
            </a:r>
            <a:r>
              <a:rPr lang="ja-JP" altLang="en-US" sz="5400" b="1" dirty="0">
                <a:latin typeface="HG丸ｺﾞｼｯｸM-PRO"/>
                <a:ea typeface="HG丸ｺﾞｼｯｸM-PRO"/>
              </a:rPr>
              <a:t>思っていませんか？</a:t>
            </a:r>
            <a:endParaRPr>
              <a:latin typeface="HG丸ｺﾞｼｯｸM-PRO"/>
              <a:ea typeface="HG丸ｺﾞｼｯｸM-PRO"/>
            </a:endParaRPr>
          </a:p>
        </p:txBody>
      </p:sp>
      <p:sp>
        <p:nvSpPr>
          <p:cNvPr id="1434" name="正方形/長方形 6"/>
          <p:cNvSpPr/>
          <p:nvPr/>
        </p:nvSpPr>
        <p:spPr>
          <a:xfrm>
            <a:off x="1524740" y="5310411"/>
            <a:ext cx="878583" cy="922437"/>
          </a:xfrm>
          <a:prstGeom prst="rect">
            <a:avLst/>
          </a:prstGeom>
        </p:spPr>
        <p:txBody>
          <a:bodyPr wrap="none">
            <a:spAutoFit/>
          </a:bodyPr>
          <a:lstStyle/>
          <a:p>
            <a:r>
              <a:rPr lang="ja-JP" altLang="en-US" sz="5400" b="1" dirty="0" smtClean="0">
                <a:latin typeface="HG丸ｺﾞｼｯｸM-PRO"/>
                <a:ea typeface="HG丸ｺﾞｼｯｸM-PRO"/>
                <a:cs typeface="MS PGothic" charset="-128"/>
              </a:rPr>
              <a:t>私</a:t>
            </a:r>
            <a:endParaRPr lang="ja-JP" altLang="en-US" sz="5400" b="1" dirty="0">
              <a:latin typeface="HG丸ｺﾞｼｯｸM-PRO"/>
              <a:ea typeface="HG丸ｺﾞｼｯｸM-PRO"/>
              <a:cs typeface="MS PGothic" charset="-128"/>
            </a:endParaRPr>
          </a:p>
        </p:txBody>
      </p:sp>
      <p:pic>
        <p:nvPicPr>
          <p:cNvPr id="1435" name="Picture 4" descr="http://2.bp.blogspot.com/-6JmvIZNh6v0/VaMNdoZ16HI/AAAAAAAAvX8/26ub6j9Uh4E/s800/girl_14.png"/>
          <p:cNvPicPr>
            <a:picLocks noChangeAspect="1" noChangeArrowheads="1"/>
          </p:cNvPicPr>
          <p:nvPr/>
        </p:nvPicPr>
        <p:blipFill>
          <a:blip r:embed="rId1"/>
          <a:stretch>
            <a:fillRect/>
          </a:stretch>
        </p:blipFill>
        <p:spPr>
          <a:xfrm>
            <a:off x="9368240" y="3451966"/>
            <a:ext cx="1826902" cy="1858445"/>
          </a:xfrm>
          <a:prstGeom prst="rect">
            <a:avLst/>
          </a:prstGeom>
          <a:noFill/>
        </p:spPr>
      </p:pic>
      <p:sp>
        <p:nvSpPr>
          <p:cNvPr id="1436" name="正方形/長方形 9"/>
          <p:cNvSpPr/>
          <p:nvPr/>
        </p:nvSpPr>
        <p:spPr>
          <a:xfrm>
            <a:off x="9494548" y="5310411"/>
            <a:ext cx="1574287" cy="922437"/>
          </a:xfrm>
          <a:prstGeom prst="rect">
            <a:avLst/>
          </a:prstGeom>
        </p:spPr>
        <p:txBody>
          <a:bodyPr wrap="none">
            <a:spAutoFit/>
          </a:bodyPr>
          <a:lstStyle/>
          <a:p>
            <a:r>
              <a:rPr lang="ja-JP" altLang="en-US" sz="5400" b="1" dirty="0">
                <a:latin typeface="HG丸ｺﾞｼｯｸM-PRO"/>
                <a:ea typeface="HG丸ｺﾞｼｯｸM-PRO"/>
                <a:cs typeface="MS PGothic" charset="-128"/>
              </a:rPr>
              <a:t>友人</a:t>
            </a:r>
            <a:endParaRPr lang="ja-JP" altLang="en-US" sz="5400" b="1" dirty="0">
              <a:latin typeface="HG丸ｺﾞｼｯｸM-PRO"/>
              <a:ea typeface="HG丸ｺﾞｼｯｸM-PRO"/>
              <a:cs typeface="MS PGothic" charset="-128"/>
            </a:endParaRPr>
          </a:p>
        </p:txBody>
      </p:sp>
      <p:pic>
        <p:nvPicPr>
          <p:cNvPr id="1437" name="Picture 2" descr="http://3.bp.blogspot.com/-3CtFNaO7nZQ/VaMNdpSHc8I/AAAAAAAAvYA/qFFLFrGkrjo/s800/girl_13.png"/>
          <p:cNvPicPr>
            <a:picLocks noChangeAspect="1" noChangeArrowheads="1"/>
          </p:cNvPicPr>
          <p:nvPr/>
        </p:nvPicPr>
        <p:blipFill>
          <a:blip r:embed="rId2"/>
          <a:stretch>
            <a:fillRect/>
          </a:stretch>
        </p:blipFill>
        <p:spPr>
          <a:xfrm>
            <a:off x="1047053" y="3456531"/>
            <a:ext cx="1833957" cy="1854050"/>
          </a:xfrm>
          <a:prstGeom prst="rect">
            <a:avLst/>
          </a:prstGeom>
          <a:noFill/>
        </p:spPr>
      </p:pic>
      <p:pic>
        <p:nvPicPr>
          <p:cNvPr id="1438" name="図 11"/>
          <p:cNvPicPr>
            <a:picLocks noChangeAspect="1"/>
          </p:cNvPicPr>
          <p:nvPr/>
        </p:nvPicPr>
        <p:blipFill>
          <a:blip r:embed="rId3"/>
          <a:stretch>
            <a:fillRect/>
          </a:stretch>
        </p:blipFill>
        <p:spPr>
          <a:xfrm>
            <a:off x="4528760" y="3441983"/>
            <a:ext cx="3134481" cy="2635712"/>
          </a:xfrm>
          <a:prstGeom prst="rect">
            <a:avLst/>
          </a:prstGeom>
        </p:spPr>
      </p:pic>
      <p:sp>
        <p:nvSpPr>
          <p:cNvPr id="1439" name="正方形/長方形 12"/>
          <p:cNvSpPr/>
          <p:nvPr/>
        </p:nvSpPr>
        <p:spPr>
          <a:xfrm>
            <a:off x="3222870" y="5941298"/>
            <a:ext cx="5751712" cy="830104"/>
          </a:xfrm>
          <a:prstGeom prst="rect">
            <a:avLst/>
          </a:prstGeom>
        </p:spPr>
        <p:txBody>
          <a:bodyPr wrap="none">
            <a:spAutoFit/>
          </a:bodyPr>
          <a:lstStyle/>
          <a:p>
            <a:r>
              <a:rPr lang="ja-JP" altLang="en-US" sz="4800" b="1" dirty="0" smtClean="0">
                <a:latin typeface="HG丸ｺﾞｼｯｸM-PRO"/>
                <a:ea typeface="HG丸ｺﾞｼｯｸM-PRO"/>
                <a:cs typeface="MS PGothic" charset="-128"/>
              </a:rPr>
              <a:t>自分の友人グループ</a:t>
            </a:r>
            <a:endParaRPr lang="ja-JP" altLang="en-US" sz="4800" b="1" dirty="0">
              <a:latin typeface="HG丸ｺﾞｼｯｸM-PRO"/>
              <a:ea typeface="HG丸ｺﾞｼｯｸM-PRO"/>
              <a:cs typeface="MS PGothic" charset="-128"/>
            </a:endParaRPr>
          </a:p>
        </p:txBody>
      </p:sp>
      <p:sp>
        <p:nvSpPr>
          <p:cNvPr id="1440" name="スライド番号プレースホルダー 4"/>
          <p:cNvSpPr>
            <a:spLocks noGrp="1"/>
          </p:cNvSpPr>
          <p:nvPr>
            <p:ph type="sldNum" sz="quarter" idx="12"/>
          </p:nvPr>
        </p:nvSpPr>
        <p:spPr/>
        <p:txBody>
          <a:bodyPr/>
          <a:lstStyle/>
          <a:p>
            <a:fld id="{83B67A27-73C2-424E-BF58-30741D36557A}" type="slidenum">
              <a:rPr kumimoji="1" lang="ja-JP" altLang="en-US" smtClean="0"/>
              <a:t>19</a:t>
            </a:fld>
            <a:endParaRPr kumimoji="1" lang="ja-JP" altLang="en-US"/>
          </a:p>
        </p:txBody>
      </p:sp>
    </p:spTree>
    <p:extLst>
      <p:ext uri="{BB962C8B-B14F-4D97-AF65-F5344CB8AC3E}">
        <p14:creationId xmlns:p14="http://schemas.microsoft.com/office/powerpoint/2010/main" val="37687975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0" name=""/>
        <p:cNvGrpSpPr/>
        <p:nvPr/>
      </p:nvGrpSpPr>
      <p:grpSpPr>
        <a:xfrm>
          <a:off x="0" y="0"/>
          <a:ext cx="0" cy="0"/>
          <a:chOff x="0" y="0"/>
          <a:chExt cx="0" cy="0"/>
        </a:xfrm>
      </p:grpSpPr>
      <p:sp>
        <p:nvSpPr>
          <p:cNvPr id="1446" name="タイトル 1"/>
          <p:cNvSpPr>
            <a:spLocks noGrp="1"/>
          </p:cNvSpPr>
          <p:nvPr>
            <p:ph type="title"/>
          </p:nvPr>
        </p:nvSpPr>
        <p:spPr>
          <a:xfrm>
            <a:off x="1059028" y="311131"/>
            <a:ext cx="10078806" cy="1957217"/>
          </a:xfrm>
        </p:spPr>
        <p:txBody>
          <a:bodyPr>
            <a:noAutofit/>
          </a:bodyPr>
          <a:lstStyle/>
          <a:p>
            <a:r>
              <a:rPr lang="ja-JP" altLang="en-US" sz="5400" b="1" dirty="0">
                <a:latin typeface="HG丸ｺﾞｼｯｸM-PRO"/>
                <a:ea typeface="HG丸ｺﾞｼｯｸM-PRO"/>
                <a:cs typeface="MS PGothic" charset="-128"/>
              </a:rPr>
              <a:t>人は自分の友に秘密を話すが</a:t>
            </a:r>
            <a:r>
              <a:rPr lang="ja-JP" altLang="en-US" sz="5400" b="1" dirty="0" smtClean="0">
                <a:latin typeface="HG丸ｺﾞｼｯｸM-PRO"/>
                <a:ea typeface="HG丸ｺﾞｼｯｸM-PRO"/>
                <a:cs typeface="MS PGothic" charset="-128"/>
              </a:rPr>
              <a:t>、</a:t>
            </a:r>
            <a:br>
              <a:rPr lang="en-US" altLang="ja-JP" sz="5400" b="1" dirty="0" smtClean="0">
                <a:latin typeface="HG丸ｺﾞｼｯｸM-PRO"/>
                <a:ea typeface="HG丸ｺﾞｼｯｸM-PRO"/>
                <a:cs typeface="MS PGothic" charset="-128"/>
              </a:rPr>
            </a:br>
            <a:r>
              <a:rPr lang="ja-JP" altLang="en-US" sz="5400" b="1" dirty="0" smtClean="0">
                <a:latin typeface="HG丸ｺﾞｼｯｸM-PRO"/>
                <a:ea typeface="HG丸ｺﾞｼｯｸM-PRO"/>
                <a:cs typeface="MS PGothic" charset="-128"/>
              </a:rPr>
              <a:t>その</a:t>
            </a:r>
            <a:r>
              <a:rPr lang="ja-JP" altLang="en-US" sz="5400" b="1" dirty="0">
                <a:latin typeface="HG丸ｺﾞｼｯｸM-PRO"/>
                <a:ea typeface="HG丸ｺﾞｼｯｸM-PRO"/>
                <a:cs typeface="MS PGothic" charset="-128"/>
              </a:rPr>
              <a:t>人にもまた友がいるのだ。</a:t>
            </a:r>
            <a:endParaRPr lang="en-US" altLang="ja-JP" sz="5400" b="1" dirty="0" smtClean="0">
              <a:latin typeface="HG丸ｺﾞｼｯｸM-PRO"/>
              <a:ea typeface="HG丸ｺﾞｼｯｸM-PRO"/>
              <a:cs typeface="MS PGothic" charset="-128"/>
            </a:endParaRPr>
          </a:p>
        </p:txBody>
      </p:sp>
      <p:pic>
        <p:nvPicPr>
          <p:cNvPr id="1447" name="図 3"/>
          <p:cNvPicPr>
            <a:picLocks noChangeAspect="1"/>
          </p:cNvPicPr>
          <p:nvPr/>
        </p:nvPicPr>
        <p:blipFill>
          <a:blip r:embed="rId1"/>
          <a:stretch>
            <a:fillRect/>
          </a:stretch>
        </p:blipFill>
        <p:spPr>
          <a:xfrm>
            <a:off x="1059028" y="2403627"/>
            <a:ext cx="5939884" cy="3952723"/>
          </a:xfrm>
          <a:prstGeom prst="rect">
            <a:avLst/>
          </a:prstGeom>
        </p:spPr>
      </p:pic>
      <p:sp>
        <p:nvSpPr>
          <p:cNvPr id="1448" name="テキスト ボックス 4"/>
          <p:cNvSpPr txBox="1"/>
          <p:nvPr/>
        </p:nvSpPr>
        <p:spPr>
          <a:xfrm>
            <a:off x="7292992" y="5770365"/>
            <a:ext cx="3012181" cy="768548"/>
          </a:xfrm>
          <a:prstGeom prst="rect">
            <a:avLst/>
          </a:prstGeom>
          <a:noFill/>
        </p:spPr>
        <p:txBody>
          <a:bodyPr wrap="none" rtlCol="0">
            <a:spAutoFit/>
          </a:bodyPr>
          <a:lstStyle/>
          <a:p>
            <a:r>
              <a:rPr lang="ja-JP" altLang="en-US" sz="4400" b="1" dirty="0">
                <a:latin typeface="HG丸ｺﾞｼｯｸM-PRO"/>
                <a:ea typeface="HG丸ｺﾞｼｯｸM-PRO"/>
                <a:cs typeface="MS PGothic" charset="-128"/>
              </a:rPr>
              <a:t>トルストイ</a:t>
            </a:r>
            <a:endParaRPr sz="4400" b="1">
              <a:latin typeface="HG丸ｺﾞｼｯｸM-PRO"/>
              <a:ea typeface="HG丸ｺﾞｼｯｸM-PRO"/>
            </a:endParaRPr>
          </a:p>
        </p:txBody>
      </p:sp>
      <p:sp>
        <p:nvSpPr>
          <p:cNvPr id="1449" name="スライド番号プレースホルダー 2"/>
          <p:cNvSpPr>
            <a:spLocks noGrp="1"/>
          </p:cNvSpPr>
          <p:nvPr>
            <p:ph type="sldNum" sz="quarter" idx="12"/>
          </p:nvPr>
        </p:nvSpPr>
        <p:spPr/>
        <p:txBody>
          <a:bodyPr/>
          <a:lstStyle/>
          <a:p>
            <a:fld id="{83B67A27-73C2-424E-BF58-30741D36557A}" type="slidenum">
              <a:rPr kumimoji="1" lang="ja-JP" altLang="en-US" smtClean="0"/>
              <a:t>20</a:t>
            </a:fld>
            <a:endParaRPr kumimoji="1" lang="ja-JP" altLang="en-US"/>
          </a:p>
        </p:txBody>
      </p:sp>
    </p:spTree>
    <p:extLst>
      <p:ext uri="{BB962C8B-B14F-4D97-AF65-F5344CB8AC3E}">
        <p14:creationId xmlns:p14="http://schemas.microsoft.com/office/powerpoint/2010/main" val="79164493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0" name=""/>
        <p:cNvGrpSpPr/>
        <p:nvPr/>
      </p:nvGrpSpPr>
      <p:grpSpPr>
        <a:xfrm>
          <a:off x="0" y="0"/>
          <a:ext cx="0" cy="0"/>
          <a:chOff x="0" y="0"/>
          <a:chExt cx="0" cy="0"/>
        </a:xfrm>
      </p:grpSpPr>
      <p:sp>
        <p:nvSpPr>
          <p:cNvPr id="1455" name="タイトル 1"/>
          <p:cNvSpPr>
            <a:spLocks noGrp="1"/>
          </p:cNvSpPr>
          <p:nvPr>
            <p:ph type="title"/>
          </p:nvPr>
        </p:nvSpPr>
        <p:spPr>
          <a:xfrm>
            <a:off x="398183" y="0"/>
            <a:ext cx="11477352" cy="1325563"/>
          </a:xfrm>
        </p:spPr>
        <p:txBody>
          <a:bodyPr>
            <a:normAutofit fontScale="90000"/>
          </a:bodyPr>
          <a:lstStyle/>
          <a:p>
            <a:r>
              <a:rPr kumimoji="1" lang="ja-JP" altLang="en-US" sz="6000" b="1" dirty="0" smtClean="0">
                <a:latin typeface="HG丸ｺﾞｼｯｸM-PRO"/>
                <a:ea typeface="HG丸ｺﾞｼｯｸM-PRO"/>
                <a:cs typeface="MS PGothic" charset="-128"/>
              </a:rPr>
              <a:t>姿は</a:t>
            </a:r>
            <a:r>
              <a:rPr kumimoji="1" lang="ja-JP" altLang="en-US" sz="6000" b="1" dirty="0" smtClean="0">
                <a:solidFill>
                  <a:srgbClr val="FF0000"/>
                </a:solidFill>
                <a:latin typeface="HG丸ｺﾞｼｯｸM-PRO"/>
                <a:ea typeface="HG丸ｺﾞｼｯｸM-PRO"/>
                <a:cs typeface="MS PGothic" charset="-128"/>
              </a:rPr>
              <a:t>見えない</a:t>
            </a:r>
            <a:r>
              <a:rPr kumimoji="1" lang="ja-JP" altLang="en-US" sz="6600" b="1" dirty="0" smtClean="0">
                <a:solidFill>
                  <a:srgbClr val="FF0000"/>
                </a:solidFill>
                <a:latin typeface="HG丸ｺﾞｼｯｸM-PRO"/>
                <a:ea typeface="HG丸ｺﾞｼｯｸM-PRO"/>
                <a:cs typeface="MS PGothic" charset="-128"/>
              </a:rPr>
              <a:t> </a:t>
            </a:r>
            <a:r>
              <a:rPr kumimoji="1" lang="ja-JP" altLang="en-US" sz="6666" b="1" dirty="0" smtClean="0">
                <a:latin typeface="HG丸ｺﾞｼｯｸM-PRO"/>
                <a:ea typeface="HG丸ｺﾞｼｯｸM-PRO"/>
                <a:cs typeface="MS PGothic" charset="-128"/>
              </a:rPr>
              <a:t>→</a:t>
            </a:r>
            <a:r>
              <a:rPr kumimoji="1" lang="ja-JP" altLang="en-US" sz="6600" b="1" dirty="0" smtClean="0">
                <a:latin typeface="HG丸ｺﾞｼｯｸM-PRO"/>
                <a:ea typeface="HG丸ｺﾞｼｯｸM-PRO"/>
                <a:cs typeface="MS PGothic" charset="-128"/>
              </a:rPr>
              <a:t> </a:t>
            </a:r>
            <a:r>
              <a:rPr kumimoji="1" lang="ja-JP" altLang="en-US" sz="6000" b="1" dirty="0" smtClean="0">
                <a:solidFill>
                  <a:srgbClr val="FF0000"/>
                </a:solidFill>
                <a:latin typeface="HG丸ｺﾞｼｯｸM-PRO"/>
                <a:ea typeface="HG丸ｺﾞｼｯｸM-PRO"/>
                <a:cs typeface="MS PGothic" charset="-128"/>
              </a:rPr>
              <a:t>たくさんの人が！</a:t>
            </a:r>
            <a:endParaRPr kumimoji="1" lang="ja-JP" altLang="en-US" sz="6000" b="1" dirty="0">
              <a:solidFill>
                <a:srgbClr val="FF0000"/>
              </a:solidFill>
              <a:latin typeface="HG丸ｺﾞｼｯｸM-PRO"/>
              <a:ea typeface="HG丸ｺﾞｼｯｸM-PRO"/>
              <a:cs typeface="MS PGothic" charset="-128"/>
            </a:endParaRPr>
          </a:p>
        </p:txBody>
      </p:sp>
      <p:sp>
        <p:nvSpPr>
          <p:cNvPr id="1456" name="正方形/長方形 11"/>
          <p:cNvSpPr/>
          <p:nvPr/>
        </p:nvSpPr>
        <p:spPr>
          <a:xfrm>
            <a:off x="3107410" y="3548480"/>
            <a:ext cx="878583" cy="922437"/>
          </a:xfrm>
          <a:prstGeom prst="rect">
            <a:avLst/>
          </a:prstGeom>
        </p:spPr>
        <p:txBody>
          <a:bodyPr wrap="none">
            <a:spAutoFit/>
          </a:bodyPr>
          <a:lstStyle/>
          <a:p>
            <a:r>
              <a:rPr lang="ja-JP" altLang="en-US" sz="5400" b="1" dirty="0" smtClean="0">
                <a:latin typeface="HG丸ｺﾞｼｯｸM-PRO"/>
                <a:ea typeface="HG丸ｺﾞｼｯｸM-PRO"/>
                <a:cs typeface="MS PGothic" charset="-128"/>
              </a:rPr>
              <a:t>私</a:t>
            </a:r>
            <a:endParaRPr lang="ja-JP" altLang="en-US" sz="5400" b="1" dirty="0">
              <a:latin typeface="HG丸ｺﾞｼｯｸM-PRO"/>
              <a:ea typeface="HG丸ｺﾞｼｯｸM-PRO"/>
              <a:cs typeface="MS PGothic" charset="-128"/>
            </a:endParaRPr>
          </a:p>
        </p:txBody>
      </p:sp>
      <p:pic>
        <p:nvPicPr>
          <p:cNvPr id="1457" name="Picture 4" descr="http://2.bp.blogspot.com/-6JmvIZNh6v0/VaMNdoZ16HI/AAAAAAAAvX8/26ub6j9Uh4E/s800/girl_14.png"/>
          <p:cNvPicPr>
            <a:picLocks noChangeAspect="1" noChangeArrowheads="1"/>
          </p:cNvPicPr>
          <p:nvPr/>
        </p:nvPicPr>
        <p:blipFill>
          <a:blip r:embed="rId1"/>
          <a:stretch>
            <a:fillRect/>
          </a:stretch>
        </p:blipFill>
        <p:spPr>
          <a:xfrm>
            <a:off x="8115985" y="1978280"/>
            <a:ext cx="1633727" cy="1661935"/>
          </a:xfrm>
          <a:prstGeom prst="rect">
            <a:avLst/>
          </a:prstGeom>
          <a:noFill/>
        </p:spPr>
      </p:pic>
      <p:sp>
        <p:nvSpPr>
          <p:cNvPr id="1458" name="正方形/長方形 13"/>
          <p:cNvSpPr/>
          <p:nvPr/>
        </p:nvSpPr>
        <p:spPr>
          <a:xfrm>
            <a:off x="8175426" y="3548480"/>
            <a:ext cx="1574287" cy="922437"/>
          </a:xfrm>
          <a:prstGeom prst="rect">
            <a:avLst/>
          </a:prstGeom>
        </p:spPr>
        <p:txBody>
          <a:bodyPr wrap="none">
            <a:spAutoFit/>
          </a:bodyPr>
          <a:lstStyle/>
          <a:p>
            <a:r>
              <a:rPr lang="ja-JP" altLang="en-US" sz="5400" b="1" dirty="0">
                <a:latin typeface="HG丸ｺﾞｼｯｸM-PRO"/>
                <a:ea typeface="HG丸ｺﾞｼｯｸM-PRO"/>
                <a:cs typeface="MS PGothic" charset="-128"/>
              </a:rPr>
              <a:t>友人</a:t>
            </a:r>
            <a:endParaRPr sz="5400">
              <a:latin typeface="HG丸ｺﾞｼｯｸM-PRO"/>
              <a:ea typeface="HG丸ｺﾞｼｯｸM-PRO"/>
            </a:endParaRPr>
          </a:p>
        </p:txBody>
      </p:sp>
      <p:pic>
        <p:nvPicPr>
          <p:cNvPr id="1459" name="Picture 2" descr="http://3.bp.blogspot.com/-3CtFNaO7nZQ/VaMNdpSHc8I/AAAAAAAAvYA/qFFLFrGkrjo/s800/girl_13.png"/>
          <p:cNvPicPr>
            <a:picLocks noChangeAspect="1" noChangeArrowheads="1"/>
          </p:cNvPicPr>
          <p:nvPr/>
        </p:nvPicPr>
        <p:blipFill>
          <a:blip r:embed="rId2"/>
          <a:stretch>
            <a:fillRect/>
          </a:stretch>
        </p:blipFill>
        <p:spPr>
          <a:xfrm>
            <a:off x="2647647" y="1978281"/>
            <a:ext cx="1645898" cy="1663932"/>
          </a:xfrm>
          <a:prstGeom prst="rect">
            <a:avLst/>
          </a:prstGeom>
          <a:noFill/>
        </p:spPr>
      </p:pic>
      <p:pic>
        <p:nvPicPr>
          <p:cNvPr id="1460" name="図 15"/>
          <p:cNvPicPr>
            <a:picLocks noChangeAspect="1"/>
          </p:cNvPicPr>
          <p:nvPr/>
        </p:nvPicPr>
        <p:blipFill>
          <a:blip r:embed="rId3"/>
          <a:stretch>
            <a:fillRect/>
          </a:stretch>
        </p:blipFill>
        <p:spPr>
          <a:xfrm>
            <a:off x="4511928" y="2094111"/>
            <a:ext cx="3131884" cy="2908738"/>
          </a:xfrm>
          <a:prstGeom prst="rect">
            <a:avLst/>
          </a:prstGeom>
        </p:spPr>
      </p:pic>
      <p:pic>
        <p:nvPicPr>
          <p:cNvPr id="1461" name="図 16"/>
          <p:cNvPicPr>
            <a:picLocks noChangeAspect="1"/>
          </p:cNvPicPr>
          <p:nvPr/>
        </p:nvPicPr>
        <p:blipFill>
          <a:blip r:embed="rId4"/>
          <a:stretch>
            <a:fillRect/>
          </a:stretch>
        </p:blipFill>
        <p:spPr>
          <a:xfrm>
            <a:off x="9067278" y="5002849"/>
            <a:ext cx="1723827" cy="1601005"/>
          </a:xfrm>
          <a:prstGeom prst="rect">
            <a:avLst/>
          </a:prstGeom>
        </p:spPr>
      </p:pic>
      <p:cxnSp>
        <p:nvCxnSpPr>
          <p:cNvPr id="1462" name="直線矢印コネクタ 17"/>
          <p:cNvCxnSpPr/>
          <p:nvPr/>
        </p:nvCxnSpPr>
        <p:spPr>
          <a:xfrm>
            <a:off x="7565048" y="4341202"/>
            <a:ext cx="1373798" cy="1172308"/>
          </a:xfrm>
          <a:prstGeom prst="straightConnector1">
            <a:avLst/>
          </a:prstGeom>
          <a:ln w="114300">
            <a:solidFill>
              <a:schemeClr val="accent2">
                <a:lumMod val="75000"/>
              </a:schemeClr>
            </a:solidFill>
            <a:headEnd type="stealth"/>
            <a:tailEnd type="stealth"/>
          </a:ln>
        </p:spPr>
        <p:style>
          <a:lnRef idx="1">
            <a:schemeClr val="accent1"/>
          </a:lnRef>
          <a:fillRef idx="0">
            <a:schemeClr val="accent1"/>
          </a:fillRef>
          <a:effectRef idx="0">
            <a:schemeClr val="accent1"/>
          </a:effectRef>
          <a:fontRef idx="minor">
            <a:schemeClr val="tx1"/>
          </a:fontRef>
        </p:style>
      </p:cxnSp>
      <p:sp>
        <p:nvSpPr>
          <p:cNvPr id="1463" name="正方形/長方形 19"/>
          <p:cNvSpPr/>
          <p:nvPr/>
        </p:nvSpPr>
        <p:spPr>
          <a:xfrm>
            <a:off x="3686949" y="1209732"/>
            <a:ext cx="5275621" cy="768548"/>
          </a:xfrm>
          <a:prstGeom prst="rect">
            <a:avLst/>
          </a:prstGeom>
        </p:spPr>
        <p:txBody>
          <a:bodyPr wrap="none">
            <a:spAutoFit/>
          </a:bodyPr>
          <a:lstStyle/>
          <a:p>
            <a:r>
              <a:rPr lang="ja-JP" altLang="en-US" sz="4400" b="1" dirty="0" smtClean="0">
                <a:solidFill>
                  <a:srgbClr val="7030A0"/>
                </a:solidFill>
                <a:latin typeface="HG丸ｺﾞｼｯｸM-PRO"/>
                <a:ea typeface="HG丸ｺﾞｼｯｸM-PRO"/>
                <a:cs typeface="MS PGothic" charset="-128"/>
              </a:rPr>
              <a:t>共通の友人グループ</a:t>
            </a:r>
            <a:endParaRPr lang="ja-JP" altLang="en-US" sz="4400" b="1" dirty="0">
              <a:solidFill>
                <a:srgbClr val="7030A0"/>
              </a:solidFill>
              <a:latin typeface="HG丸ｺﾞｼｯｸM-PRO"/>
              <a:ea typeface="HG丸ｺﾞｼｯｸM-PRO"/>
              <a:cs typeface="MS PGothic" charset="-128"/>
            </a:endParaRPr>
          </a:p>
        </p:txBody>
      </p:sp>
      <p:pic>
        <p:nvPicPr>
          <p:cNvPr id="1464" name="図 21"/>
          <p:cNvPicPr>
            <a:picLocks noChangeAspect="1"/>
          </p:cNvPicPr>
          <p:nvPr/>
        </p:nvPicPr>
        <p:blipFill>
          <a:blip r:embed="rId4"/>
          <a:stretch>
            <a:fillRect/>
          </a:stretch>
        </p:blipFill>
        <p:spPr>
          <a:xfrm>
            <a:off x="398183" y="4496637"/>
            <a:ext cx="2402355" cy="2231188"/>
          </a:xfrm>
          <a:prstGeom prst="rect">
            <a:avLst/>
          </a:prstGeom>
        </p:spPr>
      </p:pic>
      <p:cxnSp>
        <p:nvCxnSpPr>
          <p:cNvPr id="1465" name="直線矢印コネクタ 22"/>
          <p:cNvCxnSpPr>
            <a:endCxn id="1464" idx="3"/>
          </p:cNvCxnSpPr>
          <p:nvPr/>
        </p:nvCxnSpPr>
        <p:spPr>
          <a:xfrm flipH="1">
            <a:off x="2802548" y="4341202"/>
            <a:ext cx="1709380" cy="1263894"/>
          </a:xfrm>
          <a:prstGeom prst="straightConnector1">
            <a:avLst/>
          </a:prstGeom>
          <a:ln w="114300">
            <a:solidFill>
              <a:schemeClr val="accent2">
                <a:lumMod val="75000"/>
              </a:schemeClr>
            </a:solidFill>
            <a:headEnd type="stealth"/>
            <a:tailEnd type="stealth"/>
          </a:ln>
        </p:spPr>
        <p:style>
          <a:lnRef idx="1">
            <a:schemeClr val="accent1"/>
          </a:lnRef>
          <a:fillRef idx="0">
            <a:schemeClr val="accent1"/>
          </a:fillRef>
          <a:effectRef idx="0">
            <a:schemeClr val="accent1"/>
          </a:effectRef>
          <a:fontRef idx="minor">
            <a:schemeClr val="tx1"/>
          </a:fontRef>
        </p:style>
      </p:cxnSp>
      <p:sp>
        <p:nvSpPr>
          <p:cNvPr id="1466" name="正方形/長方形 23"/>
          <p:cNvSpPr/>
          <p:nvPr/>
        </p:nvSpPr>
        <p:spPr>
          <a:xfrm>
            <a:off x="2800538" y="5737017"/>
            <a:ext cx="3012181" cy="768548"/>
          </a:xfrm>
          <a:prstGeom prst="rect">
            <a:avLst/>
          </a:prstGeom>
        </p:spPr>
        <p:txBody>
          <a:bodyPr wrap="none">
            <a:spAutoFit/>
          </a:bodyPr>
          <a:lstStyle/>
          <a:p>
            <a:r>
              <a:rPr lang="ja-JP" altLang="en-US" sz="4400" b="1" dirty="0">
                <a:latin typeface="HG丸ｺﾞｼｯｸM-PRO"/>
                <a:ea typeface="HG丸ｺﾞｼｯｸM-PRO"/>
                <a:cs typeface="MS PGothic" charset="-128"/>
              </a:rPr>
              <a:t>友人の友人</a:t>
            </a:r>
            <a:endParaRPr sz="4400">
              <a:latin typeface="HG丸ｺﾞｼｯｸM-PRO"/>
              <a:ea typeface="HG丸ｺﾞｼｯｸM-PRO"/>
            </a:endParaRPr>
          </a:p>
        </p:txBody>
      </p:sp>
      <p:sp>
        <p:nvSpPr>
          <p:cNvPr id="1467" name="スライド番号プレースホルダー 2"/>
          <p:cNvSpPr>
            <a:spLocks noGrp="1"/>
          </p:cNvSpPr>
          <p:nvPr>
            <p:ph type="sldNum" sz="quarter" idx="12"/>
          </p:nvPr>
        </p:nvSpPr>
        <p:spPr>
          <a:xfrm>
            <a:off x="9135534" y="6362700"/>
            <a:ext cx="2743200" cy="365125"/>
          </a:xfrm>
        </p:spPr>
        <p:txBody>
          <a:bodyPr/>
          <a:lstStyle/>
          <a:p>
            <a:fld id="{83B67A27-73C2-424E-BF58-30741D36557A}" type="slidenum">
              <a:rPr kumimoji="1" lang="ja-JP" altLang="en-US" smtClean="0"/>
              <a:t>21</a:t>
            </a:fld>
            <a:endParaRPr kumimoji="1" lang="ja-JP" altLang="en-US" dirty="0"/>
          </a:p>
        </p:txBody>
      </p:sp>
      <p:pic>
        <p:nvPicPr>
          <p:cNvPr id="1468" name="図 288"/>
          <p:cNvPicPr>
            <a:picLocks noChangeAspect="1"/>
          </p:cNvPicPr>
          <p:nvPr/>
        </p:nvPicPr>
        <p:blipFill>
          <a:blip r:embed="rId4"/>
          <a:stretch>
            <a:fillRect/>
          </a:stretch>
        </p:blipFill>
        <p:spPr>
          <a:xfrm>
            <a:off x="6897898" y="5612231"/>
            <a:ext cx="1351051" cy="1254789"/>
          </a:xfrm>
          <a:prstGeom prst="rect">
            <a:avLst/>
          </a:prstGeom>
        </p:spPr>
      </p:pic>
      <p:cxnSp>
        <p:nvCxnSpPr>
          <p:cNvPr id="1469" name="直線矢印コネクタ 289"/>
          <p:cNvCxnSpPr/>
          <p:nvPr/>
        </p:nvCxnSpPr>
        <p:spPr>
          <a:xfrm>
            <a:off x="6502644" y="4762500"/>
            <a:ext cx="586154" cy="897548"/>
          </a:xfrm>
          <a:prstGeom prst="straightConnector1">
            <a:avLst/>
          </a:prstGeom>
          <a:ln w="114300">
            <a:solidFill>
              <a:schemeClr val="accent2">
                <a:lumMod val="75000"/>
              </a:schemeClr>
            </a:solidFill>
            <a:headEnd type="stealth"/>
            <a:tailEnd type="stealt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1517895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0" name=""/>
        <p:cNvGrpSpPr/>
        <p:nvPr/>
      </p:nvGrpSpPr>
      <p:grpSpPr>
        <a:xfrm>
          <a:off x="0" y="0"/>
          <a:ext cx="0" cy="0"/>
          <a:chOff x="0" y="0"/>
          <a:chExt cx="0" cy="0"/>
        </a:xfrm>
      </p:grpSpPr>
      <p:pic>
        <p:nvPicPr>
          <p:cNvPr id="1475" name="図 1"/>
          <p:cNvPicPr>
            <a:picLocks noChangeAspect="1"/>
          </p:cNvPicPr>
          <p:nvPr/>
        </p:nvPicPr>
        <p:blipFill>
          <a:blip r:embed="rId1"/>
          <a:stretch>
            <a:fillRect/>
          </a:stretch>
        </p:blipFill>
        <p:spPr>
          <a:xfrm>
            <a:off x="7342294" y="469814"/>
            <a:ext cx="4850148" cy="5702776"/>
          </a:xfrm>
          <a:prstGeom prst="rect">
            <a:avLst/>
          </a:prstGeom>
        </p:spPr>
      </p:pic>
      <p:sp>
        <p:nvSpPr>
          <p:cNvPr id="1476" name="テキスト ボックス 2"/>
          <p:cNvSpPr txBox="1"/>
          <p:nvPr/>
        </p:nvSpPr>
        <p:spPr>
          <a:xfrm>
            <a:off x="346871" y="2610780"/>
            <a:ext cx="8263730" cy="2122765"/>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6600" b="1" u="none" strike="noStrike" kern="0" cap="none" spc="0" normalizeH="0" baseline="0" noProof="0" dirty="0">
                <a:ln>
                  <a:noFill/>
                </a:ln>
                <a:solidFill>
                  <a:schemeClr val="tx1">
                    <a:lumMod val="65000"/>
                    <a:lumOff val="35000"/>
                  </a:schemeClr>
                </a:solidFill>
                <a:effectLst/>
                <a:uLnTx/>
                <a:uFillTx/>
                <a:latin typeface="HG丸ｺﾞｼｯｸM-PRO"/>
                <a:ea typeface="HG丸ｺﾞｼｯｸM-PRO"/>
                <a:cs typeface="Yu Gothic" charset="-128"/>
              </a:rPr>
              <a:t>正しい使い方で</a:t>
            </a:r>
            <a:endParaRPr kumimoji="0" lang="en-US" altLang="ja-JP" sz="6600" b="1" u="none" strike="noStrike" kern="0" cap="none" spc="0" normalizeH="0" baseline="0" noProof="0" dirty="0">
              <a:ln>
                <a:noFill/>
              </a:ln>
              <a:solidFill>
                <a:schemeClr val="tx1">
                  <a:lumMod val="65000"/>
                  <a:lumOff val="35000"/>
                </a:schemeClr>
              </a:solidFill>
              <a:effectLst/>
              <a:uLnTx/>
              <a:uFillTx/>
              <a:latin typeface="HG丸ｺﾞｼｯｸM-PRO"/>
              <a:ea typeface="HG丸ｺﾞｼｯｸM-PRO"/>
              <a:cs typeface="Yu Gothic" charset="-128"/>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6600" b="1" u="none" strike="noStrike" kern="0" cap="none" spc="0" normalizeH="0" baseline="0" noProof="0" dirty="0">
                <a:ln>
                  <a:noFill/>
                </a:ln>
                <a:solidFill>
                  <a:schemeClr val="tx1">
                    <a:lumMod val="65000"/>
                    <a:lumOff val="35000"/>
                  </a:schemeClr>
                </a:solidFill>
                <a:effectLst/>
                <a:uLnTx/>
                <a:uFillTx/>
                <a:latin typeface="HG丸ｺﾞｼｯｸM-PRO"/>
                <a:ea typeface="HG丸ｺﾞｼｯｸM-PRO"/>
                <a:cs typeface="Yu Gothic" charset="-128"/>
              </a:rPr>
              <a:t>みんなで楽しもう！</a:t>
            </a:r>
            <a:endParaRPr kumimoji="0" lang="en-US" altLang="ja-JP" sz="6600" b="1" u="none" strike="noStrike" kern="0" cap="none" spc="0" normalizeH="0" baseline="0" noProof="0" dirty="0">
              <a:ln>
                <a:noFill/>
              </a:ln>
              <a:solidFill>
                <a:schemeClr val="tx1">
                  <a:lumMod val="65000"/>
                  <a:lumOff val="35000"/>
                </a:schemeClr>
              </a:solidFill>
              <a:effectLst/>
              <a:uLnTx/>
              <a:uFillTx/>
              <a:latin typeface="HG丸ｺﾞｼｯｸM-PRO"/>
              <a:ea typeface="HG丸ｺﾞｼｯｸM-PRO"/>
              <a:cs typeface="Yu Gothic" charset="-128"/>
            </a:endParaRPr>
          </a:p>
        </p:txBody>
      </p:sp>
      <p:sp>
        <p:nvSpPr>
          <p:cNvPr id="1477" name="スライド番号プレースホルダー 3"/>
          <p:cNvSpPr>
            <a:spLocks noGrp="1"/>
          </p:cNvSpPr>
          <p:nvPr>
            <p:ph type="sldNum" sz="quarter" idx="12"/>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CA059AB3-5BA3-4810-BA75-890FF6DEB5E6}" type="slidenum">
              <a:rPr kumimoji="1" lang="ja-JP" altLang="en-US" sz="1800" b="0" i="0" u="none" strike="noStrike" kern="0" cap="none" spc="0" normalizeH="0" baseline="0" noProof="0" smtClean="0">
                <a:ln>
                  <a:noFill/>
                </a:ln>
                <a:solidFill>
                  <a:sysClr val="windowText" lastClr="000000"/>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22</a:t>
            </a:fld>
            <a:endParaRPr kumimoji="1" lang="ja-JP" altLang="en-US" sz="1800" b="0" i="0" u="none" strike="noStrike" kern="0" cap="none" spc="0" normalizeH="0" baseline="0" noProof="0" dirty="0">
              <a:ln>
                <a:noFill/>
              </a:ln>
              <a:solidFill>
                <a:sysClr val="windowText" lastClr="000000"/>
              </a:solidFill>
              <a:effectLst/>
              <a:uLnTx/>
              <a:uFillTx/>
            </a:endParaRPr>
          </a:p>
        </p:txBody>
      </p:sp>
    </p:spTree>
    <p:extLst>
      <p:ext uri="{BB962C8B-B14F-4D97-AF65-F5344CB8AC3E}">
        <p14:creationId xmlns:p14="http://schemas.microsoft.com/office/powerpoint/2010/main" val="4167448641"/>
      </p:ext>
    </p:extLst>
  </p:cSld>
  <p:clrMapOvr>
    <a:masterClrMapping/>
  </p:clrMapOvr>
</p:sld>
</file>

<file path=ppt/theme/theme1.xml><?xml version="1.0" encoding="utf-8"?>
<a:theme xmlns:a="http://schemas.openxmlformats.org/drawingml/2006/main" name="ホワイト">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Yu Gothic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Yu Gothic"/>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Elements>
  <a:objectDefaults/>
  <a:extraClrSchemeLst/>
</a:theme>
</file>

<file path=ppt/theme/theme2.xml><?xml version="1.0" encoding="utf-8"?>
<a:theme xmlns:a="http://schemas.openxmlformats.org/drawingml/2006/main" name="ホワイト">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Yu Gothic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Yu Gothic"/>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Elements>
  <a:objectDefaults/>
  <a:extraClrSchemeLst/>
</a:theme>
</file>

<file path=ppt/theme/theme3.xml><?xml version="1.0" encoding="utf-8"?>
<a:theme xmlns:a="http://schemas.openxmlformats.org/drawingml/2006/main" name="ホワイ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tileRect/>
        </a:gradFill>
        <a:gradFill rotWithShape="1">
          <a:gsLst>
            <a:gs pos="0">
              <a:schemeClr val="phClr">
                <a:satMod val="130000"/>
              </a:schemeClr>
            </a:gs>
            <a:gs pos="100000">
              <a:schemeClr val="phClr">
                <a:tint val="50000"/>
                <a:satMod val="350000"/>
              </a:schemeClr>
            </a:gs>
          </a:gsLst>
          <a:lin ang="16200000" scaled="0"/>
          <a:tileRect/>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tileRect/>
        </a:gradFill>
        <a:gradFill rotWithShape="1">
          <a:gsLst>
            <a:gs pos="0">
              <a:schemeClr val="phClr">
                <a:tint val="80000"/>
                <a:satMod val="300000"/>
              </a:schemeClr>
            </a:gs>
            <a:gs pos="100000">
              <a:schemeClr val="phClr">
                <a:shade val="30000"/>
                <a:satMod val="200000"/>
              </a:schemeClr>
            </a:gs>
          </a:gsLst>
          <a:path path="circle">
            <a:fillToRect l="50000" t="50000" r="50000" b="50000"/>
          </a:path>
          <a:tileRect/>
        </a:gradFill>
      </a:bgFillStyleLst>
    </a:fmtScheme>
  </a:themeElements>
  <a:objectDefaults>
    <a:spDef>
      <a:spPr>
        <a:custGeom>
          <a:avLst/>
          <a:gdLst/>
          <a:ahLst/>
          <a:cxnLst/>
          <a:rect l="l" t="t" r="r" b="b"/>
          <a:pathLst/>
        </a:custGeom>
      </a:spPr>
      <a:bodyPr vertOverflow="overflow" horzOverflow="overflow"/>
      <a:lstStyle/>
      <a:style>
        <a:lnRef idx="1">
          <a:schemeClr val="accent1"/>
        </a:lnRef>
        <a:fillRef idx="3">
          <a:schemeClr val="accent1"/>
        </a:fillRef>
        <a:effectRef idx="2">
          <a:schemeClr val="accent1"/>
        </a:effectRef>
        <a:fontRef idx="minor">
          <a:schemeClr val="lt1"/>
        </a:fontRef>
      </a:style>
    </a:spDef>
    <a:lnDef>
      <a:spPr>
        <a:custGeom>
          <a:avLst/>
          <a:gdLst/>
          <a:ahLst/>
          <a:cxnLst/>
          <a:rect l="l" t="t" r="r" b="b"/>
          <a:pathLst/>
        </a:custGeom>
      </a:spPr>
      <a:bodyPr vertOverflow="overflow" horzOverflow="overflow"/>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vt="http://schemas.openxmlformats.org/officeDocument/2006/docPropsVTypes" xmlns="http://schemas.openxmlformats.org/officeDocument/2006/extended-properties">
  <TotalTime>1574</TotalTime>
  <Words>484</Words>
  <Application>JUST Focus</Application>
  <Paragraphs>117</Paragraphs>
  <ScaleCrop>false</ScaleCrop>
  <HeadingPairs>
    <vt:vector size="6" baseType="variant">
      <vt:variant>
        <vt:lpstr>使用されているフォント</vt:lpstr>
      </vt:variant>
      <vt:variant>
        <vt:i4>7</vt:i4>
      </vt:variant>
      <vt:variant>
        <vt:lpstr>テーマ</vt:lpstr>
      </vt:variant>
      <vt:variant>
        <vt:i4>1</vt:i4>
      </vt:variant>
      <vt:variant>
        <vt:lpstr>スライド タイトル</vt:lpstr>
      </vt:variant>
      <vt:variant>
        <vt:i4>16</vt:i4>
      </vt:variant>
    </vt:vector>
  </HeadingPairs>
  <TitlesOfParts>
    <vt:vector size="24" baseType="lpstr">
      <vt:lpstr>Arial</vt:lpstr>
      <vt:lpstr>Calibri</vt:lpstr>
      <vt:lpstr>MS PGothic</vt:lpstr>
      <vt:lpstr>ＭＳ Ｐゴシック</vt:lpstr>
      <vt:lpstr>ＭＳ ゴシック</vt:lpstr>
      <vt:lpstr>Yu Gothic</vt:lpstr>
      <vt:lpstr>Yu Gothic Light</vt:lpstr>
      <vt:lpstr>ホワイト</vt:lpstr>
      <vt:lpstr>PowerPoint プレゼンテーション</vt:lpstr>
      <vt:lpstr>PowerPoint プレゼンテーション</vt:lpstr>
      <vt:lpstr>内容</vt:lpstr>
      <vt:lpstr>どう思う？</vt:lpstr>
      <vt:lpstr>PowerPoint プレゼンテーション</vt:lpstr>
      <vt:lpstr>やまもとくんは………</vt:lpstr>
      <vt:lpstr>PowerPoint プレゼンテーション</vt:lpstr>
      <vt:lpstr>いずみさんは ゆいさんの画像を送った</vt:lpstr>
      <vt:lpstr>いずみさんはゆいさんの画像を送った</vt:lpstr>
      <vt:lpstr>法律のはなし</vt:lpstr>
      <vt:lpstr>法律のおはなし</vt:lpstr>
      <vt:lpstr>よく考えて！</vt:lpstr>
      <vt:lpstr>SNS(無料通話アプリ)の特徴</vt:lpstr>
      <vt:lpstr>人は自分の友に秘密を話すが、 その人にもまた友がいるのだ。</vt:lpstr>
      <vt:lpstr>姿は見えない　→　たくさんの人が！</vt:lpstr>
      <vt:lpstr>PowerPoint プレゼンテーション</vt:lpstr>
    </vt:vector>
  </TitlesOfParts>
  <LinksUpToDate>false</LinksUpToDate>
  <SharedDoc>false</SharedDoc>
  <HyperlinksChanged>false</HyperlinksChanged>
  <AppVersion>3.3.2</AppVersion>
  <PresentationFormat>ユーザー設定</PresentationFormat>
  <Slides>22</Slides>
  <Notes>22</Notes>
  <HiddenSlides>0</HiddenSlides>
  <MMClips>0</MMClips>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title>PowerPoint プレゼンテーション</dc:title>
  <dc:creator>小寺祐生</dc:creator>
  <cp:lastModifiedBy>346283</cp:lastModifiedBy>
  <dcterms:created xsi:type="dcterms:W3CDTF">2017-12-01T01:11:01Z</dcterms:created>
  <dcterms:modified xsi:type="dcterms:W3CDTF">2018-04-02T00:06:00Z</dcterms:modified>
  <cp:revision>129</cp:revision>
</cp:coreProperties>
</file>

<file path=docProps/custom.xml><?xml version="1.0" encoding="utf-8"?>
<Properties xmlns:vt="http://schemas.openxmlformats.org/officeDocument/2006/docPropsVTypes" xmlns="http://schemas.openxmlformats.org/officeDocument/2006/custom-properties"/>
</file>