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Types>
</file>

<file path=_rels/.rels>&#65279;<?xml version="1.0" encoding="utf-8"?><Relationships xmlns="http://schemas.openxmlformats.org/package/2006/relationships"><Relationship Type="http://schemas.openxmlformats.org/package/2006/relationships/metadata/core-properties" Target="docProps/core.xml" Id="rId2" /><Relationship Type="http://schemas.openxmlformats.org/officeDocument/2006/relationships/extended-properties" Target="docProps/app.xml" Id="rId3" /><Relationship Type="http://schemas.openxmlformats.org/officeDocument/2006/relationships/custom-properties" Target="docProps/custom.xml" Id="rId4" /><Relationship Type="http://schemas.openxmlformats.org/officeDocument/2006/relationships/officeDocument" Target="ppt/presentation.xml" Id="rId1"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2"/>
  </p:sldMasterIdLst>
  <p:notesMasterIdLst>
    <p:notesMasterId r:id="rId3"/>
  </p:notesMasterIdLst>
  <p:handoutMasterIdLst>
    <p:handoutMasterId r:id="rId4"/>
  </p:handoutMasterIdLst>
  <p:sldIdLst>
    <p:sldId id="290" r:id="rId5"/>
    <p:sldId id="351" r:id="rId6"/>
    <p:sldId id="357" r:id="rId7"/>
    <p:sldId id="353" r:id="rId8"/>
    <p:sldId id="358" r:id="rId9"/>
    <p:sldId id="360" r:id="rId10"/>
    <p:sldId id="361" r:id="rId11"/>
    <p:sldId id="362" r:id="rId12"/>
    <p:sldId id="363"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530"/>
    <p:restoredTop sz="77500"/>
  </p:normalViewPr>
  <p:slideViewPr>
    <p:cSldViewPr snapToGrid="0" snapToObjects="1">
      <p:cViewPr varScale="1">
        <p:scale>
          <a:sx n="57" d="100"/>
          <a:sy n="57" d="100"/>
        </p:scale>
        <p:origin x="-666" y="-72"/>
      </p:cViewPr>
      <p:guideLst>
        <p:guide orient="horz" pos="2160"/>
        <p:guide pos="3840"/>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theme" Target="theme/theme1.xml" Id="rId1" /><Relationship Type="http://schemas.openxmlformats.org/officeDocument/2006/relationships/slideMaster" Target="slideMasters/slideMaster1.xml" Id="rId2" /><Relationship Type="http://schemas.openxmlformats.org/officeDocument/2006/relationships/notesMaster" Target="notesMasters/notesMaster1.xml" Id="rId3" /><Relationship Type="http://schemas.openxmlformats.org/officeDocument/2006/relationships/handoutMaster" Target="handoutMasters/handoutMaster1.xml" Id="rId4" /><Relationship Type="http://schemas.openxmlformats.org/officeDocument/2006/relationships/slide" Target="slides/slide1.xml" Id="rId5" /><Relationship Type="http://schemas.openxmlformats.org/officeDocument/2006/relationships/slide" Target="slides/slide2.xml" Id="rId6" /><Relationship Type="http://schemas.openxmlformats.org/officeDocument/2006/relationships/slide" Target="slides/slide3.xml" Id="rId7" /><Relationship Type="http://schemas.openxmlformats.org/officeDocument/2006/relationships/slide" Target="slides/slide4.xml" Id="rId8" /><Relationship Type="http://schemas.openxmlformats.org/officeDocument/2006/relationships/slide" Target="slides/slide5.xml" Id="rId9" /><Relationship Type="http://schemas.openxmlformats.org/officeDocument/2006/relationships/slide" Target="slides/slide6.xml" Id="rId10" /><Relationship Type="http://schemas.openxmlformats.org/officeDocument/2006/relationships/slide" Target="slides/slide7.xml" Id="rId11" /><Relationship Type="http://schemas.openxmlformats.org/officeDocument/2006/relationships/slide" Target="slides/slide8.xml" Id="rId12" /><Relationship Type="http://schemas.openxmlformats.org/officeDocument/2006/relationships/slide" Target="slides/slide9.xml" Id="rId13" /><Relationship Type="http://schemas.openxmlformats.org/officeDocument/2006/relationships/presProps" Target="presProps.xml" Id="rId14" /><Relationship Type="http://schemas.openxmlformats.org/officeDocument/2006/relationships/viewProps" Target="viewProps.xml" Id="rId15" /><Relationship Type="http://schemas.openxmlformats.org/officeDocument/2006/relationships/tableStyles" Target="tableStyles.xml" Id="rId16" /></Relationships>
</file>

<file path=ppt/handoutMasters/_rels/handoutMaster1.xml.rels>&#65279;<?xml version="1.0" encoding="utf-8"?><Relationships xmlns="http://schemas.openxmlformats.org/package/2006/relationships"><Relationship Type="http://schemas.openxmlformats.org/officeDocument/2006/relationships/theme" Target="../theme/theme3.xml"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7"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8"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77296B-F494-8E45-9402-DA85493F5B37}" type="datetimeFigureOut">
              <a:rPr kumimoji="1" lang="ja-JP" altLang="en-US" smtClean="0"/>
              <a:t>2018/3/28</a:t>
            </a:fld>
            <a:endParaRPr kumimoji="1" lang="ja-JP" altLang="en-US"/>
          </a:p>
        </p:txBody>
      </p:sp>
      <p:sp>
        <p:nvSpPr>
          <p:cNvPr id="1109"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10"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64214FE-67EF-114D-94D0-ED5880B327F6}" type="slidenum">
              <a:rPr kumimoji="1" lang="ja-JP" altLang="en-US" smtClean="0"/>
              <a:t>‹#›</a:t>
            </a:fld>
            <a:endParaRPr kumimoji="1" lang="ja-JP" altLang="en-US"/>
          </a:p>
        </p:txBody>
      </p:sp>
    </p:spTree>
    <p:extLst>
      <p:ext uri="{BB962C8B-B14F-4D97-AF65-F5344CB8AC3E}">
        <p14:creationId xmlns:p14="http://schemas.microsoft.com/office/powerpoint/2010/main" val="2190389733"/>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Relationships xmlns="http://schemas.openxmlformats.org/package/2006/relationships"><Relationship Type="http://schemas.openxmlformats.org/officeDocument/2006/relationships/theme" Target="../theme/theme2.xml"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DE77-1406-1343-AE8A-008FB2C5E5C2}" type="datetimeFigureOut">
              <a:rPr kumimoji="1" lang="ja-JP" altLang="en-US" smtClean="0"/>
              <a:t>2018/3/28</a:t>
            </a:fld>
            <a:endParaRPr kumimoji="1" lang="ja-JP" altLang="en-US"/>
          </a:p>
        </p:txBody>
      </p:sp>
      <p:sp>
        <p:nvSpPr>
          <p:cNvPr id="1102"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400551"/>
            <a:ext cx="5486400" cy="360045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32B43D-CDA7-5944-9E63-004B885F55C2}" type="slidenum">
              <a:rPr kumimoji="1" lang="ja-JP" altLang="en-US" smtClean="0"/>
              <a:t>‹#›</a:t>
            </a:fld>
            <a:endParaRPr kumimoji="1" lang="ja-JP" altLang="en-US"/>
          </a:p>
        </p:txBody>
      </p:sp>
    </p:spTree>
    <p:extLst>
      <p:ext uri="{BB962C8B-B14F-4D97-AF65-F5344CB8AC3E}">
        <p14:creationId xmlns:p14="http://schemas.microsoft.com/office/powerpoint/2010/main" val="1224370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Relationships xmlns="http://schemas.openxmlformats.org/package/2006/relationships"><Relationship Type="http://schemas.openxmlformats.org/officeDocument/2006/relationships/slide" Target="../slides/slide1.xml" Id="rId1" /><Relationship Type="http://schemas.openxmlformats.org/officeDocument/2006/relationships/notesMaster" Target="../notesMasters/notesMaster1.xml" Id="rId2" /></Relationships>
</file>

<file path=ppt/notesSlides/_rels/notesSlide2.xml.rels>&#65279;<?xml version="1.0" encoding="utf-8"?><Relationships xmlns="http://schemas.openxmlformats.org/package/2006/relationships"><Relationship Type="http://schemas.openxmlformats.org/officeDocument/2006/relationships/slide" Target="../slides/slide2.xml" Id="rId1" /><Relationship Type="http://schemas.openxmlformats.org/officeDocument/2006/relationships/notesMaster" Target="../notesMasters/notesMaster1.xml" Id="rId2" /></Relationships>
</file>

<file path=ppt/notesSlides/_rels/notesSlide3.xml.rels>&#65279;<?xml version="1.0" encoding="utf-8"?><Relationships xmlns="http://schemas.openxmlformats.org/package/2006/relationships"><Relationship Type="http://schemas.openxmlformats.org/officeDocument/2006/relationships/slide" Target="../slides/slide3.xml" Id="rId1" /><Relationship Type="http://schemas.openxmlformats.org/officeDocument/2006/relationships/notesMaster" Target="../notesMasters/notesMaster1.xml" Id="rId2" /></Relationships>
</file>

<file path=ppt/notesSlides/_rels/notesSlide4.xml.rels>&#65279;<?xml version="1.0" encoding="utf-8"?><Relationships xmlns="http://schemas.openxmlformats.org/package/2006/relationships"><Relationship Type="http://schemas.openxmlformats.org/officeDocument/2006/relationships/slide" Target="../slides/slide4.xml" Id="rId1" /><Relationship Type="http://schemas.openxmlformats.org/officeDocument/2006/relationships/notesMaster" Target="../notesMasters/notesMaster1.xml" Id="rId2" /></Relationships>
</file>

<file path=ppt/notesSlides/_rels/notesSlide5.xml.rels>&#65279;<?xml version="1.0" encoding="utf-8"?><Relationships xmlns="http://schemas.openxmlformats.org/package/2006/relationships"><Relationship Type="http://schemas.openxmlformats.org/officeDocument/2006/relationships/slide" Target="../slides/slide5.xml" Id="rId1" /><Relationship Type="http://schemas.openxmlformats.org/officeDocument/2006/relationships/notesMaster" Target="../notesMasters/notesMaster1.xml" Id="rId2" /></Relationships>
</file>

<file path=ppt/notesSlides/_rels/notesSlide6.xml.rels>&#65279;<?xml version="1.0" encoding="utf-8"?><Relationships xmlns="http://schemas.openxmlformats.org/package/2006/relationships"><Relationship Type="http://schemas.openxmlformats.org/officeDocument/2006/relationships/slide" Target="../slides/slide6.xml" Id="rId1" /><Relationship Type="http://schemas.openxmlformats.org/officeDocument/2006/relationships/notesMaster" Target="../notesMasters/notesMaster1.xml" Id="rId2" /></Relationships>
</file>

<file path=ppt/notesSlides/_rels/notesSlide7.xml.rels>&#65279;<?xml version="1.0" encoding="utf-8"?><Relationships xmlns="http://schemas.openxmlformats.org/package/2006/relationships"><Relationship Type="http://schemas.openxmlformats.org/officeDocument/2006/relationships/slide" Target="../slides/slide7.xml" Id="rId1" /><Relationship Type="http://schemas.openxmlformats.org/officeDocument/2006/relationships/notesMaster" Target="../notesMasters/notesMaster1.xml" Id="rId2" /></Relationships>
</file>

<file path=ppt/notesSlides/_rels/notesSlide8.xml.rels>&#65279;<?xml version="1.0" encoding="utf-8"?><Relationships xmlns="http://schemas.openxmlformats.org/package/2006/relationships"><Relationship Type="http://schemas.openxmlformats.org/officeDocument/2006/relationships/slide" Target="../slides/slide8.xml" Id="rId1" /><Relationship Type="http://schemas.openxmlformats.org/officeDocument/2006/relationships/notesMaster" Target="../notesMasters/notesMaster1.xml" Id="rId2" /></Relationships>
</file>

<file path=ppt/notesSlides/_rels/notesSlide9.xml.rels>&#65279;<?xml version="1.0" encoding="utf-8"?><Relationships xmlns="http://schemas.openxmlformats.org/package/2006/relationships"><Relationship Type="http://schemas.openxmlformats.org/officeDocument/2006/relationships/slide" Target="../slides/slide9.xml" Id="rId1" /><Relationship Type="http://schemas.openxmlformats.org/officeDocument/2006/relationships/notesMaster" Target="../notesMasters/notesMaster1.xml" Id="rId2"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18" name="スライド イメージ プレースホルダー 1"/>
          <p:cNvSpPr>
            <a:spLocks noGrp="1" noRot="1" noChangeAspect="1"/>
          </p:cNvSpPr>
          <p:nvPr>
            <p:ph type="sldImg"/>
          </p:nvPr>
        </p:nvSpPr>
        <p:spPr/>
      </p:sp>
      <p:sp>
        <p:nvSpPr>
          <p:cNvPr id="1119" name="ノート プレースホルダー 2"/>
          <p:cNvSpPr>
            <a:spLocks noGrp="1"/>
          </p:cNvSpPr>
          <p:nvPr>
            <p:ph type="body" idx="1"/>
          </p:nvPr>
        </p:nvSpPr>
        <p:spPr/>
        <p:txBody>
          <a:bodyPr/>
          <a:lstStyle/>
          <a:p>
            <a:r>
              <a:rPr kumimoji="1" lang="ja-JP" altLang="en-US" dirty="0" smtClean="0"/>
              <a:t>この章では</a:t>
            </a:r>
            <a:endParaRPr kumimoji="1" lang="en-US" altLang="ja-JP" dirty="0" smtClean="0"/>
          </a:p>
          <a:p>
            <a:r>
              <a:rPr kumimoji="1" lang="en-US" altLang="ja-JP" dirty="0" smtClean="0"/>
              <a:t>Line</a:t>
            </a:r>
            <a:r>
              <a:rPr kumimoji="1" lang="ja-JP" altLang="en-US" dirty="0" smtClean="0"/>
              <a:t>のグループ会話の例を通じた協調行動のエスカレートについてお話しします</a:t>
            </a:r>
            <a:endParaRPr kumimoji="1" lang="ja-JP" altLang="en-US" dirty="0"/>
          </a:p>
        </p:txBody>
      </p:sp>
      <p:sp>
        <p:nvSpPr>
          <p:cNvPr id="1120" name="スライド番号プレースホルダー 3"/>
          <p:cNvSpPr>
            <a:spLocks noGrp="1"/>
          </p:cNvSpPr>
          <p:nvPr>
            <p:ph type="sldNum" sz="quarter" idx="10"/>
          </p:nvPr>
        </p:nvSpPr>
        <p:spPr/>
        <p:txBody>
          <a:bodyPr/>
          <a:lstStyle/>
          <a:p>
            <a:fld id="{FD32B43D-CDA7-5944-9E63-004B885F55C2}" type="slidenum">
              <a:rPr kumimoji="1" lang="ja-JP" altLang="en-US" smtClean="0"/>
              <a:t>1</a:t>
            </a:fld>
            <a:endParaRPr kumimoji="1" lang="ja-JP" altLang="en-US"/>
          </a:p>
        </p:txBody>
      </p:sp>
    </p:spTree>
    <p:extLst>
      <p:ext uri="{BB962C8B-B14F-4D97-AF65-F5344CB8AC3E}">
        <p14:creationId xmlns:p14="http://schemas.microsoft.com/office/powerpoint/2010/main" val="1375855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6" name="スライド イメージ プレースホルダー 1"/>
          <p:cNvSpPr>
            <a:spLocks noGrp="1" noRot="1" noChangeAspect="1"/>
          </p:cNvSpPr>
          <p:nvPr>
            <p:ph type="sldImg"/>
          </p:nvPr>
        </p:nvSpPr>
        <p:spPr/>
      </p:sp>
      <p:sp>
        <p:nvSpPr>
          <p:cNvPr id="1137" name="ノート プレースホルダー 2"/>
          <p:cNvSpPr>
            <a:spLocks noGrp="1"/>
          </p:cNvSpPr>
          <p:nvPr>
            <p:ph type="body" idx="1"/>
          </p:nvPr>
        </p:nvSpPr>
        <p:spPr/>
        <p:txBody>
          <a:bodyPr/>
          <a:lstStyle/>
          <a:p>
            <a:r>
              <a:rPr kumimoji="1" lang="ja-JP" altLang="en-US" dirty="0" smtClean="0"/>
              <a:t>※　会話画面は自動で進みます</a:t>
            </a:r>
            <a:endParaRPr kumimoji="1" lang="en-US" altLang="ja-JP" dirty="0" smtClean="0"/>
          </a:p>
          <a:p>
            <a:endParaRPr kumimoji="1" lang="en-US" altLang="ja-JP" dirty="0" smtClean="0"/>
          </a:p>
          <a:p>
            <a:r>
              <a:rPr kumimoji="1" lang="en-US" altLang="ja-JP" dirty="0" smtClean="0"/>
              <a:t>Line</a:t>
            </a:r>
            <a:r>
              <a:rPr kumimoji="1" lang="ja-JP" altLang="en-US" dirty="0" smtClean="0"/>
              <a:t>の１つ目の怖さは感情が伝わりにくいことです。</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お互いに相手の表情を見ることができないため</a:t>
            </a:r>
            <a:endParaRPr kumimoji="1" lang="en-US" altLang="ja-JP" dirty="0" smtClean="0"/>
          </a:p>
          <a:p>
            <a:r>
              <a:rPr kumimoji="1" lang="ja-JP" altLang="en-US" dirty="0" smtClean="0"/>
              <a:t>自分の感情が伝わりにくいです。</a:t>
            </a:r>
            <a:endParaRPr kumimoji="1" lang="en-US" altLang="ja-JP" dirty="0" smtClean="0"/>
          </a:p>
          <a:p>
            <a:endParaRPr kumimoji="1" lang="ja-JP" altLang="en-US"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1138" name="スライド番号プレースホルダー 3"/>
          <p:cNvSpPr>
            <a:spLocks noGrp="1"/>
          </p:cNvSpPr>
          <p:nvPr>
            <p:ph type="sldNum" sz="quarter" idx="10"/>
          </p:nvPr>
        </p:nvSpPr>
        <p:spPr/>
        <p:txBody>
          <a:bodyPr/>
          <a:lstStyle/>
          <a:p>
            <a:fld id="{FD32B43D-CDA7-5944-9E63-004B885F55C2}" type="slidenum">
              <a:rPr kumimoji="1" lang="ja-JP" altLang="en-US" smtClean="0"/>
              <a:t>2</a:t>
            </a:fld>
            <a:endParaRPr kumimoji="1" lang="ja-JP" altLang="en-US"/>
          </a:p>
        </p:txBody>
      </p:sp>
    </p:spTree>
    <p:extLst>
      <p:ext uri="{BB962C8B-B14F-4D97-AF65-F5344CB8AC3E}">
        <p14:creationId xmlns:p14="http://schemas.microsoft.com/office/powerpoint/2010/main" val="578275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2" name="スライド イメージ プレースホルダー 1"/>
          <p:cNvSpPr>
            <a:spLocks noGrp="1" noRot="1" noChangeAspect="1"/>
          </p:cNvSpPr>
          <p:nvPr>
            <p:ph type="sldImg"/>
          </p:nvPr>
        </p:nvSpPr>
        <p:spPr/>
      </p:sp>
      <p:sp>
        <p:nvSpPr>
          <p:cNvPr id="1153" name="ノート プレースホルダー 2"/>
          <p:cNvSpPr>
            <a:spLocks noGrp="1"/>
          </p:cNvSpPr>
          <p:nvPr>
            <p:ph type="body" idx="1"/>
          </p:nvPr>
        </p:nvSpPr>
        <p:spPr/>
        <p:txBody>
          <a:bodyPr/>
          <a:lstStyle/>
          <a:p>
            <a:r>
              <a:rPr kumimoji="1" lang="ja-JP" altLang="en-US" dirty="0" smtClean="0"/>
              <a:t>※　会話画面は自動で進みます</a:t>
            </a:r>
            <a:endParaRPr kumimoji="1" lang="en-US" altLang="ja-JP" dirty="0" smtClean="0"/>
          </a:p>
          <a:p>
            <a:endParaRPr kumimoji="1" lang="en-US" altLang="ja-JP" dirty="0" smtClean="0"/>
          </a:p>
          <a:p>
            <a:r>
              <a:rPr kumimoji="1" lang="en-US" altLang="ja-JP" dirty="0" smtClean="0"/>
              <a:t>Line</a:t>
            </a:r>
            <a:r>
              <a:rPr kumimoji="1" lang="ja-JP" altLang="en-US" dirty="0" smtClean="0"/>
              <a:t>の１つ目の怖さは感情が伝わりにくいことです。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お互いに相手の表情を見ることができないため</a:t>
            </a:r>
            <a:endParaRPr kumimoji="1" lang="en-US" altLang="ja-JP" dirty="0" smtClean="0"/>
          </a:p>
          <a:p>
            <a:r>
              <a:rPr kumimoji="1" lang="ja-JP" altLang="en-US" dirty="0" smtClean="0"/>
              <a:t>自分の感情が伝わりにくいです。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1154" name="スライド番号プレースホルダー 3"/>
          <p:cNvSpPr>
            <a:spLocks noGrp="1"/>
          </p:cNvSpPr>
          <p:nvPr>
            <p:ph type="sldNum" sz="quarter" idx="10"/>
          </p:nvPr>
        </p:nvSpPr>
        <p:spPr/>
        <p:txBody>
          <a:bodyPr/>
          <a:lstStyle/>
          <a:p>
            <a:fld id="{FD32B43D-CDA7-5944-9E63-004B885F55C2}" type="slidenum">
              <a:rPr kumimoji="1" lang="ja-JP" altLang="en-US" smtClean="0"/>
              <a:t>3</a:t>
            </a:fld>
            <a:endParaRPr kumimoji="1" lang="ja-JP" altLang="en-US"/>
          </a:p>
        </p:txBody>
      </p:sp>
    </p:spTree>
    <p:extLst>
      <p:ext uri="{BB962C8B-B14F-4D97-AF65-F5344CB8AC3E}">
        <p14:creationId xmlns:p14="http://schemas.microsoft.com/office/powerpoint/2010/main" val="578275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72" name="スライド イメージ プレースホルダー 1"/>
          <p:cNvSpPr>
            <a:spLocks noGrp="1" noRot="1" noChangeAspect="1"/>
          </p:cNvSpPr>
          <p:nvPr>
            <p:ph type="sldImg"/>
          </p:nvPr>
        </p:nvSpPr>
        <p:spPr/>
      </p:sp>
      <p:sp>
        <p:nvSpPr>
          <p:cNvPr id="1173" name="ノート プレースホルダー 2"/>
          <p:cNvSpPr>
            <a:spLocks noGrp="1"/>
          </p:cNvSpPr>
          <p:nvPr>
            <p:ph type="body" idx="1"/>
          </p:nvPr>
        </p:nvSpPr>
        <p:spPr/>
        <p:txBody>
          <a:bodyPr/>
          <a:lstStyle/>
          <a:p>
            <a:r>
              <a:rPr kumimoji="1" lang="ja-JP" altLang="en-US" dirty="0" smtClean="0"/>
              <a:t>言い過ぎてしまうと顔を合わせづらくなったりその後の人間関係に影響します</a:t>
            </a:r>
            <a:endParaRPr kumimoji="1" lang="en-US" altLang="ja-JP" dirty="0" smtClean="0"/>
          </a:p>
          <a:p>
            <a:r>
              <a:rPr kumimoji="1" lang="ja-JP" altLang="en-US" dirty="0" smtClean="0"/>
              <a:t>そのため送信する前に</a:t>
            </a:r>
            <a:endParaRPr kumimoji="1" lang="en-US" altLang="ja-JP" dirty="0" smtClean="0"/>
          </a:p>
          <a:p>
            <a:r>
              <a:rPr kumimoji="1" lang="ja-JP" altLang="en-US" dirty="0" smtClean="0"/>
              <a:t>誤解を生まないか？</a:t>
            </a:r>
            <a:endParaRPr kumimoji="1" lang="en-US" altLang="ja-JP" dirty="0" smtClean="0"/>
          </a:p>
          <a:p>
            <a:r>
              <a:rPr kumimoji="1" lang="ja-JP" altLang="en-US" dirty="0" smtClean="0"/>
              <a:t>心を傷つけていないか？</a:t>
            </a:r>
            <a:endParaRPr kumimoji="1" lang="en-US" altLang="ja-JP" dirty="0" smtClean="0"/>
          </a:p>
          <a:p>
            <a:r>
              <a:rPr kumimoji="1" lang="ja-JP" altLang="en-US" dirty="0" smtClean="0"/>
              <a:t>と自分の中でもう一度考えてみましょう。</a:t>
            </a:r>
            <a:endParaRPr kumimoji="1" lang="en-US" altLang="ja-JP" dirty="0" smtClean="0"/>
          </a:p>
          <a:p>
            <a:endParaRPr kumimoji="1" lang="en-US" altLang="ja-JP" dirty="0" smtClean="0"/>
          </a:p>
        </p:txBody>
      </p:sp>
      <p:sp>
        <p:nvSpPr>
          <p:cNvPr id="1174" name="スライド番号プレースホルダー 3"/>
          <p:cNvSpPr>
            <a:spLocks noGrp="1"/>
          </p:cNvSpPr>
          <p:nvPr>
            <p:ph type="sldNum" sz="quarter" idx="10"/>
          </p:nvPr>
        </p:nvSpPr>
        <p:spPr/>
        <p:txBody>
          <a:bodyPr/>
          <a:lstStyle/>
          <a:p>
            <a:fld id="{FD32B43D-CDA7-5944-9E63-004B885F55C2}" type="slidenum">
              <a:rPr kumimoji="1" lang="ja-JP" altLang="en-US" smtClean="0"/>
              <a:t>4</a:t>
            </a:fld>
            <a:endParaRPr kumimoji="1" lang="ja-JP" altLang="en-US"/>
          </a:p>
        </p:txBody>
      </p:sp>
    </p:spTree>
    <p:extLst>
      <p:ext uri="{BB962C8B-B14F-4D97-AF65-F5344CB8AC3E}">
        <p14:creationId xmlns:p14="http://schemas.microsoft.com/office/powerpoint/2010/main" val="1640844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82" name="スライド イメージ プレースホルダー 1"/>
          <p:cNvSpPr>
            <a:spLocks noGrp="1" noRot="1" noChangeAspect="1"/>
          </p:cNvSpPr>
          <p:nvPr>
            <p:ph type="sldImg"/>
          </p:nvPr>
        </p:nvSpPr>
        <p:spPr/>
      </p:sp>
      <p:sp>
        <p:nvSpPr>
          <p:cNvPr id="1183" name="ノート プレースホルダー 2"/>
          <p:cNvSpPr>
            <a:spLocks noGrp="1"/>
          </p:cNvSpPr>
          <p:nvPr>
            <p:ph type="body" idx="1"/>
          </p:nvPr>
        </p:nvSpPr>
        <p:spPr/>
        <p:txBody>
          <a:bodyPr/>
          <a:lstStyle/>
          <a:p>
            <a:r>
              <a:rPr kumimoji="1" lang="ja-JP" altLang="en-US" dirty="0" smtClean="0"/>
              <a:t>もし送信してしまったら</a:t>
            </a:r>
            <a:r>
              <a:rPr kumimoji="1" lang="mr-IN" altLang="ja-JP" dirty="0" smtClean="0"/>
              <a:t>…</a:t>
            </a:r>
            <a:endParaRPr kumimoji="1" lang="en-US" altLang="ja-JP" dirty="0" smtClean="0"/>
          </a:p>
          <a:p>
            <a:r>
              <a:rPr kumimoji="1" lang="ja-JP" altLang="en-US" dirty="0" smtClean="0"/>
              <a:t>まず、SNSですぐ謝ることが大事です。</a:t>
            </a:r>
            <a:endParaRPr kumimoji="1" lang="en-US" altLang="ja-JP" dirty="0" smtClean="0"/>
          </a:p>
          <a:p>
            <a:r>
              <a:rPr kumimoji="1" lang="ja-JP" altLang="en-US" dirty="0" smtClean="0"/>
              <a:t>勇気を出して、顔を合わせて直接謝りましょう。</a:t>
            </a:r>
            <a:endParaRPr kumimoji="1" lang="ja-JP" altLang="en-US" dirty="0" smtClean="0"/>
          </a:p>
          <a:p>
            <a:endParaRPr kumimoji="1" lang="ja-JP" altLang="en-US" dirty="0" smtClean="0"/>
          </a:p>
          <a:p>
            <a:r>
              <a:rPr kumimoji="1" lang="ja-JP" altLang="en-US" dirty="0" smtClean="0"/>
              <a:t>謝りもせず放置してしまうと仲直りが困難になってしまいます。</a:t>
            </a:r>
            <a:endParaRPr kumimoji="1" lang="en-US" altLang="ja-JP" dirty="0" smtClean="0"/>
          </a:p>
          <a:p>
            <a:endParaRPr kumimoji="1" lang="ja-JP" altLang="en-US" dirty="0" smtClean="0"/>
          </a:p>
          <a:p>
            <a:endParaRPr kumimoji="1" lang="en-US" altLang="ja-JP" dirty="0" smtClean="0"/>
          </a:p>
        </p:txBody>
      </p:sp>
      <p:sp>
        <p:nvSpPr>
          <p:cNvPr id="1184" name="スライド番号プレースホルダー 3"/>
          <p:cNvSpPr>
            <a:spLocks noGrp="1"/>
          </p:cNvSpPr>
          <p:nvPr>
            <p:ph type="sldNum" sz="quarter" idx="10"/>
          </p:nvPr>
        </p:nvSpPr>
        <p:spPr/>
        <p:txBody>
          <a:bodyPr/>
          <a:lstStyle/>
          <a:p>
            <a:fld id="{FD32B43D-CDA7-5944-9E63-004B885F55C2}" type="slidenum">
              <a:rPr kumimoji="1" lang="ja-JP" altLang="en-US" smtClean="0"/>
              <a:t>5</a:t>
            </a:fld>
            <a:endParaRPr kumimoji="1" lang="ja-JP" altLang="en-US"/>
          </a:p>
        </p:txBody>
      </p:sp>
    </p:spTree>
    <p:extLst>
      <p:ext uri="{BB962C8B-B14F-4D97-AF65-F5344CB8AC3E}">
        <p14:creationId xmlns:p14="http://schemas.microsoft.com/office/powerpoint/2010/main" val="1640844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3" name="スライド イメージ プレースホルダー 1"/>
          <p:cNvSpPr>
            <a:spLocks noGrp="1" noRot="1" noChangeAspect="1"/>
          </p:cNvSpPr>
          <p:nvPr>
            <p:ph type="sldImg"/>
          </p:nvPr>
        </p:nvSpPr>
        <p:spPr/>
      </p:sp>
      <p:sp>
        <p:nvSpPr>
          <p:cNvPr id="1194" name="ノート プレースホルダー 2"/>
          <p:cNvSpPr>
            <a:spLocks noGrp="1"/>
          </p:cNvSpPr>
          <p:nvPr>
            <p:ph type="body" idx="1"/>
          </p:nvPr>
        </p:nvSpPr>
        <p:spPr/>
        <p:txBody>
          <a:bodyPr/>
          <a:lstStyle/>
          <a:p>
            <a:r>
              <a:rPr kumimoji="1" lang="en-US" altLang="ja-JP" dirty="0" smtClean="0"/>
              <a:t>Line</a:t>
            </a:r>
            <a:r>
              <a:rPr kumimoji="1" lang="ja-JP" altLang="en-US" dirty="0" smtClean="0"/>
              <a:t>の３つ目の怖さは思いつきをそのまま送ってしまう点</a:t>
            </a:r>
            <a:endParaRPr kumimoji="1" lang="en-US" altLang="ja-JP" dirty="0" smtClean="0"/>
          </a:p>
          <a:p>
            <a:r>
              <a:rPr kumimoji="1" lang="en-US" altLang="ja-JP" dirty="0" smtClean="0"/>
              <a:t>SNS</a:t>
            </a:r>
            <a:r>
              <a:rPr kumimoji="1" lang="ja-JP" altLang="en-US" dirty="0" smtClean="0"/>
              <a:t>では相手が見えない分思ったことをすぐに書き込むという点があるが</a:t>
            </a:r>
            <a:endParaRPr kumimoji="1" lang="en-US" altLang="ja-JP" dirty="0" smtClean="0"/>
          </a:p>
          <a:p>
            <a:r>
              <a:rPr kumimoji="1" lang="ja-JP" altLang="en-US" dirty="0" smtClean="0"/>
              <a:t>考えのない言葉が悪口となり相手を傷つけてしまうことがある。</a:t>
            </a:r>
            <a:endParaRPr kumimoji="1" lang="en-US" altLang="ja-JP" dirty="0" smtClean="0"/>
          </a:p>
          <a:p>
            <a:endParaRPr kumimoji="1" lang="ja-JP" altLang="en-US" dirty="0"/>
          </a:p>
        </p:txBody>
      </p:sp>
      <p:sp>
        <p:nvSpPr>
          <p:cNvPr id="1195" name="スライド番号プレースホルダー 3"/>
          <p:cNvSpPr>
            <a:spLocks noGrp="1"/>
          </p:cNvSpPr>
          <p:nvPr>
            <p:ph type="sldNum" sz="quarter" idx="10"/>
          </p:nvPr>
        </p:nvSpPr>
        <p:spPr/>
        <p:txBody>
          <a:bodyPr/>
          <a:lstStyle/>
          <a:p>
            <a:fld id="{FD32B43D-CDA7-5944-9E63-004B885F55C2}" type="slidenum">
              <a:rPr kumimoji="1" lang="ja-JP" altLang="en-US" smtClean="0"/>
              <a:t>6</a:t>
            </a:fld>
            <a:endParaRPr kumimoji="1" lang="ja-JP" altLang="en-US"/>
          </a:p>
        </p:txBody>
      </p:sp>
    </p:spTree>
    <p:extLst>
      <p:ext uri="{BB962C8B-B14F-4D97-AF65-F5344CB8AC3E}">
        <p14:creationId xmlns:p14="http://schemas.microsoft.com/office/powerpoint/2010/main" val="578275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3" name="スライド イメージ プレースホルダー 1"/>
          <p:cNvSpPr>
            <a:spLocks noGrp="1" noRot="1" noChangeAspect="1"/>
          </p:cNvSpPr>
          <p:nvPr>
            <p:ph type="sldImg"/>
          </p:nvPr>
        </p:nvSpPr>
        <p:spPr/>
      </p:sp>
      <p:sp>
        <p:nvSpPr>
          <p:cNvPr id="1204" name="ノート プレースホルダー 2"/>
          <p:cNvSpPr>
            <a:spLocks noGrp="1"/>
          </p:cNvSpPr>
          <p:nvPr>
            <p:ph type="body" idx="1"/>
          </p:nvPr>
        </p:nvSpPr>
        <p:spPr/>
        <p:txBody>
          <a:bodyPr/>
          <a:lstStyle/>
          <a:p>
            <a:r>
              <a:rPr kumimoji="1" lang="ja-JP" altLang="en-US" dirty="0" smtClean="0"/>
              <a:t>ポイント</a:t>
            </a:r>
            <a:endParaRPr kumimoji="1" lang="en-US" altLang="ja-JP" dirty="0" smtClean="0"/>
          </a:p>
          <a:p>
            <a:r>
              <a:rPr kumimoji="1" lang="ja-JP" altLang="en-US" dirty="0" smtClean="0"/>
              <a:t>お互いが協力し合って悪口を言わせない雰囲気を作ること</a:t>
            </a:r>
            <a:endParaRPr kumimoji="1" lang="en-US" altLang="ja-JP" dirty="0" smtClean="0"/>
          </a:p>
          <a:p>
            <a:r>
              <a:rPr kumimoji="1" lang="ja-JP" altLang="en-US" dirty="0" smtClean="0"/>
              <a:t>そのために</a:t>
            </a:r>
            <a:endParaRPr kumimoji="1" lang="en-US" altLang="ja-JP" dirty="0" smtClean="0"/>
          </a:p>
          <a:p>
            <a:endParaRPr kumimoji="1" lang="ja-JP" altLang="en-US" dirty="0" smtClean="0"/>
          </a:p>
          <a:p>
            <a:r>
              <a:rPr kumimoji="1" lang="ja-JP" altLang="en-US" dirty="0" smtClean="0"/>
              <a:t>画面を読む</a:t>
            </a:r>
            <a:endParaRPr kumimoji="1" lang="en-US" altLang="ja-JP" dirty="0" smtClean="0"/>
          </a:p>
        </p:txBody>
      </p:sp>
      <p:sp>
        <p:nvSpPr>
          <p:cNvPr id="1205" name="スライド番号プレースホルダー 3"/>
          <p:cNvSpPr>
            <a:spLocks noGrp="1"/>
          </p:cNvSpPr>
          <p:nvPr>
            <p:ph type="sldNum" sz="quarter" idx="10"/>
          </p:nvPr>
        </p:nvSpPr>
        <p:spPr/>
        <p:txBody>
          <a:bodyPr/>
          <a:lstStyle/>
          <a:p>
            <a:fld id="{FD32B43D-CDA7-5944-9E63-004B885F55C2}" type="slidenum">
              <a:rPr kumimoji="1" lang="ja-JP" altLang="en-US" smtClean="0"/>
              <a:t>7</a:t>
            </a:fld>
            <a:endParaRPr kumimoji="1" lang="ja-JP" altLang="en-US"/>
          </a:p>
        </p:txBody>
      </p:sp>
    </p:spTree>
    <p:extLst>
      <p:ext uri="{BB962C8B-B14F-4D97-AF65-F5344CB8AC3E}">
        <p14:creationId xmlns:p14="http://schemas.microsoft.com/office/powerpoint/2010/main" val="1640844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13" name="スライド イメージ プレースホルダー 1"/>
          <p:cNvSpPr>
            <a:spLocks noGrp="1" noRot="1" noChangeAspect="1"/>
          </p:cNvSpPr>
          <p:nvPr>
            <p:ph type="sldImg"/>
          </p:nvPr>
        </p:nvSpPr>
        <p:spPr/>
      </p:sp>
      <p:sp>
        <p:nvSpPr>
          <p:cNvPr id="1214" name="ノート プレースホルダー 2"/>
          <p:cNvSpPr>
            <a:spLocks noGrp="1"/>
          </p:cNvSpPr>
          <p:nvPr>
            <p:ph type="body" idx="1"/>
          </p:nvPr>
        </p:nvSpPr>
        <p:spPr/>
        <p:txBody>
          <a:bodyPr/>
          <a:lstStyle/>
          <a:p>
            <a:r>
              <a:rPr kumimoji="1" lang="ja-JP" altLang="en-US" dirty="0" smtClean="0"/>
              <a:t>ポイント</a:t>
            </a:r>
            <a:endParaRPr kumimoji="1" lang="en-US" altLang="ja-JP" dirty="0" smtClean="0"/>
          </a:p>
          <a:p>
            <a:endParaRPr kumimoji="1" lang="en-US" altLang="ja-JP" dirty="0" smtClean="0"/>
          </a:p>
          <a:p>
            <a:r>
              <a:rPr kumimoji="1" lang="ja-JP" altLang="en-US" dirty="0" smtClean="0"/>
              <a:t>画面を読む</a:t>
            </a:r>
            <a:endParaRPr kumimoji="1" lang="en-US" altLang="ja-JP" dirty="0" smtClean="0"/>
          </a:p>
        </p:txBody>
      </p:sp>
      <p:sp>
        <p:nvSpPr>
          <p:cNvPr id="1215" name="スライド番号プレースホルダー 3"/>
          <p:cNvSpPr>
            <a:spLocks noGrp="1"/>
          </p:cNvSpPr>
          <p:nvPr>
            <p:ph type="sldNum" sz="quarter" idx="10"/>
          </p:nvPr>
        </p:nvSpPr>
        <p:spPr/>
        <p:txBody>
          <a:bodyPr/>
          <a:lstStyle/>
          <a:p>
            <a:fld id="{FD32B43D-CDA7-5944-9E63-004B885F55C2}" type="slidenum">
              <a:rPr kumimoji="1" lang="ja-JP" altLang="en-US" smtClean="0"/>
              <a:t>8</a:t>
            </a:fld>
            <a:endParaRPr kumimoji="1" lang="ja-JP" altLang="en-US"/>
          </a:p>
        </p:txBody>
      </p:sp>
    </p:spTree>
    <p:extLst>
      <p:ext uri="{BB962C8B-B14F-4D97-AF65-F5344CB8AC3E}">
        <p14:creationId xmlns:p14="http://schemas.microsoft.com/office/powerpoint/2010/main" val="1640844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221" name="四角形 93"/>
          <p:cNvSpPr>
            <a:spLocks noGrp="1" noRot="1" noChangeAspect="1"/>
          </p:cNvSpPr>
          <p:nvPr>
            <p:ph type="sldImg" idx="2"/>
          </p:nvPr>
        </p:nvSpPr>
        <p:spPr>
          <a:prstGeom prst="rect">
            <a:avLst/>
          </a:prstGeom>
        </p:spPr>
        <p:txBody>
          <a:bodyPr/>
          <a:p>
            <a:endParaRPr kumimoji="1" lang="ja-JP" altLang="en-US"/>
          </a:p>
        </p:txBody>
      </p:sp>
      <p:sp>
        <p:nvSpPr>
          <p:cNvPr id="1222" name="四角形 94"/>
          <p:cNvSpPr>
            <a:spLocks noGrp="1"/>
          </p:cNvSpPr>
          <p:nvPr>
            <p:ph type="body" sz="quarter" idx="3"/>
          </p:nvPr>
        </p:nvSpPr>
        <p:spPr>
          <a:prstGeom prst="rect">
            <a:avLst/>
          </a:prstGeom>
        </p:spPr>
        <p:txBody>
          <a:bodyPr/>
          <a:p>
            <a:r>
              <a:rPr kumimoji="1" lang="ja-JP" altLang="en-US"/>
              <a:t>画面を読む</a:t>
            </a:r>
            <a:endParaRPr kumimoji="1" lang="ja-JP" altLang="en-US"/>
          </a:p>
        </p:txBody>
      </p:sp>
      <p:sp>
        <p:nvSpPr>
          <p:cNvPr id="1223" name="四角形 9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FD32B43D-CDA7-5944-9E63-004B885F55C2}" type="slidenum">
              <a:rPr kumimoji="1" lang="ja-JP" altLang="en-US" smtClean="0"/>
              <a:t>‹#›</a:t>
            </a:fld>
            <a:endParaRPr kumimoji="1" lang="ja-JP" altLang="en-US"/>
          </a:p>
        </p:txBody>
      </p:sp>
    </p:spTree>
  </p:cSld>
  <p:clrMapOvr>
    <a:masterClrMapping/>
  </p:clrMapOvr>
</p:notes>
</file>

<file path=ppt/slideLayouts/_rels/slideLayout1.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0.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1.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2.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3.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4.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5.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6.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7.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8.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9.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1032"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1033" name="日付プレースホルダー 3"/>
          <p:cNvSpPr>
            <a:spLocks noGrp="1"/>
          </p:cNvSpPr>
          <p:nvPr>
            <p:ph type="dt" sz="half" idx="10"/>
          </p:nvPr>
        </p:nvSpPr>
        <p:spPr/>
        <p:txBody>
          <a:bodyPr/>
          <a:lstStyle/>
          <a:p>
            <a:fld id="{554422E7-376D-0948-8F80-38B419134E28}" type="datetime1">
              <a:rPr kumimoji="1" lang="ja-JP" altLang="en-US" smtClean="0"/>
              <a:t>2018/3/28</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1677930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89"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ー 3"/>
          <p:cNvSpPr>
            <a:spLocks noGrp="1"/>
          </p:cNvSpPr>
          <p:nvPr>
            <p:ph type="dt" sz="half" idx="10"/>
          </p:nvPr>
        </p:nvSpPr>
        <p:spPr/>
        <p:txBody>
          <a:bodyPr/>
          <a:lstStyle/>
          <a:p>
            <a:fld id="{F58EBD1B-9C10-1E49-873E-EE9FC8F024C6}" type="datetime1">
              <a:rPr kumimoji="1" lang="ja-JP" altLang="en-US" smtClean="0"/>
              <a:t>2018/3/28</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141921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1095"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ー 3"/>
          <p:cNvSpPr>
            <a:spLocks noGrp="1"/>
          </p:cNvSpPr>
          <p:nvPr>
            <p:ph type="dt" sz="half" idx="10"/>
          </p:nvPr>
        </p:nvSpPr>
        <p:spPr/>
        <p:txBody>
          <a:bodyPr/>
          <a:lstStyle/>
          <a:p>
            <a:fld id="{95A2A7FA-C79E-C145-B139-88CA77EF0BE4}" type="datetime1">
              <a:rPr kumimoji="1" lang="ja-JP" altLang="en-US" smtClean="0"/>
              <a:t>2018/3/28</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70979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p>
            <a:fld id="{02ECDCC2-E434-1E44-AC27-704328E68DDE}" type="datetime1">
              <a:rPr kumimoji="1" lang="ja-JP" altLang="en-US" smtClean="0"/>
              <a:t>2018/3/28</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22057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1044"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834DBFB8-F55F-224F-AAF1-15BE0FF728EF}" type="datetime1">
              <a:rPr kumimoji="1" lang="ja-JP" altLang="en-US" smtClean="0"/>
              <a:t>2018/3/28</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681334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50"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ー 4"/>
          <p:cNvSpPr>
            <a:spLocks noGrp="1"/>
          </p:cNvSpPr>
          <p:nvPr>
            <p:ph type="dt" sz="half" idx="10"/>
          </p:nvPr>
        </p:nvSpPr>
        <p:spPr/>
        <p:txBody>
          <a:bodyPr/>
          <a:lstStyle/>
          <a:p>
            <a:fld id="{C4F7D447-D33A-E749-98A2-177E32697045}" type="datetime1">
              <a:rPr kumimoji="1" lang="ja-JP" altLang="en-US" smtClean="0"/>
              <a:t>2018/3/28</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812421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1057"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ー 6"/>
          <p:cNvSpPr>
            <a:spLocks noGrp="1"/>
          </p:cNvSpPr>
          <p:nvPr>
            <p:ph type="dt" sz="half" idx="10"/>
          </p:nvPr>
        </p:nvSpPr>
        <p:spPr/>
        <p:txBody>
          <a:bodyPr/>
          <a:lstStyle/>
          <a:p>
            <a:fld id="{A6B156EB-9053-9047-B9EE-C60427D62347}" type="datetime1">
              <a:rPr kumimoji="1" lang="ja-JP" altLang="en-US" smtClean="0"/>
              <a:t>2018/3/28</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667358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66" name="日付プレースホルダー 2"/>
          <p:cNvSpPr>
            <a:spLocks noGrp="1"/>
          </p:cNvSpPr>
          <p:nvPr>
            <p:ph type="dt" sz="half" idx="10"/>
          </p:nvPr>
        </p:nvSpPr>
        <p:spPr/>
        <p:txBody>
          <a:bodyPr/>
          <a:lstStyle/>
          <a:p>
            <a:fld id="{8A0D020B-70FF-0645-831C-4AF6FEA15773}" type="datetime1">
              <a:rPr kumimoji="1" lang="ja-JP" altLang="en-US" smtClean="0"/>
              <a:t>2018/3/28</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212919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212129E2-6C93-4A41-84FB-6975130DF133}" type="datetime1">
              <a:rPr kumimoji="1" lang="ja-JP" altLang="en-US" smtClean="0"/>
              <a:t>2018/3/28</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1812791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1075"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01BCE513-4C49-734A-9449-8CEDF2940FC0}" type="datetime1">
              <a:rPr kumimoji="1" lang="ja-JP" altLang="en-US" smtClean="0"/>
              <a:t>2018/3/28</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1231685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1082"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71FC5597-0E64-3D4F-8A25-CDF4D4827C86}" type="datetime1">
              <a:rPr kumimoji="1" lang="ja-JP" altLang="en-US" smtClean="0"/>
              <a:t>2018/3/28</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83B67A27-73C2-424E-BF58-30741D36557A}" type="slidenum">
              <a:rPr kumimoji="1" lang="ja-JP" altLang="en-US" smtClean="0"/>
              <a:t>‹#›</a:t>
            </a:fld>
            <a:endParaRPr kumimoji="1" lang="ja-JP" altLang="en-US"/>
          </a:p>
        </p:txBody>
      </p:sp>
    </p:spTree>
    <p:extLst>
      <p:ext uri="{BB962C8B-B14F-4D97-AF65-F5344CB8AC3E}">
        <p14:creationId xmlns:p14="http://schemas.microsoft.com/office/powerpoint/2010/main" val="1348602465"/>
      </p:ext>
    </p:extLst>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slideLayout" Target="../slideLayouts/slideLayout1.xml" Id="rId1" /><Relationship Type="http://schemas.openxmlformats.org/officeDocument/2006/relationships/slideLayout" Target="../slideLayouts/slideLayout2.xml" Id="rId2" /><Relationship Type="http://schemas.openxmlformats.org/officeDocument/2006/relationships/slideLayout" Target="../slideLayouts/slideLayout3.xml" Id="rId3" /><Relationship Type="http://schemas.openxmlformats.org/officeDocument/2006/relationships/slideLayout" Target="../slideLayouts/slideLayout4.xml" Id="rId4" /><Relationship Type="http://schemas.openxmlformats.org/officeDocument/2006/relationships/slideLayout" Target="../slideLayouts/slideLayout5.xml" Id="rId5" /><Relationship Type="http://schemas.openxmlformats.org/officeDocument/2006/relationships/slideLayout" Target="../slideLayouts/slideLayout6.xml" Id="rId6" /><Relationship Type="http://schemas.openxmlformats.org/officeDocument/2006/relationships/slideLayout" Target="../slideLayouts/slideLayout7.xml" Id="rId7" /><Relationship Type="http://schemas.openxmlformats.org/officeDocument/2006/relationships/slideLayout" Target="../slideLayouts/slideLayout8.xml" Id="rId8" /><Relationship Type="http://schemas.openxmlformats.org/officeDocument/2006/relationships/slideLayout" Target="../slideLayouts/slideLayout9.xml" Id="rId9" /><Relationship Type="http://schemas.openxmlformats.org/officeDocument/2006/relationships/slideLayout" Target="../slideLayouts/slideLayout10.xml" Id="rId10" /><Relationship Type="http://schemas.openxmlformats.org/officeDocument/2006/relationships/slideLayout" Target="../slideLayouts/slideLayout11.xml" Id="rId11" /><Relationship Type="http://schemas.openxmlformats.org/officeDocument/2006/relationships/theme" Target="../theme/theme1.xml" Id="rId12"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1026"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1F6E0-C880-5243-9172-C042A62936B9}" type="datetime1">
              <a:rPr kumimoji="1" lang="ja-JP" altLang="en-US" smtClean="0"/>
              <a:t>2018/3/28</a:t>
            </a:fld>
            <a:endParaRPr kumimoji="1" lang="ja-JP" altLang="en-US"/>
          </a:p>
        </p:txBody>
      </p:sp>
      <p:sp>
        <p:nvSpPr>
          <p:cNvPr id="1028"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83B67A27-73C2-424E-BF58-30741D36557A}" type="slidenum">
              <a:rPr lang="ja-JP" altLang="en-US" smtClean="0"/>
              <a:pPr/>
              <a:t>‹#›</a:t>
            </a:fld>
            <a:endParaRPr lang="ja-JP" altLang="en-US" dirty="0"/>
          </a:p>
        </p:txBody>
      </p:sp>
    </p:spTree>
    <p:extLst>
      <p:ext uri="{BB962C8B-B14F-4D97-AF65-F5344CB8AC3E}">
        <p14:creationId xmlns:p14="http://schemas.microsoft.com/office/powerpoint/2010/main" val="1230427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slideLayouts/slideLayout7.xml" Id="rId1" /><Relationship Type="http://schemas.openxmlformats.org/officeDocument/2006/relationships/notesSlide" Target="../notesSlides/notesSlide1.xml" Id="rId2" /></Relationships>
</file>

<file path=ppt/slides/_rels/slide2.xml.rels>&#65279;<?xml version="1.0" encoding="utf-8"?><Relationships xmlns="http://schemas.openxmlformats.org/package/2006/relationships"><Relationship Type="http://schemas.openxmlformats.org/officeDocument/2006/relationships/slideLayout" Target="../slideLayouts/slideLayout2.xml" Id="rId1" /><Relationship Type="http://schemas.openxmlformats.org/officeDocument/2006/relationships/notesSlide" Target="../notesSlides/notesSlide2.xml" Id="rId2" /></Relationships>
</file>

<file path=ppt/slides/_rels/slide3.xml.rels>&#65279;<?xml version="1.0" encoding="utf-8"?><Relationships xmlns="http://schemas.openxmlformats.org/package/2006/relationships"><Relationship Type="http://schemas.openxmlformats.org/officeDocument/2006/relationships/slideLayout" Target="../slideLayouts/slideLayout2.xml" Id="rId1" /><Relationship Type="http://schemas.openxmlformats.org/officeDocument/2006/relationships/notesSlide" Target="../notesSlides/notesSlide3.xml" Id="rId2" /></Relationships>
</file>

<file path=ppt/slides/_rels/slide4.xml.rels>&#65279;<?xml version="1.0" encoding="utf-8"?><Relationships xmlns="http://schemas.openxmlformats.org/package/2006/relationships"><Relationship Type="http://schemas.openxmlformats.org/officeDocument/2006/relationships/image" Target="../media/image1.png" Id="rId1" /><Relationship Type="http://schemas.openxmlformats.org/officeDocument/2006/relationships/image" Target="../media/image2.png" Id="rId2" /><Relationship Type="http://schemas.openxmlformats.org/officeDocument/2006/relationships/slideLayout" Target="../slideLayouts/slideLayout9.xml" Id="rId3" /><Relationship Type="http://schemas.openxmlformats.org/officeDocument/2006/relationships/notesSlide" Target="../notesSlides/notesSlide4.xml" Id="rId4" /></Relationships>
</file>

<file path=ppt/slides/_rels/slide5.xml.rels>&#65279;<?xml version="1.0" encoding="utf-8"?><Relationships xmlns="http://schemas.openxmlformats.org/package/2006/relationships"><Relationship Type="http://schemas.openxmlformats.org/officeDocument/2006/relationships/slideLayout" Target="../slideLayouts/slideLayout9.xml" Id="rId1" /><Relationship Type="http://schemas.openxmlformats.org/officeDocument/2006/relationships/notesSlide" Target="../notesSlides/notesSlide5.xml" Id="rId2" /></Relationships>
</file>

<file path=ppt/slides/_rels/slide6.xml.rels>&#65279;<?xml version="1.0" encoding="utf-8"?><Relationships xmlns="http://schemas.openxmlformats.org/package/2006/relationships"><Relationship Type="http://schemas.openxmlformats.org/officeDocument/2006/relationships/image" Target="../media/image3.png" Id="rId1" /><Relationship Type="http://schemas.openxmlformats.org/officeDocument/2006/relationships/slideLayout" Target="../slideLayouts/slideLayout2.xml" Id="rId2" /><Relationship Type="http://schemas.openxmlformats.org/officeDocument/2006/relationships/notesSlide" Target="../notesSlides/notesSlide6.xml" Id="rId3" /></Relationships>
</file>

<file path=ppt/slides/_rels/slide7.xml.rels>&#65279;<?xml version="1.0" encoding="utf-8"?><Relationships xmlns="http://schemas.openxmlformats.org/package/2006/relationships"><Relationship Type="http://schemas.openxmlformats.org/officeDocument/2006/relationships/slideLayout" Target="../slideLayouts/slideLayout9.xml" Id="rId1" /><Relationship Type="http://schemas.openxmlformats.org/officeDocument/2006/relationships/notesSlide" Target="../notesSlides/notesSlide7.xml" Id="rId2" /></Relationships>
</file>

<file path=ppt/slides/_rels/slide8.xml.rels>&#65279;<?xml version="1.0" encoding="utf-8"?><Relationships xmlns="http://schemas.openxmlformats.org/package/2006/relationships"><Relationship Type="http://schemas.openxmlformats.org/officeDocument/2006/relationships/slideLayout" Target="../slideLayouts/slideLayout9.xml" Id="rId1" /><Relationship Type="http://schemas.openxmlformats.org/officeDocument/2006/relationships/notesSlide" Target="../notesSlides/notesSlide8.xml" Id="rId2" /></Relationships>
</file>

<file path=ppt/slides/_rels/slide9.xml.rels>&#65279;<?xml version="1.0" encoding="utf-8"?><Relationships xmlns="http://schemas.openxmlformats.org/package/2006/relationships"><Relationship Type="http://schemas.openxmlformats.org/officeDocument/2006/relationships/image" Target="../media/image4.jpeg" Id="rId1" /><Relationship Type="http://schemas.openxmlformats.org/officeDocument/2006/relationships/slideLayout" Target="../slideLayouts/slideLayout7.xml" Id="rId2" /><Relationship Type="http://schemas.openxmlformats.org/officeDocument/2006/relationships/notesSlide" Target="../notesSlides/notesSlide9.xml" Id="rId3"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12" name="テキスト ボックス 1"/>
          <p:cNvSpPr txBox="1"/>
          <p:nvPr/>
        </p:nvSpPr>
        <p:spPr>
          <a:xfrm>
            <a:off x="319307" y="1342721"/>
            <a:ext cx="11535241" cy="1322546"/>
          </a:xfrm>
          <a:prstGeom prst="rect">
            <a:avLst/>
          </a:prstGeom>
          <a:noFill/>
        </p:spPr>
        <p:txBody>
          <a:bodyPr wrap="square" rtlCol="0">
            <a:spAutoFit/>
          </a:bodyPr>
          <a:lstStyle/>
          <a:p>
            <a:pPr algn="ctr"/>
            <a:r>
              <a:rPr lang="ja-JP" altLang="en-US" sz="8000" b="1" dirty="0" smtClean="0">
                <a:latin typeface="HG丸ｺﾞｼｯｸM-PRO"/>
                <a:ea typeface="HG丸ｺﾞｼｯｸM-PRO"/>
                <a:cs typeface="MS PGothic" charset="-128"/>
              </a:rPr>
              <a:t>協調行動のエスカレート</a:t>
            </a:r>
          </a:p>
        </p:txBody>
      </p:sp>
      <p:sp>
        <p:nvSpPr>
          <p:cNvPr id="1113" name="テキスト ボックス 2"/>
          <p:cNvSpPr txBox="1"/>
          <p:nvPr/>
        </p:nvSpPr>
        <p:spPr>
          <a:xfrm>
            <a:off x="591672" y="306805"/>
            <a:ext cx="6173302" cy="768548"/>
          </a:xfrm>
          <a:prstGeom prst="rect">
            <a:avLst/>
          </a:prstGeom>
          <a:noFill/>
        </p:spPr>
        <p:txBody>
          <a:bodyPr wrap="none" rtlCol="0">
            <a:spAutoFit/>
          </a:bodyPr>
          <a:lstStyle/>
          <a:p>
            <a:r>
              <a:rPr kumimoji="1" lang="ja-JP" altLang="en-US" sz="4400" b="1" dirty="0" smtClean="0">
                <a:solidFill>
                  <a:srgbClr val="0070C0"/>
                </a:solidFill>
                <a:latin typeface="HG丸ｺﾞｼｯｸM-PRO"/>
                <a:ea typeface="HG丸ｺﾞｼｯｸM-PRO"/>
                <a:cs typeface="MS PGothic" charset="-128"/>
              </a:rPr>
              <a:t>SNSの落とし穴</a:t>
            </a:r>
            <a:r>
              <a:rPr kumimoji="1" lang="en-US" altLang="ja-JP" sz="4400" b="1" dirty="0" smtClean="0">
                <a:solidFill>
                  <a:srgbClr val="0070C0"/>
                </a:solidFill>
                <a:latin typeface="HG丸ｺﾞｼｯｸM-PRO"/>
                <a:ea typeface="HG丸ｺﾞｼｯｸM-PRO"/>
                <a:cs typeface="MS PGothic" charset="-128"/>
              </a:rPr>
              <a:t> </a:t>
            </a:r>
            <a:r>
              <a:rPr kumimoji="1" lang="ja-JP" altLang="en-US" sz="4400" b="1" dirty="0" smtClean="0">
                <a:solidFill>
                  <a:srgbClr val="0070C0"/>
                </a:solidFill>
                <a:latin typeface="HG丸ｺﾞｼｯｸM-PRO"/>
                <a:ea typeface="HG丸ｺﾞｼｯｸM-PRO"/>
                <a:cs typeface="MS PGothic" charset="-128"/>
              </a:rPr>
              <a:t>その</a:t>
            </a:r>
            <a:r>
              <a:rPr kumimoji="1" lang="en-US" altLang="ja-JP" sz="4400" b="1" dirty="0" smtClean="0">
                <a:solidFill>
                  <a:srgbClr val="0070C0"/>
                </a:solidFill>
                <a:latin typeface="HG丸ｺﾞｼｯｸM-PRO"/>
                <a:ea typeface="HG丸ｺﾞｼｯｸM-PRO"/>
                <a:cs typeface="MS PGothic" charset="-128"/>
              </a:rPr>
              <a:t>２</a:t>
            </a:r>
            <a:endParaRPr kumimoji="1" lang="ja-JP" altLang="en-US" sz="4400" b="1" dirty="0">
              <a:solidFill>
                <a:srgbClr val="0070C0"/>
              </a:solidFill>
              <a:latin typeface="HG丸ｺﾞｼｯｸM-PRO"/>
              <a:ea typeface="HG丸ｺﾞｼｯｸM-PRO"/>
              <a:cs typeface="MS PGothic" charset="-128"/>
            </a:endParaRPr>
          </a:p>
        </p:txBody>
      </p:sp>
      <p:sp>
        <p:nvSpPr>
          <p:cNvPr id="1114" name="テキスト ボックス 3"/>
          <p:cNvSpPr txBox="1"/>
          <p:nvPr/>
        </p:nvSpPr>
        <p:spPr>
          <a:xfrm>
            <a:off x="975221" y="3167788"/>
            <a:ext cx="10223414" cy="922437"/>
          </a:xfrm>
          <a:prstGeom prst="rect">
            <a:avLst/>
          </a:prstGeom>
          <a:noFill/>
        </p:spPr>
        <p:txBody>
          <a:bodyPr wrap="square" rtlCol="0">
            <a:spAutoFit/>
          </a:bodyPr>
          <a:lstStyle/>
          <a:p>
            <a:r>
              <a:rPr kumimoji="1" lang="en-US" altLang="ja-JP" sz="5400" b="1" dirty="0" smtClean="0">
                <a:latin typeface="HG丸ｺﾞｼｯｸM-PRO"/>
                <a:ea typeface="HG丸ｺﾞｼｯｸM-PRO"/>
                <a:cs typeface="MS PGothic" charset="-128"/>
              </a:rPr>
              <a:t>〜</a:t>
            </a:r>
            <a:r>
              <a:rPr kumimoji="1" lang="ja-JP" altLang="en-US" sz="5400" b="1" dirty="0" smtClean="0">
                <a:latin typeface="HG丸ｺﾞｼｯｸM-PRO"/>
                <a:ea typeface="HG丸ｺﾞｼｯｸM-PRO"/>
                <a:cs typeface="MS PGothic" charset="-128"/>
              </a:rPr>
              <a:t>グループ会話</a:t>
            </a:r>
            <a:r>
              <a:rPr lang="ja-JP" altLang="en-US" sz="5400" b="1" dirty="0" smtClean="0">
                <a:latin typeface="HG丸ｺﾞｼｯｸM-PRO"/>
                <a:ea typeface="HG丸ｺﾞｼｯｸM-PRO"/>
                <a:cs typeface="MS PGothic" charset="-128"/>
              </a:rPr>
              <a:t>の例を通じて</a:t>
            </a:r>
            <a:r>
              <a:rPr kumimoji="1" lang="en-US" altLang="ja-JP" sz="5400" b="1" dirty="0" smtClean="0">
                <a:latin typeface="HG丸ｺﾞｼｯｸM-PRO"/>
                <a:ea typeface="HG丸ｺﾞｼｯｸM-PRO"/>
                <a:cs typeface="MS PGothic" charset="-128"/>
              </a:rPr>
              <a:t>〜</a:t>
            </a:r>
            <a:endParaRPr kumimoji="1" lang="ja-JP" altLang="en-US" sz="5400" b="1" dirty="0">
              <a:latin typeface="HG丸ｺﾞｼｯｸM-PRO"/>
              <a:ea typeface="HG丸ｺﾞｼｯｸM-PRO"/>
              <a:cs typeface="MS PGothic" charset="-128"/>
            </a:endParaRPr>
          </a:p>
        </p:txBody>
      </p:sp>
      <p:sp>
        <p:nvSpPr>
          <p:cNvPr id="1115" name="スライド番号プレースホルダー 4"/>
          <p:cNvSpPr>
            <a:spLocks noGrp="1"/>
          </p:cNvSpPr>
          <p:nvPr>
            <p:ph type="sldNum" sz="quarter" idx="12"/>
          </p:nvPr>
        </p:nvSpPr>
        <p:spPr/>
        <p:txBody>
          <a:bodyPr/>
          <a:lstStyle/>
          <a:p>
            <a:fld id="{83B67A27-73C2-424E-BF58-30741D36557A}" type="slidenum">
              <a:rPr kumimoji="1" lang="ja-JP" altLang="en-US" smtClean="0"/>
              <a:t>1</a:t>
            </a:fld>
            <a:endParaRPr kumimoji="1" lang="ja-JP" altLang="en-US"/>
          </a:p>
        </p:txBody>
      </p:sp>
      <p:sp>
        <p:nvSpPr>
          <p:cNvPr id="1116" name="サブタイトル 103"/>
          <p:cNvSpPr/>
          <p:nvPr/>
        </p:nvSpPr>
        <p:spPr>
          <a:xfrm>
            <a:off x="5004681" y="4475455"/>
            <a:ext cx="6984121" cy="2200919"/>
          </a:xfrm>
          <a:prstGeom prst="rect">
            <a:avLst/>
          </a:prstGeom>
          <a:ln>
            <a:solidFill>
              <a:schemeClr val="tx2"/>
            </a:solidFill>
          </a:ln>
        </p:spPr>
        <p:txBody>
          <a:bodyPr anchor="ctr">
            <a:normAutofit/>
          </a:bodyPr>
          <a:lstStyle>
            <a:lvl1pPr marL="0" indent="0" algn="ctr" defTabSz="914400" rtl="0" eaLnBrk="1" latinLnBrk="0" hangingPunct="1">
              <a:lnSpc>
                <a:spcPct val="90000"/>
              </a:lnSpc>
              <a:spcBef>
                <a:spcPts val="1000"/>
              </a:spcBef>
              <a:buFont typeface="Arial"/>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kumimoji="1" sz="1600" kern="1200">
                <a:solidFill>
                  <a:schemeClr val="tx1"/>
                </a:solidFill>
                <a:latin typeface="+mn-lt"/>
                <a:ea typeface="+mn-ea"/>
                <a:cs typeface="+mn-cs"/>
              </a:defRPr>
            </a:lvl9pPr>
          </a:lstStyle>
          <a:p>
            <a:r>
              <a:rPr kumimoji="1" lang="ja-JP" altLang="en-US" sz="3600" b="1" dirty="0">
                <a:solidFill>
                  <a:schemeClr val="tx1"/>
                </a:solidFill>
                <a:latin typeface="HG丸ｺﾞｼｯｸM-PRO"/>
                <a:ea typeface="HG丸ｺﾞｼｯｸM-PRO"/>
              </a:rPr>
              <a:t>高知県ネット教材作成委員会</a:t>
            </a:r>
            <a:endParaRPr sz="3600" b="1">
              <a:latin typeface="HG丸ｺﾞｼｯｸM-PRO"/>
              <a:ea typeface="HG丸ｺﾞｼｯｸM-PRO"/>
            </a:endParaRPr>
          </a:p>
          <a:p>
            <a:r>
              <a:rPr kumimoji="1" lang="ja-JP" altLang="en-US" sz="2800" dirty="0">
                <a:solidFill>
                  <a:schemeClr val="tx1"/>
                </a:solidFill>
                <a:latin typeface="HG丸ｺﾞｼｯｸM-PRO"/>
                <a:ea typeface="HG丸ｺﾞｼｯｸM-PRO"/>
              </a:rPr>
              <a:t>高知工科大学ボランティアＣｙ</a:t>
            </a:r>
            <a:r>
              <a:rPr kumimoji="1" lang="en-US" altLang="ja-JP" sz="2800" dirty="0" err="1">
                <a:solidFill>
                  <a:schemeClr val="tx1"/>
                </a:solidFill>
                <a:latin typeface="HG丸ｺﾞｼｯｸM-PRO"/>
                <a:ea typeface="HG丸ｺﾞｼｯｸM-PRO"/>
              </a:rPr>
              <a:t>kut</a:t>
            </a:r>
            <a:endParaRPr kumimoji="1" lang="ja-JP" altLang="en-US" sz="2800" dirty="0">
              <a:solidFill>
                <a:schemeClr val="tx1"/>
              </a:solidFill>
              <a:latin typeface="HG丸ｺﾞｼｯｸM-PRO"/>
              <a:ea typeface="HG丸ｺﾞｼｯｸM-PRO"/>
            </a:endParaRPr>
          </a:p>
          <a:p>
            <a:r>
              <a:rPr kumimoji="1" lang="ja-JP" altLang="en-US" sz="2800" dirty="0">
                <a:solidFill>
                  <a:schemeClr val="tx1"/>
                </a:solidFill>
                <a:latin typeface="HG丸ｺﾞｼｯｸM-PRO"/>
                <a:ea typeface="HG丸ｺﾞｼｯｸM-PRO"/>
              </a:rPr>
              <a:t>高知県警察少年サポートセンター</a:t>
            </a:r>
            <a:endParaRPr sz="2800">
              <a:latin typeface="HG丸ｺﾞｼｯｸM-PRO"/>
              <a:ea typeface="HG丸ｺﾞｼｯｸM-PRO"/>
            </a:endParaRPr>
          </a:p>
          <a:p>
            <a:r>
              <a:rPr kumimoji="1" lang="ja-JP" altLang="en-US" sz="2800" dirty="0">
                <a:solidFill>
                  <a:schemeClr val="tx1"/>
                </a:solidFill>
                <a:latin typeface="HG丸ｺﾞｼｯｸM-PRO"/>
                <a:ea typeface="HG丸ｺﾞｼｯｸM-PRO"/>
              </a:rPr>
              <a:t>高知県教育委員会人権教育課</a:t>
            </a:r>
            <a:endParaRPr sz="2800">
              <a:latin typeface="HG丸ｺﾞｼｯｸM-PRO"/>
              <a:ea typeface="HG丸ｺﾞｼｯｸM-PRO"/>
            </a:endParaRPr>
          </a:p>
        </p:txBody>
      </p:sp>
    </p:spTree>
    <p:extLst>
      <p:ext uri="{BB962C8B-B14F-4D97-AF65-F5344CB8AC3E}">
        <p14:creationId xmlns:p14="http://schemas.microsoft.com/office/powerpoint/2010/main" val="1664191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2" name="正方形/長方形 4"/>
          <p:cNvSpPr/>
          <p:nvPr/>
        </p:nvSpPr>
        <p:spPr>
          <a:xfrm>
            <a:off x="-20255" y="0"/>
            <a:ext cx="12229190" cy="6855965"/>
          </a:xfrm>
          <a:prstGeom prst="rect">
            <a:avLst/>
          </a:prstGeom>
          <a:solidFill>
            <a:schemeClr val="tx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タイトル 1"/>
          <p:cNvSpPr>
            <a:spLocks noGrp="1"/>
          </p:cNvSpPr>
          <p:nvPr>
            <p:ph type="title"/>
          </p:nvPr>
        </p:nvSpPr>
        <p:spPr>
          <a:xfrm>
            <a:off x="460247" y="189187"/>
            <a:ext cx="6274591" cy="1204332"/>
          </a:xfrm>
        </p:spPr>
        <p:txBody>
          <a:bodyPr vert="horz" lIns="91440" tIns="45720" rIns="91440" bIns="45720" rtlCol="0" anchor="b">
            <a:normAutofit/>
          </a:bodyPr>
          <a:lstStyle/>
          <a:p>
            <a:r>
              <a:rPr lang="ja-JP" altLang="en-US" sz="6600" b="1" dirty="0" smtClean="0">
                <a:solidFill>
                  <a:schemeClr val="bg1"/>
                </a:solidFill>
                <a:latin typeface="HG丸ｺﾞｼｯｸM-PRO"/>
                <a:ea typeface="HG丸ｺﾞｼｯｸM-PRO"/>
                <a:cs typeface="MS PGothic" charset="-128"/>
              </a:rPr>
              <a:t>ＳＮＳの</a:t>
            </a:r>
            <a:r>
              <a:rPr lang="ja-JP" altLang="en-US" sz="6600" b="1" dirty="0">
                <a:solidFill>
                  <a:schemeClr val="bg1"/>
                </a:solidFill>
                <a:latin typeface="HG丸ｺﾞｼｯｸM-PRO"/>
                <a:ea typeface="HG丸ｺﾞｼｯｸM-PRO"/>
                <a:cs typeface="MS PGothic" charset="-128"/>
              </a:rPr>
              <a:t>怖さ①</a:t>
            </a:r>
            <a:endParaRPr b="1" dirty="0">
              <a:latin typeface="HG丸ｺﾞｼｯｸM-PRO"/>
              <a:ea typeface="HG丸ｺﾞｼｯｸM-PRO"/>
            </a:endParaRPr>
          </a:p>
        </p:txBody>
      </p:sp>
      <p:sp>
        <p:nvSpPr>
          <p:cNvPr id="1124" name="テキスト ボックス 2"/>
          <p:cNvSpPr txBox="1"/>
          <p:nvPr/>
        </p:nvSpPr>
        <p:spPr>
          <a:xfrm>
            <a:off x="467184" y="2745965"/>
            <a:ext cx="5038135" cy="1445657"/>
          </a:xfrm>
          <a:prstGeom prst="rect">
            <a:avLst/>
          </a:prstGeom>
          <a:noFill/>
        </p:spPr>
        <p:txBody>
          <a:bodyPr wrap="square" rtlCol="0">
            <a:spAutoFit/>
          </a:bodyPr>
          <a:lstStyle/>
          <a:p>
            <a:r>
              <a:rPr kumimoji="1" lang="ja-JP" altLang="en-US" sz="4400" b="1" dirty="0" smtClean="0">
                <a:solidFill>
                  <a:schemeClr val="bg1"/>
                </a:solidFill>
                <a:latin typeface="HG丸ｺﾞｼｯｸM-PRO"/>
                <a:ea typeface="HG丸ｺﾞｼｯｸM-PRO"/>
                <a:cs typeface="MS PGothic" charset="-128"/>
              </a:rPr>
              <a:t>相手の表情</a:t>
            </a:r>
            <a:r>
              <a:rPr lang="ja-JP" altLang="en-US" sz="4400" b="1" dirty="0">
                <a:solidFill>
                  <a:schemeClr val="bg1"/>
                </a:solidFill>
                <a:latin typeface="HG丸ｺﾞｼｯｸM-PRO"/>
                <a:ea typeface="HG丸ｺﾞｼｯｸM-PRO"/>
                <a:cs typeface="MS PGothic" charset="-128"/>
              </a:rPr>
              <a:t>を</a:t>
            </a:r>
            <a:r>
              <a:rPr kumimoji="1" lang="ja-JP" altLang="en-US" sz="4400" b="1" dirty="0" smtClean="0">
                <a:solidFill>
                  <a:schemeClr val="bg1"/>
                </a:solidFill>
                <a:latin typeface="HG丸ｺﾞｼｯｸM-PRO"/>
                <a:ea typeface="HG丸ｺﾞｼｯｸM-PRO"/>
                <a:cs typeface="MS PGothic" charset="-128"/>
              </a:rPr>
              <a:t>見る　</a:t>
            </a:r>
            <a:endParaRPr kumimoji="1" lang="en-US" altLang="ja-JP" sz="4400" b="1" dirty="0" smtClean="0">
              <a:solidFill>
                <a:schemeClr val="bg1"/>
              </a:solidFill>
              <a:latin typeface="HG丸ｺﾞｼｯｸM-PRO"/>
              <a:ea typeface="HG丸ｺﾞｼｯｸM-PRO"/>
              <a:cs typeface="MS PGothic" charset="-128"/>
            </a:endParaRPr>
          </a:p>
          <a:p>
            <a:r>
              <a:rPr lang="ja-JP" altLang="ja-JP" sz="4400" b="1" dirty="0">
                <a:solidFill>
                  <a:schemeClr val="bg1"/>
                </a:solidFill>
                <a:latin typeface="HG丸ｺﾞｼｯｸM-PRO"/>
                <a:ea typeface="HG丸ｺﾞｼｯｸM-PRO"/>
                <a:cs typeface="MS PGothic" charset="-128"/>
              </a:rPr>
              <a:t>　</a:t>
            </a:r>
            <a:r>
              <a:rPr kumimoji="1" lang="ja-JP" altLang="en-US" sz="4400" b="1" dirty="0" smtClean="0">
                <a:solidFill>
                  <a:schemeClr val="bg1"/>
                </a:solidFill>
                <a:latin typeface="HG丸ｺﾞｼｯｸM-PRO"/>
                <a:ea typeface="HG丸ｺﾞｼｯｸM-PRO"/>
                <a:cs typeface="MS PGothic" charset="-128"/>
              </a:rPr>
              <a:t>ことが</a:t>
            </a:r>
            <a:r>
              <a:rPr kumimoji="1" lang="ja-JP" altLang="en-US" sz="4400" b="1" dirty="0">
                <a:solidFill>
                  <a:schemeClr val="bg1"/>
                </a:solidFill>
                <a:latin typeface="HG丸ｺﾞｼｯｸM-PRO"/>
                <a:ea typeface="HG丸ｺﾞｼｯｸM-PRO"/>
                <a:cs typeface="MS PGothic" charset="-128"/>
              </a:rPr>
              <a:t>出来ない</a:t>
            </a:r>
            <a:endParaRPr b="1">
              <a:solidFill>
                <a:schemeClr val="bg1"/>
              </a:solidFill>
              <a:latin typeface="HG丸ｺﾞｼｯｸM-PRO"/>
              <a:ea typeface="HG丸ｺﾞｼｯｸM-PRO"/>
            </a:endParaRPr>
          </a:p>
        </p:txBody>
      </p:sp>
      <p:sp>
        <p:nvSpPr>
          <p:cNvPr id="1125" name="コンテンツ プレースホルダー 3"/>
          <p:cNvSpPr txBox="1"/>
          <p:nvPr/>
        </p:nvSpPr>
        <p:spPr>
          <a:xfrm>
            <a:off x="460247" y="1561663"/>
            <a:ext cx="4744017" cy="8961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9pPr>
          </a:lstStyle>
          <a:p>
            <a:pPr marL="0" indent="0">
              <a:buFont typeface="Arial"/>
              <a:buNone/>
            </a:pPr>
            <a:r>
              <a:rPr lang="ja-JP" altLang="en-US" sz="5400" b="1" dirty="0">
                <a:solidFill>
                  <a:srgbClr val="FFFF00"/>
                </a:solidFill>
                <a:latin typeface="HG丸ｺﾞｼｯｸM-PRO"/>
                <a:ea typeface="HG丸ｺﾞｼｯｸM-PRO"/>
                <a:cs typeface="MS PGothic" charset="-128"/>
              </a:rPr>
              <a:t>伝わりにくい</a:t>
            </a:r>
            <a:endParaRPr lang="en-US" altLang="ja-JP" sz="5400" b="1" dirty="0">
              <a:solidFill>
                <a:srgbClr val="FFFF00"/>
              </a:solidFill>
              <a:latin typeface="HG丸ｺﾞｼｯｸM-PRO"/>
              <a:ea typeface="HG丸ｺﾞｼｯｸM-PRO"/>
              <a:cs typeface="MS PGothic" charset="-128"/>
            </a:endParaRPr>
          </a:p>
        </p:txBody>
      </p:sp>
      <p:sp>
        <p:nvSpPr>
          <p:cNvPr id="1126" name="スライド番号プレースホルダー 3"/>
          <p:cNvSpPr>
            <a:spLocks noGrp="1"/>
          </p:cNvSpPr>
          <p:nvPr>
            <p:ph type="sldNum" sz="quarter" idx="12"/>
          </p:nvPr>
        </p:nvSpPr>
        <p:spPr>
          <a:xfrm>
            <a:off x="2192866" y="6373283"/>
            <a:ext cx="2743200" cy="365125"/>
          </a:xfrm>
        </p:spPr>
        <p:txBody>
          <a:bodyPr/>
          <a:lstStyle/>
          <a:p>
            <a:fld id="{83B67A27-73C2-424E-BF58-30741D36557A}" type="slidenum">
              <a:rPr kumimoji="1" lang="ja-JP" altLang="en-US" smtClean="0">
                <a:solidFill>
                  <a:srgbClr val="FFFFFF"/>
                </a:solidFill>
              </a:rPr>
              <a:t>2</a:t>
            </a:fld>
            <a:endParaRPr kumimoji="1" lang="ja-JP" altLang="en-US" dirty="0">
              <a:solidFill>
                <a:srgbClr val="FFFFFF"/>
              </a:solidFill>
            </a:endParaRPr>
          </a:p>
        </p:txBody>
      </p:sp>
      <p:sp>
        <p:nvSpPr>
          <p:cNvPr id="1127" name="図形 104"/>
          <p:cNvSpPr/>
          <p:nvPr/>
        </p:nvSpPr>
        <p:spPr>
          <a:xfrm>
            <a:off x="6575451" y="335227"/>
            <a:ext cx="5357413" cy="1226436"/>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明日、久しぶりの買い物めっちゃ楽しみ！！</a:t>
            </a:r>
          </a:p>
        </p:txBody>
      </p:sp>
      <p:sp>
        <p:nvSpPr>
          <p:cNvPr id="1128" name="図形 107"/>
          <p:cNvSpPr/>
          <p:nvPr/>
        </p:nvSpPr>
        <p:spPr>
          <a:xfrm>
            <a:off x="5465346" y="1687534"/>
            <a:ext cx="1757625" cy="1058431"/>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だね。</a:t>
            </a:r>
          </a:p>
        </p:txBody>
      </p:sp>
      <p:sp>
        <p:nvSpPr>
          <p:cNvPr id="1129" name="図形 108"/>
          <p:cNvSpPr/>
          <p:nvPr/>
        </p:nvSpPr>
        <p:spPr>
          <a:xfrm>
            <a:off x="6492223" y="2908215"/>
            <a:ext cx="5523869" cy="1226436"/>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なにそれ、乗り気じゃないみたい。</a:t>
            </a:r>
          </a:p>
        </p:txBody>
      </p:sp>
      <p:sp>
        <p:nvSpPr>
          <p:cNvPr id="1130" name="図形 109"/>
          <p:cNvSpPr/>
          <p:nvPr/>
        </p:nvSpPr>
        <p:spPr>
          <a:xfrm>
            <a:off x="5466348" y="4344196"/>
            <a:ext cx="3510224" cy="1058431"/>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そうでもないよ。</a:t>
            </a:r>
          </a:p>
        </p:txBody>
      </p:sp>
      <p:sp>
        <p:nvSpPr>
          <p:cNvPr id="1131" name="図形 110"/>
          <p:cNvSpPr/>
          <p:nvPr/>
        </p:nvSpPr>
        <p:spPr>
          <a:xfrm>
            <a:off x="6094340" y="5776840"/>
            <a:ext cx="4313254" cy="1079125"/>
          </a:xfrm>
          <a:prstGeom prst="wedgeEllipseCallout">
            <a:avLst>
              <a:gd name="adj1" fmla="val 54026"/>
              <a:gd name="adj2" fmla="val -40783"/>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2800" b="1">
                <a:solidFill>
                  <a:schemeClr val="tx1"/>
                </a:solidFill>
                <a:latin typeface="HG丸ｺﾞｼｯｸM-PRO"/>
                <a:ea typeface="HG丸ｺﾞｼｯｸM-PRO"/>
              </a:rPr>
              <a:t>行きたくないんだ。</a:t>
            </a:r>
          </a:p>
        </p:txBody>
      </p:sp>
      <p:sp>
        <p:nvSpPr>
          <p:cNvPr id="1132" name="図形 111"/>
          <p:cNvSpPr/>
          <p:nvPr/>
        </p:nvSpPr>
        <p:spPr>
          <a:xfrm>
            <a:off x="839313" y="5402627"/>
            <a:ext cx="5071211" cy="1335781"/>
          </a:xfrm>
          <a:prstGeom prst="wedgeEllipseCallout">
            <a:avLst>
              <a:gd name="adj1" fmla="val 45015"/>
              <a:gd name="adj2" fmla="val -60361"/>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2800" b="1">
                <a:solidFill>
                  <a:schemeClr val="tx1"/>
                </a:solidFill>
                <a:latin typeface="HG丸ｺﾞｼｯｸM-PRO"/>
                <a:ea typeface="HG丸ｺﾞｼｯｸM-PRO"/>
              </a:rPr>
              <a:t>買い物楽しみ。</a:t>
            </a:r>
          </a:p>
          <a:p>
            <a:pPr algn="l">
              <a:defRPr lang="ja-JP" altLang="en-US"/>
            </a:pPr>
            <a:r>
              <a:rPr lang="ja-JP" altLang="en-US" sz="2800" b="1">
                <a:solidFill>
                  <a:schemeClr val="tx1"/>
                </a:solidFill>
                <a:latin typeface="HG丸ｺﾞｼｯｸM-PRO"/>
                <a:ea typeface="HG丸ｺﾞｼｯｸM-PRO"/>
              </a:rPr>
              <a:t>でも、今いそがしい。</a:t>
            </a:r>
          </a:p>
        </p:txBody>
      </p:sp>
      <p:sp>
        <p:nvSpPr>
          <p:cNvPr id="1133" name="図形 112"/>
          <p:cNvSpPr/>
          <p:nvPr/>
        </p:nvSpPr>
        <p:spPr>
          <a:xfrm>
            <a:off x="502586" y="4353872"/>
            <a:ext cx="3380560" cy="1145967"/>
          </a:xfrm>
          <a:prstGeom prst="wedgeEllipseCallout">
            <a:avLst>
              <a:gd name="adj1" fmla="val 101733"/>
              <a:gd name="adj2" fmla="val -5607"/>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2800" b="1">
                <a:solidFill>
                  <a:schemeClr val="tx1"/>
                </a:solidFill>
                <a:latin typeface="HG丸ｺﾞｼｯｸM-PRO"/>
                <a:ea typeface="HG丸ｺﾞｼｯｸM-PRO"/>
              </a:rPr>
              <a:t>書き込み苦手</a:t>
            </a:r>
          </a:p>
        </p:txBody>
      </p:sp>
      <p:sp>
        <p:nvSpPr>
          <p:cNvPr id="1134" name="図形 113"/>
          <p:cNvSpPr/>
          <p:nvPr/>
        </p:nvSpPr>
        <p:spPr>
          <a:xfrm>
            <a:off x="10407594" y="5511972"/>
            <a:ext cx="1575387" cy="1226436"/>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そう。</a:t>
            </a:r>
          </a:p>
        </p:txBody>
      </p:sp>
    </p:spTree>
    <p:extLst>
      <p:ext uri="{BB962C8B-B14F-4D97-AF65-F5344CB8AC3E}">
        <p14:creationId xmlns:p14="http://schemas.microsoft.com/office/powerpoint/2010/main" val="88610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7" dur="1" fill="hold">
                                          <p:stCondLst>
                                            <p:cond delay="0"/>
                                          </p:stCondLst>
                                        </p:cTn>
                                        <p:tgtEl>
                                          <p:spTgt spid="1124">
                                            <p:txEl>
                                              <p:pRg st="0" end="0"/>
                                            </p:txEl>
                                          </p:spTgt>
                                        </p:tgtEl>
                                        <p:attrNameLst>
                                          <p:attrName>style.visibility</p:attrName>
                                        </p:attrNameLst>
                                      </p:cBhvr>
                                      <p:to>
                                        <p:strVal val="visible"/>
                                      </p:to>
                                    </p:set>
                                    <p:animEffect transition="in" filter="fade">
                                      <p:cBhvr>
                                        <p:cTn id="6" dur="500"/>
                                        <p:tgtEl>
                                          <p:spTgt spid="1124">
                                            <p:txEl>
                                              <p:pRg st="0" end="0"/>
                                            </p:txEl>
                                          </p:spTgt>
                                        </p:tgtEl>
                                      </p:cBhvr>
                                    </p:animEffect>
                                  </p:childTnLst>
                                </p:cTn>
                              </p:par>
                              <p:par>
                                <p:cTn id="8" presetID="10" presetClass="entr" presetSubtype="0" fill="hold" nodeType="withEffect">
                                  <p:stCondLst>
                                    <p:cond delay="0"/>
                                  </p:stCondLst>
                                  <p:childTnLst>
                                    <p:set>
                                      <p:cBhvr>
                                        <p:cTn id="10" dur="1" fill="hold">
                                          <p:stCondLst>
                                            <p:cond delay="0"/>
                                          </p:stCondLst>
                                        </p:cTn>
                                        <p:tgtEl>
                                          <p:spTgt spid="1124">
                                            <p:txEl>
                                              <p:pRg st="1" end="1"/>
                                            </p:txEl>
                                          </p:spTgt>
                                        </p:tgtEl>
                                        <p:attrNameLst>
                                          <p:attrName>style.visibility</p:attrName>
                                        </p:attrNameLst>
                                      </p:cBhvr>
                                      <p:to>
                                        <p:strVal val="visible"/>
                                      </p:to>
                                    </p:set>
                                    <p:animEffect transition="in" filter="fade">
                                      <p:cBhvr>
                                        <p:cTn id="9" dur="500"/>
                                        <p:tgtEl>
                                          <p:spTgt spid="1124">
                                            <p:txEl>
                                              <p:pRg st="1" end="1"/>
                                            </p:txEl>
                                          </p:spTgt>
                                        </p:tgtEl>
                                      </p:cBhvr>
                                    </p:animEffect>
                                  </p:childTnLst>
                                </p:cTn>
                              </p:par>
                            </p:childTnLst>
                          </p:cTn>
                        </p:par>
                        <p:par>
                          <p:cTn id="11" fill="hold">
                            <p:stCondLst>
                              <p:cond delay="500"/>
                            </p:stCondLst>
                            <p:childTnLst>
                              <p:par>
                                <p:cTn id="12" presetID="2" presetClass="entr" presetSubtype="4" fill="hold" grpId="0" nodeType="afterEffect">
                                  <p:stCondLst>
                                    <p:cond delay="0"/>
                                  </p:stCondLst>
                                  <p:childTnLst>
                                    <p:set>
                                      <p:cBhvr>
                                        <p:cTn id="15" dur="1" fill="hold">
                                          <p:stCondLst>
                                            <p:cond delay="0"/>
                                          </p:stCondLst>
                                        </p:cTn>
                                        <p:tgtEl>
                                          <p:spTgt spid="1127"/>
                                        </p:tgtEl>
                                        <p:attrNameLst>
                                          <p:attrName>style.visibility</p:attrName>
                                        </p:attrNameLst>
                                      </p:cBhvr>
                                      <p:to>
                                        <p:strVal val="visible"/>
                                      </p:to>
                                    </p:set>
                                    <p:anim calcmode="lin" valueType="num">
                                      <p:cBhvr additive="base">
                                        <p:cTn id="13" dur="3000" fill="hold">
                                          <p:stCondLst>
                                            <p:cond delay="0"/>
                                          </p:stCondLst>
                                        </p:cTn>
                                        <p:tgtEl>
                                          <p:spTgt spid="1127"/>
                                        </p:tgtEl>
                                        <p:attrNameLst>
                                          <p:attrName>ppt_x</p:attrName>
                                        </p:attrNameLst>
                                      </p:cBhvr>
                                      <p:tavLst>
                                        <p:tav tm="0">
                                          <p:val>
                                            <p:strVal val="#ppt_x"/>
                                          </p:val>
                                        </p:tav>
                                        <p:tav tm="100000">
                                          <p:val>
                                            <p:strVal val="#ppt_x"/>
                                          </p:val>
                                        </p:tav>
                                      </p:tavLst>
                                    </p:anim>
                                    <p:anim calcmode="lin" valueType="num">
                                      <p:cBhvr additive="base">
                                        <p:cTn id="14" dur="3000" fill="hold">
                                          <p:stCondLst>
                                            <p:cond delay="0"/>
                                          </p:stCondLst>
                                        </p:cTn>
                                        <p:tgtEl>
                                          <p:spTgt spid="1127"/>
                                        </p:tgtEl>
                                        <p:attrNameLst>
                                          <p:attrName>ppt_y</p:attrName>
                                        </p:attrNameLst>
                                      </p:cBhvr>
                                      <p:tavLst>
                                        <p:tav tm="0">
                                          <p:val>
                                            <p:strVal val="1+#ppt_h/2"/>
                                          </p:val>
                                        </p:tav>
                                        <p:tav tm="100000">
                                          <p:val>
                                            <p:strVal val="#ppt_y"/>
                                          </p:val>
                                        </p:tav>
                                      </p:tavLst>
                                    </p:anim>
                                  </p:childTnLst>
                                </p:cTn>
                              </p:par>
                            </p:childTnLst>
                          </p:cTn>
                        </p:par>
                        <p:par>
                          <p:cTn id="16" fill="hold">
                            <p:stCondLst>
                              <p:cond delay="3500"/>
                            </p:stCondLst>
                            <p:childTnLst>
                              <p:par>
                                <p:cTn id="17" presetID="2" presetClass="entr" presetSubtype="4" fill="hold" grpId="0" nodeType="afterEffect">
                                  <p:stCondLst>
                                    <p:cond delay="0"/>
                                  </p:stCondLst>
                                  <p:childTnLst>
                                    <p:set>
                                      <p:cBhvr>
                                        <p:cTn id="20" dur="1" fill="hold">
                                          <p:stCondLst>
                                            <p:cond delay="0"/>
                                          </p:stCondLst>
                                        </p:cTn>
                                        <p:tgtEl>
                                          <p:spTgt spid="1128"/>
                                        </p:tgtEl>
                                        <p:attrNameLst>
                                          <p:attrName>style.visibility</p:attrName>
                                        </p:attrNameLst>
                                      </p:cBhvr>
                                      <p:to>
                                        <p:strVal val="visible"/>
                                      </p:to>
                                    </p:set>
                                    <p:anim calcmode="lin" valueType="num">
                                      <p:cBhvr additive="base">
                                        <p:cTn id="18" dur="3000" fill="hold">
                                          <p:stCondLst>
                                            <p:cond delay="0"/>
                                          </p:stCondLst>
                                        </p:cTn>
                                        <p:tgtEl>
                                          <p:spTgt spid="1128"/>
                                        </p:tgtEl>
                                        <p:attrNameLst>
                                          <p:attrName>ppt_x</p:attrName>
                                        </p:attrNameLst>
                                      </p:cBhvr>
                                      <p:tavLst>
                                        <p:tav tm="0">
                                          <p:val>
                                            <p:strVal val="#ppt_x"/>
                                          </p:val>
                                        </p:tav>
                                        <p:tav tm="100000">
                                          <p:val>
                                            <p:strVal val="#ppt_x"/>
                                          </p:val>
                                        </p:tav>
                                      </p:tavLst>
                                    </p:anim>
                                    <p:anim calcmode="lin" valueType="num">
                                      <p:cBhvr additive="base">
                                        <p:cTn id="19" dur="3000" fill="hold">
                                          <p:stCondLst>
                                            <p:cond delay="0"/>
                                          </p:stCondLst>
                                        </p:cTn>
                                        <p:tgtEl>
                                          <p:spTgt spid="1128"/>
                                        </p:tgtEl>
                                        <p:attrNameLst>
                                          <p:attrName>ppt_y</p:attrName>
                                        </p:attrNameLst>
                                      </p:cBhvr>
                                      <p:tavLst>
                                        <p:tav tm="0">
                                          <p:val>
                                            <p:strVal val="1+#ppt_h/2"/>
                                          </p:val>
                                        </p:tav>
                                        <p:tav tm="100000">
                                          <p:val>
                                            <p:strVal val="#ppt_y"/>
                                          </p:val>
                                        </p:tav>
                                      </p:tavLst>
                                    </p:anim>
                                  </p:childTnLst>
                                </p:cTn>
                              </p:par>
                            </p:childTnLst>
                          </p:cTn>
                        </p:par>
                        <p:par>
                          <p:cTn id="21" fill="hold">
                            <p:stCondLst>
                              <p:cond delay="6500"/>
                            </p:stCondLst>
                            <p:childTnLst>
                              <p:par>
                                <p:cTn id="22" presetID="2" presetClass="entr" presetSubtype="4" fill="hold" grpId="0" nodeType="afterEffect">
                                  <p:stCondLst>
                                    <p:cond delay="0"/>
                                  </p:stCondLst>
                                  <p:childTnLst>
                                    <p:set>
                                      <p:cBhvr>
                                        <p:cTn id="25" dur="1" fill="hold">
                                          <p:stCondLst>
                                            <p:cond delay="0"/>
                                          </p:stCondLst>
                                        </p:cTn>
                                        <p:tgtEl>
                                          <p:spTgt spid="1129"/>
                                        </p:tgtEl>
                                        <p:attrNameLst>
                                          <p:attrName>style.visibility</p:attrName>
                                        </p:attrNameLst>
                                      </p:cBhvr>
                                      <p:to>
                                        <p:strVal val="visible"/>
                                      </p:to>
                                    </p:set>
                                    <p:anim calcmode="lin" valueType="num">
                                      <p:cBhvr additive="base">
                                        <p:cTn id="23" dur="3000" fill="hold">
                                          <p:stCondLst>
                                            <p:cond delay="0"/>
                                          </p:stCondLst>
                                        </p:cTn>
                                        <p:tgtEl>
                                          <p:spTgt spid="1129"/>
                                        </p:tgtEl>
                                        <p:attrNameLst>
                                          <p:attrName>ppt_x</p:attrName>
                                        </p:attrNameLst>
                                      </p:cBhvr>
                                      <p:tavLst>
                                        <p:tav tm="0">
                                          <p:val>
                                            <p:strVal val="#ppt_x"/>
                                          </p:val>
                                        </p:tav>
                                        <p:tav tm="100000">
                                          <p:val>
                                            <p:strVal val="#ppt_x"/>
                                          </p:val>
                                        </p:tav>
                                      </p:tavLst>
                                    </p:anim>
                                    <p:anim calcmode="lin" valueType="num">
                                      <p:cBhvr additive="base">
                                        <p:cTn id="24" dur="3000" fill="hold">
                                          <p:stCondLst>
                                            <p:cond delay="0"/>
                                          </p:stCondLst>
                                        </p:cTn>
                                        <p:tgtEl>
                                          <p:spTgt spid="1129"/>
                                        </p:tgtEl>
                                        <p:attrNameLst>
                                          <p:attrName>ppt_y</p:attrName>
                                        </p:attrNameLst>
                                      </p:cBhvr>
                                      <p:tavLst>
                                        <p:tav tm="0">
                                          <p:val>
                                            <p:strVal val="1+#ppt_h/2"/>
                                          </p:val>
                                        </p:tav>
                                        <p:tav tm="100000">
                                          <p:val>
                                            <p:strVal val="#ppt_y"/>
                                          </p:val>
                                        </p:tav>
                                      </p:tavLst>
                                    </p:anim>
                                  </p:childTnLst>
                                </p:cTn>
                              </p:par>
                            </p:childTnLst>
                          </p:cTn>
                        </p:par>
                        <p:par>
                          <p:cTn id="26" fill="hold">
                            <p:stCondLst>
                              <p:cond delay="9500"/>
                            </p:stCondLst>
                            <p:childTnLst>
                              <p:par>
                                <p:cTn id="27" presetID="2" presetClass="entr" presetSubtype="4" fill="hold" grpId="0" nodeType="afterEffect">
                                  <p:stCondLst>
                                    <p:cond delay="0"/>
                                  </p:stCondLst>
                                  <p:childTnLst>
                                    <p:set>
                                      <p:cBhvr>
                                        <p:cTn id="30" dur="1" fill="hold">
                                          <p:stCondLst>
                                            <p:cond delay="0"/>
                                          </p:stCondLst>
                                        </p:cTn>
                                        <p:tgtEl>
                                          <p:spTgt spid="1130"/>
                                        </p:tgtEl>
                                        <p:attrNameLst>
                                          <p:attrName>style.visibility</p:attrName>
                                        </p:attrNameLst>
                                      </p:cBhvr>
                                      <p:to>
                                        <p:strVal val="visible"/>
                                      </p:to>
                                    </p:set>
                                    <p:anim calcmode="lin" valueType="num">
                                      <p:cBhvr additive="base">
                                        <p:cTn id="28" dur="3000" fill="hold">
                                          <p:stCondLst>
                                            <p:cond delay="0"/>
                                          </p:stCondLst>
                                        </p:cTn>
                                        <p:tgtEl>
                                          <p:spTgt spid="1130"/>
                                        </p:tgtEl>
                                        <p:attrNameLst>
                                          <p:attrName>ppt_x</p:attrName>
                                        </p:attrNameLst>
                                      </p:cBhvr>
                                      <p:tavLst>
                                        <p:tav tm="0">
                                          <p:val>
                                            <p:strVal val="#ppt_x"/>
                                          </p:val>
                                        </p:tav>
                                        <p:tav tm="100000">
                                          <p:val>
                                            <p:strVal val="#ppt_x"/>
                                          </p:val>
                                        </p:tav>
                                      </p:tavLst>
                                    </p:anim>
                                    <p:anim calcmode="lin" valueType="num">
                                      <p:cBhvr additive="base">
                                        <p:cTn id="29" dur="3000" fill="hold">
                                          <p:stCondLst>
                                            <p:cond delay="0"/>
                                          </p:stCondLst>
                                        </p:cTn>
                                        <p:tgtEl>
                                          <p:spTgt spid="1130"/>
                                        </p:tgtEl>
                                        <p:attrNameLst>
                                          <p:attrName>ppt_y</p:attrName>
                                        </p:attrNameLst>
                                      </p:cBhvr>
                                      <p:tavLst>
                                        <p:tav tm="0">
                                          <p:val>
                                            <p:strVal val="1+#ppt_h/2"/>
                                          </p:val>
                                        </p:tav>
                                        <p:tav tm="100000">
                                          <p:val>
                                            <p:strVal val="#ppt_y"/>
                                          </p:val>
                                        </p:tav>
                                      </p:tavLst>
                                    </p:anim>
                                  </p:childTnLst>
                                </p:cTn>
                              </p:par>
                            </p:childTnLst>
                          </p:cTn>
                        </p:par>
                        <p:par>
                          <p:cTn id="31" fill="hold">
                            <p:stCondLst>
                              <p:cond delay="12500"/>
                            </p:stCondLst>
                            <p:childTnLst>
                              <p:par>
                                <p:cTn id="32" presetID="1" presetClass="entr" presetSubtype="0" fill="hold" grpId="0" nodeType="afterEffect">
                                  <p:stCondLst>
                                    <p:cond delay="0"/>
                                  </p:stCondLst>
                                  <p:childTnLst>
                                    <p:set>
                                      <p:cBhvr>
                                        <p:cTn id="33" dur="1" fill="hold">
                                          <p:stCondLst>
                                            <p:cond delay="0"/>
                                          </p:stCondLst>
                                        </p:cTn>
                                        <p:tgtEl>
                                          <p:spTgt spid="1133"/>
                                        </p:tgtEl>
                                        <p:attrNameLst>
                                          <p:attrName>style.visibility</p:attrName>
                                        </p:attrNameLst>
                                      </p:cBhvr>
                                      <p:to>
                                        <p:strVal val="visible"/>
                                      </p:to>
                                    </p:set>
                                  </p:childTnLst>
                                </p:cTn>
                              </p:par>
                            </p:childTnLst>
                          </p:cTn>
                        </p:par>
                        <p:par>
                          <p:cTn id="34" fill="hold">
                            <p:stCondLst>
                              <p:cond delay="12500"/>
                            </p:stCondLst>
                            <p:childTnLst>
                              <p:par>
                                <p:cTn id="35" presetID="1" presetClass="entr" presetSubtype="0" fill="hold" grpId="0" nodeType="afterEffect">
                                  <p:stCondLst>
                                    <p:cond delay="0"/>
                                  </p:stCondLst>
                                  <p:childTnLst>
                                    <p:set>
                                      <p:cBhvr>
                                        <p:cTn id="36" dur="1" fill="hold">
                                          <p:stCondLst>
                                            <p:cond delay="0"/>
                                          </p:stCondLst>
                                        </p:cTn>
                                        <p:tgtEl>
                                          <p:spTgt spid="1132"/>
                                        </p:tgtEl>
                                        <p:attrNameLst>
                                          <p:attrName>style.visibility</p:attrName>
                                        </p:attrNameLst>
                                      </p:cBhvr>
                                      <p:to>
                                        <p:strVal val="visible"/>
                                      </p:to>
                                    </p:set>
                                  </p:childTnLst>
                                </p:cTn>
                              </p:par>
                            </p:childTnLst>
                          </p:cTn>
                        </p:par>
                        <p:par>
                          <p:cTn id="37" fill="hold">
                            <p:stCondLst>
                              <p:cond delay="12500"/>
                            </p:stCondLst>
                            <p:childTnLst>
                              <p:par>
                                <p:cTn id="38" presetID="2" presetClass="entr" presetSubtype="4" fill="hold" grpId="0" nodeType="afterEffect">
                                  <p:stCondLst>
                                    <p:cond delay="0"/>
                                  </p:stCondLst>
                                  <p:childTnLst>
                                    <p:set>
                                      <p:cBhvr>
                                        <p:cTn id="41" dur="1" fill="hold">
                                          <p:stCondLst>
                                            <p:cond delay="0"/>
                                          </p:stCondLst>
                                        </p:cTn>
                                        <p:tgtEl>
                                          <p:spTgt spid="1134"/>
                                        </p:tgtEl>
                                        <p:attrNameLst>
                                          <p:attrName>style.visibility</p:attrName>
                                        </p:attrNameLst>
                                      </p:cBhvr>
                                      <p:to>
                                        <p:strVal val="visible"/>
                                      </p:to>
                                    </p:set>
                                    <p:anim calcmode="lin" valueType="num">
                                      <p:cBhvr additive="base">
                                        <p:cTn id="39" dur="3000" fill="hold">
                                          <p:stCondLst>
                                            <p:cond delay="0"/>
                                          </p:stCondLst>
                                        </p:cTn>
                                        <p:tgtEl>
                                          <p:spTgt spid="1134"/>
                                        </p:tgtEl>
                                        <p:attrNameLst>
                                          <p:attrName>ppt_x</p:attrName>
                                        </p:attrNameLst>
                                      </p:cBhvr>
                                      <p:tavLst>
                                        <p:tav tm="0">
                                          <p:val>
                                            <p:strVal val="#ppt_x"/>
                                          </p:val>
                                        </p:tav>
                                        <p:tav tm="100000">
                                          <p:val>
                                            <p:strVal val="#ppt_x"/>
                                          </p:val>
                                        </p:tav>
                                      </p:tavLst>
                                    </p:anim>
                                    <p:anim calcmode="lin" valueType="num">
                                      <p:cBhvr additive="base">
                                        <p:cTn id="40" dur="3000" fill="hold">
                                          <p:stCondLst>
                                            <p:cond delay="0"/>
                                          </p:stCondLst>
                                        </p:cTn>
                                        <p:tgtEl>
                                          <p:spTgt spid="1134"/>
                                        </p:tgtEl>
                                        <p:attrNameLst>
                                          <p:attrName>ppt_y</p:attrName>
                                        </p:attrNameLst>
                                      </p:cBhvr>
                                      <p:tavLst>
                                        <p:tav tm="0">
                                          <p:val>
                                            <p:strVal val="1+#ppt_h/2"/>
                                          </p:val>
                                        </p:tav>
                                        <p:tav tm="100000">
                                          <p:val>
                                            <p:strVal val="#ppt_y"/>
                                          </p:val>
                                        </p:tav>
                                      </p:tavLst>
                                    </p:anim>
                                  </p:childTnLst>
                                </p:cTn>
                              </p:par>
                            </p:childTnLst>
                          </p:cTn>
                        </p:par>
                        <p:par>
                          <p:cTn id="42" fill="hold">
                            <p:stCondLst>
                              <p:cond delay="15500"/>
                            </p:stCondLst>
                            <p:childTnLst>
                              <p:par>
                                <p:cTn id="43" presetID="1" presetClass="entr" presetSubtype="0" fill="hold" grpId="0" nodeType="afterEffect">
                                  <p:stCondLst>
                                    <p:cond delay="0"/>
                                  </p:stCondLst>
                                  <p:childTnLst>
                                    <p:set>
                                      <p:cBhvr>
                                        <p:cTn id="44" dur="1" fill="hold">
                                          <p:stCondLst>
                                            <p:cond delay="0"/>
                                          </p:stCondLst>
                                        </p:cTn>
                                        <p:tgtEl>
                                          <p:spTgt spid="1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 grpId="0" animBg="1" autoUpdateAnimBg="0"/>
      <p:bldP spid="1128" grpId="0" animBg="1" autoUpdateAnimBg="0"/>
      <p:bldP spid="1129" grpId="0" animBg="1" autoUpdateAnimBg="0"/>
      <p:bldP spid="1130" grpId="0" animBg="1" autoUpdateAnimBg="0"/>
      <p:bldP spid="1133" grpId="0" animBg="1" autoUpdateAnimBg="0"/>
      <p:bldP spid="1132" grpId="0" animBg="1" autoUpdateAnimBg="0"/>
      <p:bldP spid="1134" grpId="0" animBg="1" autoUpdateAnimBg="0"/>
      <p:bldP spid="1131"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40" name="正方形/長方形 4"/>
          <p:cNvSpPr/>
          <p:nvPr/>
        </p:nvSpPr>
        <p:spPr>
          <a:xfrm>
            <a:off x="-20255" y="0"/>
            <a:ext cx="12229190" cy="6855965"/>
          </a:xfrm>
          <a:prstGeom prst="rect">
            <a:avLst/>
          </a:prstGeom>
          <a:solidFill>
            <a:schemeClr val="tx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1" name="タイトル 1"/>
          <p:cNvSpPr>
            <a:spLocks noGrp="1"/>
          </p:cNvSpPr>
          <p:nvPr>
            <p:ph type="title"/>
          </p:nvPr>
        </p:nvSpPr>
        <p:spPr>
          <a:xfrm>
            <a:off x="460247" y="189187"/>
            <a:ext cx="6274591" cy="1204332"/>
          </a:xfrm>
        </p:spPr>
        <p:txBody>
          <a:bodyPr vert="horz" lIns="91440" tIns="45720" rIns="91440" bIns="45720" rtlCol="0" anchor="b">
            <a:normAutofit/>
          </a:bodyPr>
          <a:lstStyle/>
          <a:p>
            <a:r>
              <a:rPr lang="ja-JP" altLang="en-US" sz="6600" b="1" dirty="0" smtClean="0">
                <a:solidFill>
                  <a:schemeClr val="bg1"/>
                </a:solidFill>
                <a:latin typeface="HG丸ｺﾞｼｯｸM-PRO"/>
                <a:ea typeface="HG丸ｺﾞｼｯｸM-PRO"/>
                <a:cs typeface="MS PGothic" charset="-128"/>
              </a:rPr>
              <a:t>ＳＮＳの</a:t>
            </a:r>
            <a:r>
              <a:rPr lang="ja-JP" altLang="en-US" sz="6600" b="1" dirty="0">
                <a:solidFill>
                  <a:schemeClr val="bg1"/>
                </a:solidFill>
                <a:latin typeface="HG丸ｺﾞｼｯｸM-PRO"/>
                <a:ea typeface="HG丸ｺﾞｼｯｸM-PRO"/>
                <a:cs typeface="MS PGothic" charset="-128"/>
              </a:rPr>
              <a:t>怖さ②</a:t>
            </a:r>
            <a:endParaRPr b="1" dirty="0">
              <a:latin typeface="HG丸ｺﾞｼｯｸM-PRO"/>
              <a:ea typeface="HG丸ｺﾞｼｯｸM-PRO"/>
            </a:endParaRPr>
          </a:p>
        </p:txBody>
      </p:sp>
      <p:sp>
        <p:nvSpPr>
          <p:cNvPr id="1142" name="テキスト ボックス 2"/>
          <p:cNvSpPr txBox="1"/>
          <p:nvPr/>
        </p:nvSpPr>
        <p:spPr>
          <a:xfrm>
            <a:off x="467184" y="2745965"/>
            <a:ext cx="5038135" cy="2122765"/>
          </a:xfrm>
          <a:prstGeom prst="rect">
            <a:avLst/>
          </a:prstGeom>
          <a:noFill/>
        </p:spPr>
        <p:txBody>
          <a:bodyPr wrap="square" rtlCol="0">
            <a:spAutoFit/>
          </a:bodyPr>
          <a:lstStyle/>
          <a:p>
            <a:r>
              <a:rPr kumimoji="1" lang="ja-JP" altLang="en-US" sz="4400" b="1" dirty="0" smtClean="0">
                <a:solidFill>
                  <a:schemeClr val="bg1"/>
                </a:solidFill>
                <a:latin typeface="HG丸ｺﾞｼｯｸM-PRO"/>
                <a:ea typeface="HG丸ｺﾞｼｯｸM-PRO"/>
                <a:cs typeface="MS PGothic" charset="-128"/>
              </a:rPr>
              <a:t>顔を見てないから、自制心が働きにくい。</a:t>
            </a:r>
            <a:endParaRPr b="1">
              <a:solidFill>
                <a:schemeClr val="bg1"/>
              </a:solidFill>
              <a:latin typeface="HG丸ｺﾞｼｯｸM-PRO"/>
              <a:ea typeface="HG丸ｺﾞｼｯｸM-PRO"/>
            </a:endParaRPr>
          </a:p>
        </p:txBody>
      </p:sp>
      <p:sp>
        <p:nvSpPr>
          <p:cNvPr id="1143" name="コンテンツ プレースホルダー 3"/>
          <p:cNvSpPr txBox="1"/>
          <p:nvPr/>
        </p:nvSpPr>
        <p:spPr>
          <a:xfrm>
            <a:off x="460669" y="1561663"/>
            <a:ext cx="4482285" cy="8961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9pPr>
          </a:lstStyle>
          <a:p>
            <a:pPr marL="0" indent="0">
              <a:buFont typeface="Arial"/>
              <a:buNone/>
            </a:pPr>
            <a:r>
              <a:rPr lang="ja-JP" altLang="en-US" sz="5400" b="1" dirty="0">
                <a:solidFill>
                  <a:srgbClr val="FFFF00"/>
                </a:solidFill>
                <a:latin typeface="HG丸ｺﾞｼｯｸM-PRO"/>
                <a:ea typeface="HG丸ｺﾞｼｯｸM-PRO"/>
                <a:cs typeface="MS PGothic" charset="-128"/>
              </a:rPr>
              <a:t>言葉が過激に</a:t>
            </a:r>
            <a:endParaRPr lang="en-US" altLang="ja-JP" sz="5400" b="1" dirty="0">
              <a:solidFill>
                <a:srgbClr val="FFFF00"/>
              </a:solidFill>
              <a:latin typeface="HG丸ｺﾞｼｯｸM-PRO"/>
              <a:ea typeface="HG丸ｺﾞｼｯｸM-PRO"/>
              <a:cs typeface="MS PGothic" charset="-128"/>
            </a:endParaRPr>
          </a:p>
        </p:txBody>
      </p:sp>
      <p:sp>
        <p:nvSpPr>
          <p:cNvPr id="1144" name="スライド番号プレースホルダー 3"/>
          <p:cNvSpPr>
            <a:spLocks noGrp="1"/>
          </p:cNvSpPr>
          <p:nvPr>
            <p:ph type="sldNum" sz="quarter" idx="12"/>
          </p:nvPr>
        </p:nvSpPr>
        <p:spPr>
          <a:xfrm>
            <a:off x="2192866" y="6373283"/>
            <a:ext cx="2743200" cy="365125"/>
          </a:xfrm>
        </p:spPr>
        <p:txBody>
          <a:bodyPr/>
          <a:lstStyle/>
          <a:p>
            <a:fld id="{83B67A27-73C2-424E-BF58-30741D36557A}" type="slidenum">
              <a:rPr kumimoji="1" lang="ja-JP" altLang="en-US" smtClean="0">
                <a:solidFill>
                  <a:srgbClr val="FFFFFF"/>
                </a:solidFill>
              </a:rPr>
              <a:t>3</a:t>
            </a:fld>
            <a:endParaRPr kumimoji="1" lang="ja-JP" altLang="en-US" dirty="0">
              <a:solidFill>
                <a:srgbClr val="FFFFFF"/>
              </a:solidFill>
            </a:endParaRPr>
          </a:p>
        </p:txBody>
      </p:sp>
      <p:sp>
        <p:nvSpPr>
          <p:cNvPr id="1145" name="図形 104"/>
          <p:cNvSpPr/>
          <p:nvPr/>
        </p:nvSpPr>
        <p:spPr>
          <a:xfrm>
            <a:off x="6575451" y="334969"/>
            <a:ext cx="5357413" cy="915245"/>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いいよ。ひとりで行くし！</a:t>
            </a:r>
          </a:p>
        </p:txBody>
      </p:sp>
      <p:sp>
        <p:nvSpPr>
          <p:cNvPr id="1146" name="図形 107"/>
          <p:cNvSpPr/>
          <p:nvPr/>
        </p:nvSpPr>
        <p:spPr>
          <a:xfrm>
            <a:off x="5460486" y="1393479"/>
            <a:ext cx="3510224" cy="801512"/>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どうして？</a:t>
            </a:r>
          </a:p>
        </p:txBody>
      </p:sp>
      <p:sp>
        <p:nvSpPr>
          <p:cNvPr id="1147" name="図形 108"/>
          <p:cNvSpPr/>
          <p:nvPr/>
        </p:nvSpPr>
        <p:spPr>
          <a:xfrm>
            <a:off x="6492223" y="2195839"/>
            <a:ext cx="5523869" cy="1234471"/>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無理につきあってくれなくていいよ。</a:t>
            </a:r>
          </a:p>
        </p:txBody>
      </p:sp>
      <p:sp>
        <p:nvSpPr>
          <p:cNvPr id="1148" name="図形 109"/>
          <p:cNvSpPr/>
          <p:nvPr/>
        </p:nvSpPr>
        <p:spPr>
          <a:xfrm>
            <a:off x="5460487" y="3639703"/>
            <a:ext cx="3510224" cy="849488"/>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はい？　何で？</a:t>
            </a:r>
          </a:p>
        </p:txBody>
      </p:sp>
      <p:sp>
        <p:nvSpPr>
          <p:cNvPr id="1149" name="図形 113"/>
          <p:cNvSpPr/>
          <p:nvPr/>
        </p:nvSpPr>
        <p:spPr>
          <a:xfrm>
            <a:off x="8085671" y="4487540"/>
            <a:ext cx="3897593" cy="762379"/>
          </a:xfrm>
          <a:prstGeom prst="flowChartAlternateProcess">
            <a:avLst/>
          </a:prstGeom>
          <a:solidFill>
            <a:srgbClr val="D4FF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a:solidFill>
                  <a:schemeClr val="tx1"/>
                </a:solidFill>
                <a:latin typeface="HG丸ｺﾞｼｯｸM-PRO"/>
                <a:ea typeface="HG丸ｺﾞｼｯｸM-PRO"/>
              </a:rPr>
              <a:t>バカにしてるよね。</a:t>
            </a:r>
          </a:p>
        </p:txBody>
      </p:sp>
      <p:sp>
        <p:nvSpPr>
          <p:cNvPr id="1150" name="図形 128"/>
          <p:cNvSpPr/>
          <p:nvPr/>
        </p:nvSpPr>
        <p:spPr>
          <a:xfrm>
            <a:off x="5505319" y="5523366"/>
            <a:ext cx="3510224" cy="1211169"/>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lang="ja-JP" altLang="en-US"/>
            </a:pPr>
            <a:r>
              <a:rPr lang="ja-JP" altLang="en-US" sz="3200" b="1" dirty="0">
                <a:solidFill>
                  <a:schemeClr val="tx1"/>
                </a:solidFill>
                <a:latin typeface="HG丸ｺﾞｼｯｸM-PRO"/>
                <a:ea typeface="HG丸ｺﾞｼｯｸM-PRO"/>
              </a:rPr>
              <a:t>すぐ</a:t>
            </a:r>
            <a:r>
              <a:rPr lang="ja-JP" altLang="en-US" sz="3200" b="1" dirty="0" smtClean="0">
                <a:solidFill>
                  <a:schemeClr val="tx1"/>
                </a:solidFill>
                <a:latin typeface="HG丸ｺﾞｼｯｸM-PRO"/>
                <a:ea typeface="HG丸ｺﾞｼｯｸM-PRO"/>
              </a:rPr>
              <a:t>キレ</a:t>
            </a:r>
            <a:r>
              <a:rPr lang="ja-JP" altLang="en-US" sz="3200" b="1" dirty="0" err="1" smtClean="0">
                <a:solidFill>
                  <a:schemeClr val="tx1"/>
                </a:solidFill>
                <a:latin typeface="HG丸ｺﾞｼｯｸM-PRO"/>
                <a:ea typeface="HG丸ｺﾞｼｯｸM-PRO"/>
              </a:rPr>
              <a:t>る</a:t>
            </a:r>
            <a:r>
              <a:rPr lang="ja-JP" altLang="en-US" sz="3200" b="1" dirty="0" smtClean="0">
                <a:solidFill>
                  <a:schemeClr val="tx1"/>
                </a:solidFill>
                <a:latin typeface="HG丸ｺﾞｼｯｸM-PRO"/>
                <a:ea typeface="HG丸ｺﾞｼｯｸM-PRO"/>
              </a:rPr>
              <a:t>。</a:t>
            </a:r>
            <a:endParaRPr lang="ja-JP" altLang="en-US" sz="3200" b="1" dirty="0">
              <a:solidFill>
                <a:schemeClr val="tx1"/>
              </a:solidFill>
              <a:latin typeface="HG丸ｺﾞｼｯｸM-PRO"/>
              <a:ea typeface="HG丸ｺﾞｼｯｸM-PRO"/>
            </a:endParaRPr>
          </a:p>
          <a:p>
            <a:pPr algn="l">
              <a:defRPr lang="ja-JP" altLang="en-US"/>
            </a:pPr>
            <a:r>
              <a:rPr lang="ja-JP" altLang="en-US" sz="3200" b="1" dirty="0">
                <a:solidFill>
                  <a:schemeClr val="tx1"/>
                </a:solidFill>
                <a:latin typeface="HG丸ｺﾞｼｯｸM-PRO"/>
                <a:ea typeface="HG丸ｺﾞｼｯｸM-PRO"/>
              </a:rPr>
              <a:t>もう、めんどい。</a:t>
            </a:r>
          </a:p>
        </p:txBody>
      </p:sp>
    </p:spTree>
    <p:extLst>
      <p:ext uri="{BB962C8B-B14F-4D97-AF65-F5344CB8AC3E}">
        <p14:creationId xmlns:p14="http://schemas.microsoft.com/office/powerpoint/2010/main" val="88610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7" dur="1" fill="hold">
                                          <p:stCondLst>
                                            <p:cond delay="0"/>
                                          </p:stCondLst>
                                        </p:cTn>
                                        <p:tgtEl>
                                          <p:spTgt spid="1142">
                                            <p:txEl>
                                              <p:pRg st="0" end="0"/>
                                            </p:txEl>
                                          </p:spTgt>
                                        </p:tgtEl>
                                        <p:attrNameLst>
                                          <p:attrName>style.visibility</p:attrName>
                                        </p:attrNameLst>
                                      </p:cBhvr>
                                      <p:to>
                                        <p:strVal val="visible"/>
                                      </p:to>
                                    </p:set>
                                    <p:animEffect transition="in" filter="fade">
                                      <p:cBhvr>
                                        <p:cTn id="6" dur="500"/>
                                        <p:tgtEl>
                                          <p:spTgt spid="1142">
                                            <p:txEl>
                                              <p:pRg st="0" end="0"/>
                                            </p:txEl>
                                          </p:spTgt>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2" dur="1" fill="hold">
                                          <p:stCondLst>
                                            <p:cond delay="0"/>
                                          </p:stCondLst>
                                        </p:cTn>
                                        <p:tgtEl>
                                          <p:spTgt spid="1145"/>
                                        </p:tgtEl>
                                        <p:attrNameLst>
                                          <p:attrName>style.visibility</p:attrName>
                                        </p:attrNameLst>
                                      </p:cBhvr>
                                      <p:to>
                                        <p:strVal val="visible"/>
                                      </p:to>
                                    </p:set>
                                    <p:anim calcmode="lin" valueType="num">
                                      <p:cBhvr additive="base">
                                        <p:cTn id="10" dur="3000" fill="hold">
                                          <p:stCondLst>
                                            <p:cond delay="0"/>
                                          </p:stCondLst>
                                        </p:cTn>
                                        <p:tgtEl>
                                          <p:spTgt spid="1145"/>
                                        </p:tgtEl>
                                        <p:attrNameLst>
                                          <p:attrName>ppt_x</p:attrName>
                                        </p:attrNameLst>
                                      </p:cBhvr>
                                      <p:tavLst>
                                        <p:tav tm="0">
                                          <p:val>
                                            <p:strVal val="#ppt_x"/>
                                          </p:val>
                                        </p:tav>
                                        <p:tav tm="100000">
                                          <p:val>
                                            <p:strVal val="#ppt_x"/>
                                          </p:val>
                                        </p:tav>
                                      </p:tavLst>
                                    </p:anim>
                                    <p:anim calcmode="lin" valueType="num">
                                      <p:cBhvr additive="base">
                                        <p:cTn id="11" dur="3000" fill="hold">
                                          <p:stCondLst>
                                            <p:cond delay="0"/>
                                          </p:stCondLst>
                                        </p:cTn>
                                        <p:tgtEl>
                                          <p:spTgt spid="1145"/>
                                        </p:tgtEl>
                                        <p:attrNameLst>
                                          <p:attrName>ppt_y</p:attrName>
                                        </p:attrNameLst>
                                      </p:cBhvr>
                                      <p:tavLst>
                                        <p:tav tm="0">
                                          <p:val>
                                            <p:strVal val="1+#ppt_h/2"/>
                                          </p:val>
                                        </p:tav>
                                        <p:tav tm="100000">
                                          <p:val>
                                            <p:strVal val="#ppt_y"/>
                                          </p:val>
                                        </p:tav>
                                      </p:tavLst>
                                    </p:anim>
                                  </p:childTnLst>
                                </p:cTn>
                              </p:par>
                            </p:childTnLst>
                          </p:cTn>
                        </p:par>
                        <p:par>
                          <p:cTn id="13" fill="hold">
                            <p:stCondLst>
                              <p:cond delay="3500"/>
                            </p:stCondLst>
                            <p:childTnLst>
                              <p:par>
                                <p:cTn id="14" presetID="2" presetClass="entr" presetSubtype="4" fill="hold" grpId="0" nodeType="afterEffect">
                                  <p:stCondLst>
                                    <p:cond delay="0"/>
                                  </p:stCondLst>
                                  <p:childTnLst>
                                    <p:set>
                                      <p:cBhvr>
                                        <p:cTn id="17" dur="1" fill="hold">
                                          <p:stCondLst>
                                            <p:cond delay="0"/>
                                          </p:stCondLst>
                                        </p:cTn>
                                        <p:tgtEl>
                                          <p:spTgt spid="1146"/>
                                        </p:tgtEl>
                                        <p:attrNameLst>
                                          <p:attrName>style.visibility</p:attrName>
                                        </p:attrNameLst>
                                      </p:cBhvr>
                                      <p:to>
                                        <p:strVal val="visible"/>
                                      </p:to>
                                    </p:set>
                                    <p:anim calcmode="lin" valueType="num">
                                      <p:cBhvr additive="base">
                                        <p:cTn id="15" dur="3000" fill="hold">
                                          <p:stCondLst>
                                            <p:cond delay="0"/>
                                          </p:stCondLst>
                                        </p:cTn>
                                        <p:tgtEl>
                                          <p:spTgt spid="1146"/>
                                        </p:tgtEl>
                                        <p:attrNameLst>
                                          <p:attrName>ppt_x</p:attrName>
                                        </p:attrNameLst>
                                      </p:cBhvr>
                                      <p:tavLst>
                                        <p:tav tm="0">
                                          <p:val>
                                            <p:strVal val="#ppt_x"/>
                                          </p:val>
                                        </p:tav>
                                        <p:tav tm="100000">
                                          <p:val>
                                            <p:strVal val="#ppt_x"/>
                                          </p:val>
                                        </p:tav>
                                      </p:tavLst>
                                    </p:anim>
                                    <p:anim calcmode="lin" valueType="num">
                                      <p:cBhvr additive="base">
                                        <p:cTn id="16" dur="3000" fill="hold">
                                          <p:stCondLst>
                                            <p:cond delay="0"/>
                                          </p:stCondLst>
                                        </p:cTn>
                                        <p:tgtEl>
                                          <p:spTgt spid="1146"/>
                                        </p:tgtEl>
                                        <p:attrNameLst>
                                          <p:attrName>ppt_y</p:attrName>
                                        </p:attrNameLst>
                                      </p:cBhvr>
                                      <p:tavLst>
                                        <p:tav tm="0">
                                          <p:val>
                                            <p:strVal val="1+#ppt_h/2"/>
                                          </p:val>
                                        </p:tav>
                                        <p:tav tm="100000">
                                          <p:val>
                                            <p:strVal val="#ppt_y"/>
                                          </p:val>
                                        </p:tav>
                                      </p:tavLst>
                                    </p:anim>
                                  </p:childTnLst>
                                </p:cTn>
                              </p:par>
                            </p:childTnLst>
                          </p:cTn>
                        </p:par>
                        <p:par>
                          <p:cTn id="18" fill="hold">
                            <p:stCondLst>
                              <p:cond delay="6500"/>
                            </p:stCondLst>
                            <p:childTnLst>
                              <p:par>
                                <p:cTn id="19" presetID="2" presetClass="entr" presetSubtype="4" fill="hold" grpId="0" nodeType="afterEffect">
                                  <p:stCondLst>
                                    <p:cond delay="0"/>
                                  </p:stCondLst>
                                  <p:childTnLst>
                                    <p:set>
                                      <p:cBhvr>
                                        <p:cTn id="22" dur="1" fill="hold">
                                          <p:stCondLst>
                                            <p:cond delay="0"/>
                                          </p:stCondLst>
                                        </p:cTn>
                                        <p:tgtEl>
                                          <p:spTgt spid="1147"/>
                                        </p:tgtEl>
                                        <p:attrNameLst>
                                          <p:attrName>style.visibility</p:attrName>
                                        </p:attrNameLst>
                                      </p:cBhvr>
                                      <p:to>
                                        <p:strVal val="visible"/>
                                      </p:to>
                                    </p:set>
                                    <p:anim calcmode="lin" valueType="num">
                                      <p:cBhvr additive="base">
                                        <p:cTn id="20" dur="3000" fill="hold">
                                          <p:stCondLst>
                                            <p:cond delay="0"/>
                                          </p:stCondLst>
                                        </p:cTn>
                                        <p:tgtEl>
                                          <p:spTgt spid="1147"/>
                                        </p:tgtEl>
                                        <p:attrNameLst>
                                          <p:attrName>ppt_x</p:attrName>
                                        </p:attrNameLst>
                                      </p:cBhvr>
                                      <p:tavLst>
                                        <p:tav tm="0">
                                          <p:val>
                                            <p:strVal val="#ppt_x"/>
                                          </p:val>
                                        </p:tav>
                                        <p:tav tm="100000">
                                          <p:val>
                                            <p:strVal val="#ppt_x"/>
                                          </p:val>
                                        </p:tav>
                                      </p:tavLst>
                                    </p:anim>
                                    <p:anim calcmode="lin" valueType="num">
                                      <p:cBhvr additive="base">
                                        <p:cTn id="21" dur="3000" fill="hold">
                                          <p:stCondLst>
                                            <p:cond delay="0"/>
                                          </p:stCondLst>
                                        </p:cTn>
                                        <p:tgtEl>
                                          <p:spTgt spid="1147"/>
                                        </p:tgtEl>
                                        <p:attrNameLst>
                                          <p:attrName>ppt_y</p:attrName>
                                        </p:attrNameLst>
                                      </p:cBhvr>
                                      <p:tavLst>
                                        <p:tav tm="0">
                                          <p:val>
                                            <p:strVal val="1+#ppt_h/2"/>
                                          </p:val>
                                        </p:tav>
                                        <p:tav tm="100000">
                                          <p:val>
                                            <p:strVal val="#ppt_y"/>
                                          </p:val>
                                        </p:tav>
                                      </p:tavLst>
                                    </p:anim>
                                  </p:childTnLst>
                                </p:cTn>
                              </p:par>
                            </p:childTnLst>
                          </p:cTn>
                        </p:par>
                        <p:par>
                          <p:cTn id="23" fill="hold">
                            <p:stCondLst>
                              <p:cond delay="9500"/>
                            </p:stCondLst>
                            <p:childTnLst>
                              <p:par>
                                <p:cTn id="24" presetID="2" presetClass="entr" presetSubtype="4" fill="hold" grpId="0" nodeType="afterEffect">
                                  <p:stCondLst>
                                    <p:cond delay="0"/>
                                  </p:stCondLst>
                                  <p:childTnLst>
                                    <p:set>
                                      <p:cBhvr>
                                        <p:cTn id="27" dur="1" fill="hold">
                                          <p:stCondLst>
                                            <p:cond delay="0"/>
                                          </p:stCondLst>
                                        </p:cTn>
                                        <p:tgtEl>
                                          <p:spTgt spid="1148"/>
                                        </p:tgtEl>
                                        <p:attrNameLst>
                                          <p:attrName>style.visibility</p:attrName>
                                        </p:attrNameLst>
                                      </p:cBhvr>
                                      <p:to>
                                        <p:strVal val="visible"/>
                                      </p:to>
                                    </p:set>
                                    <p:anim calcmode="lin" valueType="num">
                                      <p:cBhvr additive="base">
                                        <p:cTn id="25" dur="3000" fill="hold">
                                          <p:stCondLst>
                                            <p:cond delay="0"/>
                                          </p:stCondLst>
                                        </p:cTn>
                                        <p:tgtEl>
                                          <p:spTgt spid="1148"/>
                                        </p:tgtEl>
                                        <p:attrNameLst>
                                          <p:attrName>ppt_x</p:attrName>
                                        </p:attrNameLst>
                                      </p:cBhvr>
                                      <p:tavLst>
                                        <p:tav tm="0">
                                          <p:val>
                                            <p:strVal val="#ppt_x"/>
                                          </p:val>
                                        </p:tav>
                                        <p:tav tm="100000">
                                          <p:val>
                                            <p:strVal val="#ppt_x"/>
                                          </p:val>
                                        </p:tav>
                                      </p:tavLst>
                                    </p:anim>
                                    <p:anim calcmode="lin" valueType="num">
                                      <p:cBhvr additive="base">
                                        <p:cTn id="26" dur="3000" fill="hold">
                                          <p:stCondLst>
                                            <p:cond delay="0"/>
                                          </p:stCondLst>
                                        </p:cTn>
                                        <p:tgtEl>
                                          <p:spTgt spid="1148"/>
                                        </p:tgtEl>
                                        <p:attrNameLst>
                                          <p:attrName>ppt_y</p:attrName>
                                        </p:attrNameLst>
                                      </p:cBhvr>
                                      <p:tavLst>
                                        <p:tav tm="0">
                                          <p:val>
                                            <p:strVal val="1+#ppt_h/2"/>
                                          </p:val>
                                        </p:tav>
                                        <p:tav tm="100000">
                                          <p:val>
                                            <p:strVal val="#ppt_y"/>
                                          </p:val>
                                        </p:tav>
                                      </p:tavLst>
                                    </p:anim>
                                  </p:childTnLst>
                                </p:cTn>
                              </p:par>
                            </p:childTnLst>
                          </p:cTn>
                        </p:par>
                        <p:par>
                          <p:cTn id="28" fill="hold">
                            <p:stCondLst>
                              <p:cond delay="12500"/>
                            </p:stCondLst>
                            <p:childTnLst>
                              <p:par>
                                <p:cTn id="29" presetID="2" presetClass="entr" presetSubtype="4" fill="hold" grpId="0" nodeType="afterEffect">
                                  <p:stCondLst>
                                    <p:cond delay="0"/>
                                  </p:stCondLst>
                                  <p:childTnLst>
                                    <p:set>
                                      <p:cBhvr>
                                        <p:cTn id="32" dur="1" fill="hold">
                                          <p:stCondLst>
                                            <p:cond delay="0"/>
                                          </p:stCondLst>
                                        </p:cTn>
                                        <p:tgtEl>
                                          <p:spTgt spid="1149"/>
                                        </p:tgtEl>
                                        <p:attrNameLst>
                                          <p:attrName>style.visibility</p:attrName>
                                        </p:attrNameLst>
                                      </p:cBhvr>
                                      <p:to>
                                        <p:strVal val="visible"/>
                                      </p:to>
                                    </p:set>
                                    <p:anim calcmode="lin" valueType="num">
                                      <p:cBhvr additive="base">
                                        <p:cTn id="30" dur="3000" fill="hold">
                                          <p:stCondLst>
                                            <p:cond delay="0"/>
                                          </p:stCondLst>
                                        </p:cTn>
                                        <p:tgtEl>
                                          <p:spTgt spid="1149"/>
                                        </p:tgtEl>
                                        <p:attrNameLst>
                                          <p:attrName>ppt_x</p:attrName>
                                        </p:attrNameLst>
                                      </p:cBhvr>
                                      <p:tavLst>
                                        <p:tav tm="0">
                                          <p:val>
                                            <p:strVal val="#ppt_x"/>
                                          </p:val>
                                        </p:tav>
                                        <p:tav tm="100000">
                                          <p:val>
                                            <p:strVal val="#ppt_x"/>
                                          </p:val>
                                        </p:tav>
                                      </p:tavLst>
                                    </p:anim>
                                    <p:anim calcmode="lin" valueType="num">
                                      <p:cBhvr additive="base">
                                        <p:cTn id="31" dur="3000" fill="hold">
                                          <p:stCondLst>
                                            <p:cond delay="0"/>
                                          </p:stCondLst>
                                        </p:cTn>
                                        <p:tgtEl>
                                          <p:spTgt spid="1149"/>
                                        </p:tgtEl>
                                        <p:attrNameLst>
                                          <p:attrName>ppt_y</p:attrName>
                                        </p:attrNameLst>
                                      </p:cBhvr>
                                      <p:tavLst>
                                        <p:tav tm="0">
                                          <p:val>
                                            <p:strVal val="1+#ppt_h/2"/>
                                          </p:val>
                                        </p:tav>
                                        <p:tav tm="100000">
                                          <p:val>
                                            <p:strVal val="#ppt_y"/>
                                          </p:val>
                                        </p:tav>
                                      </p:tavLst>
                                    </p:anim>
                                  </p:childTnLst>
                                </p:cTn>
                              </p:par>
                            </p:childTnLst>
                          </p:cTn>
                        </p:par>
                        <p:par>
                          <p:cTn id="33" fill="hold">
                            <p:stCondLst>
                              <p:cond delay="15500"/>
                            </p:stCondLst>
                            <p:childTnLst>
                              <p:par>
                                <p:cTn id="34" presetID="2" presetClass="entr" presetSubtype="4" fill="hold" grpId="0" nodeType="afterEffect">
                                  <p:stCondLst>
                                    <p:cond delay="0"/>
                                  </p:stCondLst>
                                  <p:childTnLst>
                                    <p:set>
                                      <p:cBhvr>
                                        <p:cTn id="37" dur="1" fill="hold">
                                          <p:stCondLst>
                                            <p:cond delay="0"/>
                                          </p:stCondLst>
                                        </p:cTn>
                                        <p:tgtEl>
                                          <p:spTgt spid="1150"/>
                                        </p:tgtEl>
                                        <p:attrNameLst>
                                          <p:attrName>style.visibility</p:attrName>
                                        </p:attrNameLst>
                                      </p:cBhvr>
                                      <p:to>
                                        <p:strVal val="visible"/>
                                      </p:to>
                                    </p:set>
                                    <p:anim calcmode="lin" valueType="num">
                                      <p:cBhvr additive="base">
                                        <p:cTn id="35" dur="3000" fill="hold">
                                          <p:stCondLst>
                                            <p:cond delay="0"/>
                                          </p:stCondLst>
                                        </p:cTn>
                                        <p:tgtEl>
                                          <p:spTgt spid="1150"/>
                                        </p:tgtEl>
                                        <p:attrNameLst>
                                          <p:attrName>ppt_x</p:attrName>
                                        </p:attrNameLst>
                                      </p:cBhvr>
                                      <p:tavLst>
                                        <p:tav tm="0">
                                          <p:val>
                                            <p:strVal val="#ppt_x"/>
                                          </p:val>
                                        </p:tav>
                                        <p:tav tm="100000">
                                          <p:val>
                                            <p:strVal val="#ppt_x"/>
                                          </p:val>
                                        </p:tav>
                                      </p:tavLst>
                                    </p:anim>
                                    <p:anim calcmode="lin" valueType="num">
                                      <p:cBhvr additive="base">
                                        <p:cTn id="36" dur="3000" fill="hold">
                                          <p:stCondLst>
                                            <p:cond delay="0"/>
                                          </p:stCondLst>
                                        </p:cTn>
                                        <p:tgtEl>
                                          <p:spTgt spid="11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5" grpId="0" animBg="1" autoUpdateAnimBg="0"/>
      <p:bldP spid="1146" grpId="0" animBg="1" autoUpdateAnimBg="0"/>
      <p:bldP spid="1147" grpId="0" animBg="1" autoUpdateAnimBg="0"/>
      <p:bldP spid="1148" grpId="0" animBg="1" autoUpdateAnimBg="0"/>
      <p:bldP spid="1149" grpId="0" animBg="1" autoUpdateAnimBg="0"/>
      <p:bldP spid="1150"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6" name="タイトル 3"/>
          <p:cNvSpPr>
            <a:spLocks noGrp="1"/>
          </p:cNvSpPr>
          <p:nvPr>
            <p:ph type="title"/>
          </p:nvPr>
        </p:nvSpPr>
        <p:spPr>
          <a:xfrm>
            <a:off x="386966" y="494078"/>
            <a:ext cx="2927540" cy="745998"/>
          </a:xfrm>
        </p:spPr>
        <p:txBody>
          <a:bodyPr>
            <a:noAutofit/>
          </a:bodyPr>
          <a:lstStyle/>
          <a:p>
            <a:r>
              <a:rPr kumimoji="1" lang="en-US" altLang="ja-JP" sz="4800" b="1" dirty="0">
                <a:latin typeface="HG丸ｺﾞｼｯｸM-PRO"/>
                <a:ea typeface="HG丸ｺﾞｼｯｸM-PRO"/>
                <a:cs typeface="MS PGothic" charset="-128"/>
              </a:rPr>
              <a:t>POINTS</a:t>
            </a:r>
            <a:endParaRPr kumimoji="1" lang="ja-JP" altLang="en-US" sz="4800" b="1" dirty="0">
              <a:latin typeface="HG丸ｺﾞｼｯｸM-PRO"/>
              <a:ea typeface="HG丸ｺﾞｼｯｸM-PRO"/>
              <a:cs typeface="MS PGothic" charset="-128"/>
            </a:endParaRPr>
          </a:p>
        </p:txBody>
      </p:sp>
      <p:pic>
        <p:nvPicPr>
          <p:cNvPr id="1157" name="図プレースホルダー 7"/>
          <p:cNvPicPr>
            <a:picLocks noGrp="1" noChangeAspect="1"/>
          </p:cNvPicPr>
          <p:nvPr>
            <p:ph type="pic" idx="1"/>
          </p:nvPr>
        </p:nvPicPr>
        <p:blipFill>
          <a:blip r:embed="rId1"/>
          <a:srcRect l="1447" r="1447"/>
          <a:stretch>
            <a:fillRect/>
          </a:stretch>
        </p:blipFill>
        <p:spPr>
          <a:xfrm>
            <a:off x="6353101" y="1752231"/>
            <a:ext cx="2852241" cy="2937091"/>
          </a:xfrm>
          <a:prstGeom prst="rect">
            <a:avLst/>
          </a:prstGeom>
        </p:spPr>
      </p:pic>
      <p:sp>
        <p:nvSpPr>
          <p:cNvPr id="1158" name="テキスト プレースホルダー 5"/>
          <p:cNvSpPr>
            <a:spLocks noGrp="1"/>
          </p:cNvSpPr>
          <p:nvPr>
            <p:ph type="body" sz="half" idx="2"/>
          </p:nvPr>
        </p:nvSpPr>
        <p:spPr>
          <a:xfrm>
            <a:off x="378022" y="1769318"/>
            <a:ext cx="7936245" cy="731264"/>
          </a:xfrm>
        </p:spPr>
        <p:txBody>
          <a:bodyPr>
            <a:noAutofit/>
          </a:bodyPr>
          <a:lstStyle/>
          <a:p>
            <a:r>
              <a:rPr lang="ja-JP" altLang="en-US" sz="6000" b="1" dirty="0">
                <a:solidFill>
                  <a:srgbClr val="0070C0"/>
                </a:solidFill>
                <a:latin typeface="HG丸ｺﾞｼｯｸM-PRO"/>
                <a:ea typeface="HG丸ｺﾞｼｯｸM-PRO"/>
                <a:cs typeface="MS PGothic" charset="-128"/>
              </a:rPr>
              <a:t>送信する前に・・・</a:t>
            </a:r>
            <a:endParaRPr kumimoji="1" lang="ja-JP" altLang="en-US" sz="6000" b="1" dirty="0">
              <a:solidFill>
                <a:srgbClr val="0070C0"/>
              </a:solidFill>
              <a:latin typeface="HG丸ｺﾞｼｯｸM-PRO"/>
              <a:ea typeface="HG丸ｺﾞｼｯｸM-PRO"/>
              <a:cs typeface="MS PGothic" charset="-128"/>
            </a:endParaRPr>
          </a:p>
        </p:txBody>
      </p:sp>
      <p:pic>
        <p:nvPicPr>
          <p:cNvPr id="1159" name="図 9"/>
          <p:cNvPicPr>
            <a:picLocks noChangeAspect="1"/>
          </p:cNvPicPr>
          <p:nvPr/>
        </p:nvPicPr>
        <p:blipFill>
          <a:blip r:embed="rId2"/>
          <a:stretch>
            <a:fillRect/>
          </a:stretch>
        </p:blipFill>
        <p:spPr>
          <a:xfrm flipH="1">
            <a:off x="8612512" y="4413360"/>
            <a:ext cx="2240383" cy="2240383"/>
          </a:xfrm>
          <a:prstGeom prst="rect">
            <a:avLst/>
          </a:prstGeom>
        </p:spPr>
      </p:pic>
      <p:sp>
        <p:nvSpPr>
          <p:cNvPr id="1160" name="テキスト ボックス 1"/>
          <p:cNvSpPr txBox="1"/>
          <p:nvPr/>
        </p:nvSpPr>
        <p:spPr>
          <a:xfrm>
            <a:off x="386966" y="3284903"/>
            <a:ext cx="6385561" cy="830104"/>
          </a:xfrm>
          <a:prstGeom prst="rect">
            <a:avLst/>
          </a:prstGeom>
          <a:noFill/>
        </p:spPr>
        <p:txBody>
          <a:bodyPr wrap="square" rtlCol="0">
            <a:spAutoFit/>
          </a:bodyPr>
          <a:lstStyle/>
          <a:p>
            <a:r>
              <a:rPr kumimoji="1" lang="ja-JP" altLang="en-US" sz="4800" b="1" dirty="0">
                <a:latin typeface="HG丸ｺﾞｼｯｸM-PRO"/>
                <a:ea typeface="HG丸ｺﾞｼｯｸM-PRO"/>
                <a:cs typeface="MS PGothic" charset="-128"/>
              </a:rPr>
              <a:t>・誤解を生まないか？</a:t>
            </a:r>
            <a:endParaRPr sz="4800" b="1">
              <a:latin typeface="HG丸ｺﾞｼｯｸM-PRO"/>
              <a:ea typeface="HG丸ｺﾞｼｯｸM-PRO"/>
            </a:endParaRPr>
          </a:p>
        </p:txBody>
      </p:sp>
      <p:sp>
        <p:nvSpPr>
          <p:cNvPr id="1161" name="雲 4"/>
          <p:cNvSpPr/>
          <p:nvPr/>
        </p:nvSpPr>
        <p:spPr>
          <a:xfrm flipV="1">
            <a:off x="6636598" y="0"/>
            <a:ext cx="5137488" cy="2093547"/>
          </a:xfrm>
          <a:prstGeom prst="cloud">
            <a:avLst/>
          </a:prstGeom>
          <a:solidFill>
            <a:srgbClr val="00B0F0">
              <a:alpha val="51000"/>
            </a:srgb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2" name="テキスト ボックス 6"/>
          <p:cNvSpPr txBox="1"/>
          <p:nvPr/>
        </p:nvSpPr>
        <p:spPr>
          <a:xfrm>
            <a:off x="6850462" y="683014"/>
            <a:ext cx="4709760" cy="768548"/>
          </a:xfrm>
          <a:prstGeom prst="rect">
            <a:avLst/>
          </a:prstGeom>
          <a:noFill/>
        </p:spPr>
        <p:txBody>
          <a:bodyPr wrap="none" rtlCol="0">
            <a:spAutoFit/>
          </a:bodyPr>
          <a:lstStyle/>
          <a:p>
            <a:r>
              <a:rPr kumimoji="1" lang="ja-JP" altLang="en-US" sz="4400" b="1" dirty="0">
                <a:latin typeface="HG丸ｺﾞｼｯｸM-PRO"/>
                <a:ea typeface="HG丸ｺﾞｼｯｸM-PRO"/>
                <a:cs typeface="MS PGothic" charset="-128"/>
              </a:rPr>
              <a:t>言い過ぎたかも</a:t>
            </a:r>
            <a:r>
              <a:rPr kumimoji="1" lang="mr-IN" altLang="ja-JP" sz="4400" b="1" dirty="0">
                <a:latin typeface="HG丸ｺﾞｼｯｸM-PRO"/>
                <a:ea typeface="HG丸ｺﾞｼｯｸM-PRO"/>
                <a:cs typeface="MS PGothic" charset="-128"/>
              </a:rPr>
              <a:t>…</a:t>
            </a:r>
            <a:endParaRPr kumimoji="1" lang="ja-JP" altLang="en-US" sz="4400" b="1" dirty="0">
              <a:latin typeface="HG丸ｺﾞｼｯｸM-PRO"/>
              <a:ea typeface="HG丸ｺﾞｼｯｸM-PRO"/>
              <a:cs typeface="MS PGothic" charset="-128"/>
            </a:endParaRPr>
          </a:p>
        </p:txBody>
      </p:sp>
      <p:sp>
        <p:nvSpPr>
          <p:cNvPr id="1163" name="楕円 8"/>
          <p:cNvSpPr/>
          <p:nvPr/>
        </p:nvSpPr>
        <p:spPr>
          <a:xfrm flipH="1">
            <a:off x="7353378" y="1760068"/>
            <a:ext cx="403440" cy="287603"/>
          </a:xfrm>
          <a:prstGeom prst="ellipse">
            <a:avLst/>
          </a:prstGeom>
          <a:solidFill>
            <a:srgbClr val="00B0F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4" name="楕円 10"/>
          <p:cNvSpPr/>
          <p:nvPr/>
        </p:nvSpPr>
        <p:spPr>
          <a:xfrm flipH="1">
            <a:off x="7380784" y="2023634"/>
            <a:ext cx="348627" cy="198902"/>
          </a:xfrm>
          <a:prstGeom prst="ellipse">
            <a:avLst/>
          </a:prstGeom>
          <a:solidFill>
            <a:srgbClr val="00B0F0">
              <a:alpha val="5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5" name="楕円 11"/>
          <p:cNvSpPr/>
          <p:nvPr/>
        </p:nvSpPr>
        <p:spPr>
          <a:xfrm flipH="1">
            <a:off x="9807887" y="4490420"/>
            <a:ext cx="348627" cy="198902"/>
          </a:xfrm>
          <a:prstGeom prst="ellipse">
            <a:avLst/>
          </a:prstGeom>
          <a:solidFill>
            <a:srgbClr val="00B0F0">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6" name="楕円 12"/>
          <p:cNvSpPr/>
          <p:nvPr/>
        </p:nvSpPr>
        <p:spPr>
          <a:xfrm flipH="1">
            <a:off x="10081331" y="4269559"/>
            <a:ext cx="403440" cy="287603"/>
          </a:xfrm>
          <a:prstGeom prst="ellipse">
            <a:avLst/>
          </a:prstGeom>
          <a:solidFill>
            <a:srgbClr val="00B0F0">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7" name="雲 13"/>
          <p:cNvSpPr/>
          <p:nvPr/>
        </p:nvSpPr>
        <p:spPr>
          <a:xfrm flipV="1">
            <a:off x="8066205" y="2290750"/>
            <a:ext cx="3884056" cy="1977975"/>
          </a:xfrm>
          <a:prstGeom prst="cloud">
            <a:avLst/>
          </a:prstGeom>
          <a:solidFill>
            <a:srgbClr val="00B0F0">
              <a:alpha val="54000"/>
            </a:srgb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8" name="テキスト ボックス 14"/>
          <p:cNvSpPr txBox="1"/>
          <p:nvPr/>
        </p:nvSpPr>
        <p:spPr>
          <a:xfrm>
            <a:off x="8610600" y="2669350"/>
            <a:ext cx="3012181" cy="1445657"/>
          </a:xfrm>
          <a:prstGeom prst="rect">
            <a:avLst/>
          </a:prstGeom>
          <a:noFill/>
        </p:spPr>
        <p:txBody>
          <a:bodyPr wrap="none" rtlCol="0">
            <a:spAutoFit/>
          </a:bodyPr>
          <a:lstStyle/>
          <a:p>
            <a:r>
              <a:rPr kumimoji="1" lang="ja-JP" altLang="en-US" sz="4400" b="1" dirty="0">
                <a:latin typeface="HG丸ｺﾞｼｯｸM-PRO"/>
                <a:ea typeface="HG丸ｺﾞｼｯｸM-PRO"/>
                <a:cs typeface="MS PGothic" charset="-128"/>
              </a:rPr>
              <a:t>顔を合わせ</a:t>
            </a:r>
            <a:endParaRPr sz="4400" b="1">
              <a:latin typeface="HG丸ｺﾞｼｯｸM-PRO"/>
              <a:ea typeface="HG丸ｺﾞｼｯｸM-PRO"/>
            </a:endParaRPr>
          </a:p>
          <a:p>
            <a:r>
              <a:rPr kumimoji="1" lang="ja-JP" altLang="en-US" sz="4400" b="1" dirty="0">
                <a:latin typeface="HG丸ｺﾞｼｯｸM-PRO"/>
                <a:ea typeface="HG丸ｺﾞｼｯｸM-PRO"/>
                <a:cs typeface="MS PGothic" charset="-128"/>
              </a:rPr>
              <a:t>づらい</a:t>
            </a:r>
          </a:p>
        </p:txBody>
      </p:sp>
      <p:sp>
        <p:nvSpPr>
          <p:cNvPr id="1169" name="スライド番号プレースホルダー 15"/>
          <p:cNvSpPr>
            <a:spLocks noGrp="1"/>
          </p:cNvSpPr>
          <p:nvPr>
            <p:ph type="sldNum" sz="quarter" idx="12"/>
          </p:nvPr>
        </p:nvSpPr>
        <p:spPr/>
        <p:txBody>
          <a:bodyPr/>
          <a:lstStyle/>
          <a:p>
            <a:fld id="{83B67A27-73C2-424E-BF58-30741D36557A}" type="slidenum">
              <a:rPr kumimoji="1" lang="ja-JP" altLang="en-US" smtClean="0"/>
              <a:t>4</a:t>
            </a:fld>
            <a:endParaRPr kumimoji="1" lang="ja-JP" altLang="en-US"/>
          </a:p>
        </p:txBody>
      </p:sp>
      <p:sp>
        <p:nvSpPr>
          <p:cNvPr id="1170" name="テキスト 111"/>
          <p:cNvSpPr txBox="1"/>
          <p:nvPr/>
        </p:nvSpPr>
        <p:spPr>
          <a:xfrm>
            <a:off x="378022" y="4490420"/>
            <a:ext cx="7800837" cy="830104"/>
          </a:xfrm>
          <a:prstGeom prst="rect">
            <a:avLst/>
          </a:prstGeom>
        </p:spPr>
        <p:txBody>
          <a:bodyPr wrap="square">
            <a:spAutoFit/>
          </a:bodyPr>
          <a:lstStyle/>
          <a:p>
            <a:pPr>
              <a:defRPr lang="ja-JP" altLang="en-US"/>
            </a:pPr>
            <a:r>
              <a:rPr kumimoji="1" lang="ja-JP" altLang="en-US" sz="4800" b="1" dirty="0">
                <a:latin typeface="HG丸ｺﾞｼｯｸM-PRO"/>
                <a:ea typeface="HG丸ｺﾞｼｯｸM-PRO"/>
                <a:cs typeface="MS PGothic" charset="-128"/>
              </a:rPr>
              <a:t>・心を傷つけていないか？</a:t>
            </a:r>
            <a:endParaRPr lang="ja-JP" altLang="en-US" sz="4800" b="1"/>
          </a:p>
        </p:txBody>
      </p:sp>
    </p:spTree>
    <p:extLst>
      <p:ext uri="{BB962C8B-B14F-4D97-AF65-F5344CB8AC3E}">
        <p14:creationId xmlns:p14="http://schemas.microsoft.com/office/powerpoint/2010/main" val="38814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0"/>
                                        </p:tgtEl>
                                        <p:attrNameLst>
                                          <p:attrName>style.visibility</p:attrName>
                                        </p:attrNameLst>
                                      </p:cBhvr>
                                      <p:to>
                                        <p:strVal val="visible"/>
                                      </p:to>
                                    </p:set>
                                    <p:animEffect transition="in" filter="fade">
                                      <p:cBhvr>
                                        <p:cTn id="7" dur="1000"/>
                                        <p:tgtEl>
                                          <p:spTgt spid="1160"/>
                                        </p:tgtEl>
                                      </p:cBhvr>
                                    </p:animEffect>
                                    <p:anim calcmode="lin" valueType="num">
                                      <p:cBhvr>
                                        <p:cTn id="8" dur="1000" fill="hold"/>
                                        <p:tgtEl>
                                          <p:spTgt spid="1160"/>
                                        </p:tgtEl>
                                        <p:attrNameLst>
                                          <p:attrName>ppt_x</p:attrName>
                                        </p:attrNameLst>
                                      </p:cBhvr>
                                      <p:tavLst>
                                        <p:tav tm="0">
                                          <p:val>
                                            <p:strVal val="#ppt_x"/>
                                          </p:val>
                                        </p:tav>
                                        <p:tav tm="100000">
                                          <p:val>
                                            <p:strVal val="#ppt_x"/>
                                          </p:val>
                                        </p:tav>
                                      </p:tavLst>
                                    </p:anim>
                                    <p:anim calcmode="lin" valueType="num">
                                      <p:cBhvr>
                                        <p:cTn id="9" dur="1000" fill="hold"/>
                                        <p:tgtEl>
                                          <p:spTgt spid="116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1170"/>
                                        </p:tgtEl>
                                        <p:attrNameLst>
                                          <p:attrName>style.visibility</p:attrName>
                                        </p:attrNameLst>
                                      </p:cBhvr>
                                      <p:to>
                                        <p:strVal val="visible"/>
                                      </p:to>
                                    </p:set>
                                    <p:animEffect transition="in" filter="fade">
                                      <p:cBhvr>
                                        <p:cTn id="14" dur="1000"/>
                                        <p:tgtEl>
                                          <p:spTgt spid="1170"/>
                                        </p:tgtEl>
                                      </p:cBhvr>
                                    </p:animEffect>
                                    <p:anim calcmode="lin" valueType="num">
                                      <p:cBhvr>
                                        <p:cTn id="15" dur="1000" fill="hold"/>
                                        <p:tgtEl>
                                          <p:spTgt spid="1170"/>
                                        </p:tgtEl>
                                        <p:attrNameLst>
                                          <p:attrName>ppt_x</p:attrName>
                                        </p:attrNameLst>
                                      </p:cBhvr>
                                      <p:tavLst>
                                        <p:tav tm="0">
                                          <p:val>
                                            <p:strVal val="#ppt_x"/>
                                          </p:val>
                                        </p:tav>
                                        <p:tav tm="100000">
                                          <p:val>
                                            <p:strVal val="#ppt_x"/>
                                          </p:val>
                                        </p:tav>
                                      </p:tavLst>
                                    </p:anim>
                                    <p:anim calcmode="lin" valueType="num">
                                      <p:cBhvr>
                                        <p:cTn id="16" dur="1000" fill="hold"/>
                                        <p:tgtEl>
                                          <p:spTgt spid="11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0" grpId="0" autoUpdateAnimBg="0"/>
      <p:bldP spid="1170" grpId="1"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76" name="タイトル 3"/>
          <p:cNvSpPr>
            <a:spLocks noGrp="1"/>
          </p:cNvSpPr>
          <p:nvPr>
            <p:ph type="title"/>
          </p:nvPr>
        </p:nvSpPr>
        <p:spPr>
          <a:xfrm>
            <a:off x="386966" y="494078"/>
            <a:ext cx="2927540" cy="745998"/>
          </a:xfrm>
        </p:spPr>
        <p:txBody>
          <a:bodyPr>
            <a:noAutofit/>
          </a:bodyPr>
          <a:lstStyle/>
          <a:p>
            <a:r>
              <a:rPr kumimoji="1" lang="en-US" altLang="ja-JP" sz="4800" b="1" dirty="0">
                <a:latin typeface="HG丸ｺﾞｼｯｸM-PRO"/>
                <a:ea typeface="HG丸ｺﾞｼｯｸM-PRO"/>
                <a:cs typeface="MS PGothic" charset="-128"/>
              </a:rPr>
              <a:t>POINTS</a:t>
            </a:r>
            <a:endParaRPr kumimoji="1" lang="ja-JP" altLang="en-US" sz="4800" b="1" dirty="0">
              <a:latin typeface="HG丸ｺﾞｼｯｸM-PRO"/>
              <a:ea typeface="HG丸ｺﾞｼｯｸM-PRO"/>
              <a:cs typeface="MS PGothic" charset="-128"/>
            </a:endParaRPr>
          </a:p>
        </p:txBody>
      </p:sp>
      <p:sp>
        <p:nvSpPr>
          <p:cNvPr id="1177" name="テキスト プレースホルダー 5"/>
          <p:cNvSpPr>
            <a:spLocks noGrp="1"/>
          </p:cNvSpPr>
          <p:nvPr>
            <p:ph type="body" sz="half" idx="2"/>
          </p:nvPr>
        </p:nvSpPr>
        <p:spPr>
          <a:xfrm>
            <a:off x="377803" y="1769317"/>
            <a:ext cx="9832997" cy="972545"/>
          </a:xfrm>
        </p:spPr>
        <p:txBody>
          <a:bodyPr>
            <a:noAutofit/>
          </a:bodyPr>
          <a:lstStyle/>
          <a:p>
            <a:r>
              <a:rPr lang="ja-JP" altLang="en-US" sz="6000" b="1" dirty="0" smtClean="0">
                <a:solidFill>
                  <a:srgbClr val="0070C0"/>
                </a:solidFill>
                <a:latin typeface="HG丸ｺﾞｼｯｸM-PRO"/>
                <a:ea typeface="HG丸ｺﾞｼｯｸM-PRO"/>
                <a:cs typeface="MS PGothic" charset="-128"/>
              </a:rPr>
              <a:t>誤解を生んでしまったら</a:t>
            </a:r>
            <a:endParaRPr kumimoji="1" lang="ja-JP" altLang="en-US" sz="6000" b="1" dirty="0">
              <a:solidFill>
                <a:srgbClr val="0070C0"/>
              </a:solidFill>
              <a:latin typeface="HG丸ｺﾞｼｯｸM-PRO"/>
              <a:ea typeface="HG丸ｺﾞｼｯｸM-PRO"/>
              <a:cs typeface="MS PGothic" charset="-128"/>
            </a:endParaRPr>
          </a:p>
        </p:txBody>
      </p:sp>
      <p:sp>
        <p:nvSpPr>
          <p:cNvPr id="1178" name="テキスト ボックス 1"/>
          <p:cNvSpPr txBox="1"/>
          <p:nvPr/>
        </p:nvSpPr>
        <p:spPr>
          <a:xfrm>
            <a:off x="386966" y="3284903"/>
            <a:ext cx="11161567" cy="1569660"/>
          </a:xfrm>
          <a:prstGeom prst="rect">
            <a:avLst/>
          </a:prstGeom>
          <a:noFill/>
        </p:spPr>
        <p:txBody>
          <a:bodyPr wrap="square" rtlCol="0">
            <a:spAutoFit/>
          </a:bodyPr>
          <a:lstStyle/>
          <a:p>
            <a:r>
              <a:rPr kumimoji="1" lang="ja-JP" altLang="en-US" sz="4800" b="1" dirty="0">
                <a:latin typeface="HG丸ｺﾞｼｯｸM-PRO"/>
                <a:ea typeface="HG丸ｺﾞｼｯｸM-PRO"/>
                <a:cs typeface="MS PGothic" charset="-128"/>
              </a:rPr>
              <a:t>・すぐ</a:t>
            </a:r>
            <a:r>
              <a:rPr kumimoji="1" lang="ja-JP" altLang="en-US" sz="4800" b="1" dirty="0" smtClean="0">
                <a:latin typeface="HG丸ｺﾞｼｯｸM-PRO"/>
                <a:ea typeface="HG丸ｺﾞｼｯｸM-PRO"/>
                <a:cs typeface="MS PGothic" charset="-128"/>
              </a:rPr>
              <a:t>謝る（丁寧なことばで）</a:t>
            </a:r>
            <a:endParaRPr kumimoji="1" lang="en-US" altLang="ja-JP" sz="4800" b="1" dirty="0" smtClean="0">
              <a:latin typeface="HG丸ｺﾞｼｯｸM-PRO"/>
              <a:ea typeface="HG丸ｺﾞｼｯｸM-PRO"/>
              <a:cs typeface="MS PGothic" charset="-128"/>
            </a:endParaRPr>
          </a:p>
          <a:p>
            <a:r>
              <a:rPr lang="ja-JP" altLang="en-US" sz="4800" b="1" dirty="0">
                <a:latin typeface="HG丸ｺﾞｼｯｸM-PRO"/>
                <a:ea typeface="HG丸ｺﾞｼｯｸM-PRO"/>
              </a:rPr>
              <a:t>　</a:t>
            </a:r>
            <a:r>
              <a:rPr lang="ja-JP" altLang="en-US" sz="4800" b="1" dirty="0" smtClean="0">
                <a:latin typeface="HG丸ｺﾞｼｯｸM-PRO"/>
                <a:ea typeface="HG丸ｺﾞｼｯｸM-PRO"/>
              </a:rPr>
              <a:t>明日、直接もう一度話をしよう。</a:t>
            </a:r>
            <a:endParaRPr sz="4800" b="1" dirty="0">
              <a:latin typeface="HG丸ｺﾞｼｯｸM-PRO"/>
              <a:ea typeface="HG丸ｺﾞｼｯｸM-PRO"/>
            </a:endParaRPr>
          </a:p>
        </p:txBody>
      </p:sp>
      <p:sp>
        <p:nvSpPr>
          <p:cNvPr id="1179" name="スライド番号プレースホルダー 15"/>
          <p:cNvSpPr>
            <a:spLocks noGrp="1"/>
          </p:cNvSpPr>
          <p:nvPr>
            <p:ph type="sldNum" sz="quarter" idx="12"/>
          </p:nvPr>
        </p:nvSpPr>
        <p:spPr/>
        <p:txBody>
          <a:bodyPr/>
          <a:lstStyle/>
          <a:p>
            <a:fld id="{83B67A27-73C2-424E-BF58-30741D36557A}" type="slidenum">
              <a:rPr kumimoji="1" lang="ja-JP" altLang="en-US" smtClean="0"/>
              <a:t>5</a:t>
            </a:fld>
            <a:endParaRPr kumimoji="1" lang="ja-JP" altLang="en-US"/>
          </a:p>
        </p:txBody>
      </p:sp>
      <p:sp>
        <p:nvSpPr>
          <p:cNvPr id="1180" name="テキスト 111"/>
          <p:cNvSpPr txBox="1"/>
          <p:nvPr/>
        </p:nvSpPr>
        <p:spPr>
          <a:xfrm>
            <a:off x="377803" y="5190404"/>
            <a:ext cx="8453697" cy="830104"/>
          </a:xfrm>
          <a:prstGeom prst="rect">
            <a:avLst/>
          </a:prstGeom>
        </p:spPr>
        <p:txBody>
          <a:bodyPr wrap="square">
            <a:spAutoFit/>
          </a:bodyPr>
          <a:lstStyle/>
          <a:p>
            <a:pPr>
              <a:defRPr lang="ja-JP" altLang="en-US"/>
            </a:pPr>
            <a:r>
              <a:rPr kumimoji="1" lang="ja-JP" altLang="en-US" sz="4800" b="1" dirty="0">
                <a:latin typeface="HG丸ｺﾞｼｯｸM-PRO"/>
                <a:ea typeface="HG丸ｺﾞｼｯｸM-PRO"/>
                <a:cs typeface="MS PGothic" charset="-128"/>
              </a:rPr>
              <a:t>・放置すると仲直りが困難に</a:t>
            </a:r>
            <a:endParaRPr lang="ja-JP" altLang="en-US" sz="4800" b="1" dirty="0"/>
          </a:p>
        </p:txBody>
      </p:sp>
    </p:spTree>
    <p:extLst>
      <p:ext uri="{BB962C8B-B14F-4D97-AF65-F5344CB8AC3E}">
        <p14:creationId xmlns:p14="http://schemas.microsoft.com/office/powerpoint/2010/main" val="38814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78"/>
                                        </p:tgtEl>
                                        <p:attrNameLst>
                                          <p:attrName>style.visibility</p:attrName>
                                        </p:attrNameLst>
                                      </p:cBhvr>
                                      <p:to>
                                        <p:strVal val="visible"/>
                                      </p:to>
                                    </p:set>
                                    <p:animEffect transition="in" filter="fade">
                                      <p:cBhvr>
                                        <p:cTn id="7" dur="1000"/>
                                        <p:tgtEl>
                                          <p:spTgt spid="1178"/>
                                        </p:tgtEl>
                                      </p:cBhvr>
                                    </p:animEffect>
                                    <p:anim calcmode="lin" valueType="num">
                                      <p:cBhvr>
                                        <p:cTn id="8" dur="1000" fill="hold"/>
                                        <p:tgtEl>
                                          <p:spTgt spid="1178"/>
                                        </p:tgtEl>
                                        <p:attrNameLst>
                                          <p:attrName>ppt_x</p:attrName>
                                        </p:attrNameLst>
                                      </p:cBhvr>
                                      <p:tavLst>
                                        <p:tav tm="0">
                                          <p:val>
                                            <p:strVal val="#ppt_x"/>
                                          </p:val>
                                        </p:tav>
                                        <p:tav tm="100000">
                                          <p:val>
                                            <p:strVal val="#ppt_x"/>
                                          </p:val>
                                        </p:tav>
                                      </p:tavLst>
                                    </p:anim>
                                    <p:anim calcmode="lin" valueType="num">
                                      <p:cBhvr>
                                        <p:cTn id="9" dur="1000" fill="hold"/>
                                        <p:tgtEl>
                                          <p:spTgt spid="117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80"/>
                                        </p:tgtEl>
                                        <p:attrNameLst>
                                          <p:attrName>style.visibility</p:attrName>
                                        </p:attrNameLst>
                                      </p:cBhvr>
                                      <p:to>
                                        <p:strVal val="visible"/>
                                      </p:to>
                                    </p:set>
                                    <p:animEffect transition="in" filter="fade">
                                      <p:cBhvr>
                                        <p:cTn id="14" dur="1000"/>
                                        <p:tgtEl>
                                          <p:spTgt spid="1180"/>
                                        </p:tgtEl>
                                      </p:cBhvr>
                                    </p:animEffect>
                                    <p:anim calcmode="lin" valueType="num">
                                      <p:cBhvr>
                                        <p:cTn id="15" dur="1000" fill="hold"/>
                                        <p:tgtEl>
                                          <p:spTgt spid="1180"/>
                                        </p:tgtEl>
                                        <p:attrNameLst>
                                          <p:attrName>ppt_x</p:attrName>
                                        </p:attrNameLst>
                                      </p:cBhvr>
                                      <p:tavLst>
                                        <p:tav tm="0">
                                          <p:val>
                                            <p:strVal val="#ppt_x"/>
                                          </p:val>
                                        </p:tav>
                                        <p:tav tm="100000">
                                          <p:val>
                                            <p:strVal val="#ppt_x"/>
                                          </p:val>
                                        </p:tav>
                                      </p:tavLst>
                                    </p:anim>
                                    <p:anim calcmode="lin" valueType="num">
                                      <p:cBhvr>
                                        <p:cTn id="16" dur="1000" fill="hold"/>
                                        <p:tgtEl>
                                          <p:spTgt spid="118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8" grpId="0" autoUpdateAnimBg="0"/>
      <p:bldP spid="1180"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86" name="正方形/長方形 4"/>
          <p:cNvSpPr/>
          <p:nvPr/>
        </p:nvSpPr>
        <p:spPr>
          <a:xfrm>
            <a:off x="-20255" y="0"/>
            <a:ext cx="12229190" cy="6855965"/>
          </a:xfrm>
          <a:prstGeom prst="rect">
            <a:avLst/>
          </a:prstGeom>
          <a:solidFill>
            <a:schemeClr val="tx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7" name="タイトル 1"/>
          <p:cNvSpPr>
            <a:spLocks noGrp="1"/>
          </p:cNvSpPr>
          <p:nvPr>
            <p:ph type="title"/>
          </p:nvPr>
        </p:nvSpPr>
        <p:spPr>
          <a:xfrm>
            <a:off x="460247" y="189187"/>
            <a:ext cx="6274591" cy="1204332"/>
          </a:xfrm>
        </p:spPr>
        <p:txBody>
          <a:bodyPr vert="horz" lIns="91440" tIns="45720" rIns="91440" bIns="45720" rtlCol="0" anchor="b">
            <a:normAutofit/>
          </a:bodyPr>
          <a:lstStyle/>
          <a:p>
            <a:r>
              <a:rPr lang="ja-JP" altLang="en-US" sz="6600" b="1" dirty="0" smtClean="0">
                <a:solidFill>
                  <a:schemeClr val="bg1"/>
                </a:solidFill>
                <a:latin typeface="HG丸ｺﾞｼｯｸM-PRO"/>
                <a:ea typeface="HG丸ｺﾞｼｯｸM-PRO"/>
                <a:cs typeface="MS PGothic" charset="-128"/>
              </a:rPr>
              <a:t>ＳＮＳの</a:t>
            </a:r>
            <a:r>
              <a:rPr lang="ja-JP" altLang="en-US" sz="6600" b="1" dirty="0">
                <a:solidFill>
                  <a:schemeClr val="bg1"/>
                </a:solidFill>
                <a:latin typeface="HG丸ｺﾞｼｯｸM-PRO"/>
                <a:ea typeface="HG丸ｺﾞｼｯｸM-PRO"/>
                <a:cs typeface="MS PGothic" charset="-128"/>
              </a:rPr>
              <a:t>怖さ③</a:t>
            </a:r>
            <a:endParaRPr b="1" dirty="0">
              <a:latin typeface="HG丸ｺﾞｼｯｸM-PRO"/>
              <a:ea typeface="HG丸ｺﾞｼｯｸM-PRO"/>
            </a:endParaRPr>
          </a:p>
        </p:txBody>
      </p:sp>
      <p:sp>
        <p:nvSpPr>
          <p:cNvPr id="1188" name="テキスト ボックス 2"/>
          <p:cNvSpPr txBox="1"/>
          <p:nvPr/>
        </p:nvSpPr>
        <p:spPr>
          <a:xfrm>
            <a:off x="459581" y="3835077"/>
            <a:ext cx="6513317" cy="2122765"/>
          </a:xfrm>
          <a:prstGeom prst="rect">
            <a:avLst/>
          </a:prstGeom>
          <a:noFill/>
        </p:spPr>
        <p:txBody>
          <a:bodyPr wrap="square" rtlCol="0">
            <a:spAutoFit/>
          </a:bodyPr>
          <a:lstStyle/>
          <a:p>
            <a:r>
              <a:rPr kumimoji="1" lang="ja-JP" altLang="en-US" sz="4400" b="1" dirty="0" smtClean="0">
                <a:solidFill>
                  <a:schemeClr val="bg1"/>
                </a:solidFill>
                <a:latin typeface="HG丸ｺﾞｼｯｸM-PRO"/>
                <a:ea typeface="HG丸ｺﾞｼｯｸM-PRO"/>
                <a:cs typeface="MS PGothic" charset="-128"/>
              </a:rPr>
              <a:t>会話を急ぐために、考えのない言葉がそのまま出てしまう。</a:t>
            </a:r>
            <a:endParaRPr b="1" dirty="0">
              <a:solidFill>
                <a:schemeClr val="bg1"/>
              </a:solidFill>
              <a:latin typeface="HG丸ｺﾞｼｯｸM-PRO"/>
              <a:ea typeface="HG丸ｺﾞｼｯｸM-PRO"/>
            </a:endParaRPr>
          </a:p>
        </p:txBody>
      </p:sp>
      <p:sp>
        <p:nvSpPr>
          <p:cNvPr id="1189" name="コンテンツ プレースホルダー 3"/>
          <p:cNvSpPr txBox="1"/>
          <p:nvPr/>
        </p:nvSpPr>
        <p:spPr>
          <a:xfrm>
            <a:off x="459352" y="1572637"/>
            <a:ext cx="6522085" cy="18560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9pPr>
          </a:lstStyle>
          <a:p>
            <a:pPr marL="0" indent="0">
              <a:buFont typeface="Arial"/>
              <a:buNone/>
            </a:pPr>
            <a:r>
              <a:rPr lang="ja-JP" altLang="en-US" sz="5400" b="1" dirty="0">
                <a:solidFill>
                  <a:srgbClr val="FFFF00"/>
                </a:solidFill>
                <a:latin typeface="HG丸ｺﾞｼｯｸM-PRO"/>
                <a:ea typeface="HG丸ｺﾞｼｯｸM-PRO"/>
                <a:cs typeface="MS PGothic" charset="-128"/>
              </a:rPr>
              <a:t>返信を</a:t>
            </a:r>
            <a:r>
              <a:rPr lang="ja-JP" altLang="en-US" sz="5400" b="1" dirty="0" smtClean="0">
                <a:solidFill>
                  <a:srgbClr val="FFFF00"/>
                </a:solidFill>
                <a:latin typeface="HG丸ｺﾞｼｯｸM-PRO"/>
                <a:ea typeface="HG丸ｺﾞｼｯｸM-PRO"/>
                <a:cs typeface="MS PGothic" charset="-128"/>
              </a:rPr>
              <a:t>急いで</a:t>
            </a:r>
            <a:endParaRPr lang="en-US" altLang="ja-JP" sz="5400" b="1" dirty="0" smtClean="0">
              <a:solidFill>
                <a:srgbClr val="FFFF00"/>
              </a:solidFill>
              <a:latin typeface="HG丸ｺﾞｼｯｸM-PRO"/>
              <a:ea typeface="HG丸ｺﾞｼｯｸM-PRO"/>
              <a:cs typeface="MS PGothic" charset="-128"/>
            </a:endParaRPr>
          </a:p>
          <a:p>
            <a:pPr marL="0" indent="0">
              <a:buFont typeface="Arial"/>
              <a:buNone/>
            </a:pPr>
            <a:r>
              <a:rPr lang="ja-JP" altLang="en-US" sz="5400" b="1" dirty="0" smtClean="0">
                <a:solidFill>
                  <a:srgbClr val="FFFF00"/>
                </a:solidFill>
                <a:latin typeface="HG丸ｺﾞｼｯｸM-PRO"/>
                <a:ea typeface="HG丸ｺﾞｼｯｸM-PRO"/>
                <a:cs typeface="MS PGothic" charset="-128"/>
              </a:rPr>
              <a:t>考えず</a:t>
            </a:r>
            <a:r>
              <a:rPr lang="ja-JP" altLang="en-US" sz="5400" b="1" dirty="0">
                <a:solidFill>
                  <a:srgbClr val="FFFF00"/>
                </a:solidFill>
                <a:latin typeface="HG丸ｺﾞｼｯｸM-PRO"/>
                <a:ea typeface="HG丸ｺﾞｼｯｸM-PRO"/>
                <a:cs typeface="MS PGothic" charset="-128"/>
              </a:rPr>
              <a:t>に送信</a:t>
            </a:r>
            <a:endParaRPr lang="en-US" altLang="ja-JP" sz="5400" b="1" dirty="0">
              <a:solidFill>
                <a:srgbClr val="FFFF00"/>
              </a:solidFill>
              <a:latin typeface="HG丸ｺﾞｼｯｸM-PRO"/>
              <a:ea typeface="HG丸ｺﾞｼｯｸM-PRO"/>
              <a:cs typeface="MS PGothic" charset="-128"/>
            </a:endParaRPr>
          </a:p>
        </p:txBody>
      </p:sp>
      <p:sp>
        <p:nvSpPr>
          <p:cNvPr id="1190" name="スライド番号プレースホルダー 3"/>
          <p:cNvSpPr>
            <a:spLocks noGrp="1"/>
          </p:cNvSpPr>
          <p:nvPr>
            <p:ph type="sldNum" sz="quarter" idx="12"/>
          </p:nvPr>
        </p:nvSpPr>
        <p:spPr>
          <a:xfrm>
            <a:off x="2192866" y="6373283"/>
            <a:ext cx="2743200" cy="365125"/>
          </a:xfrm>
        </p:spPr>
        <p:txBody>
          <a:bodyPr/>
          <a:lstStyle/>
          <a:p>
            <a:fld id="{83B67A27-73C2-424E-BF58-30741D36557A}" type="slidenum">
              <a:rPr kumimoji="1" lang="ja-JP" altLang="en-US" smtClean="0">
                <a:solidFill>
                  <a:srgbClr val="FFFFFF"/>
                </a:solidFill>
              </a:rPr>
              <a:t>6</a:t>
            </a:fld>
            <a:endParaRPr kumimoji="1" lang="ja-JP" altLang="en-US" dirty="0">
              <a:solidFill>
                <a:srgbClr val="FFFFFF"/>
              </a:solidFill>
            </a:endParaRPr>
          </a:p>
        </p:txBody>
      </p:sp>
      <p:pic>
        <p:nvPicPr>
          <p:cNvPr id="1191" name="図 157"/>
          <p:cNvPicPr>
            <a:picLocks noChangeAspect="1"/>
          </p:cNvPicPr>
          <p:nvPr/>
        </p:nvPicPr>
        <p:blipFill>
          <a:blip r:embed="rId1"/>
          <a:srcRect l="5586" r="11613" b="-2"/>
          <a:stretch>
            <a:fillRect/>
          </a:stretch>
        </p:blipFill>
        <p:spPr>
          <a:xfrm>
            <a:off x="6985062" y="466814"/>
            <a:ext cx="4743925" cy="6168137"/>
          </a:xfrm>
          <a:prstGeom prst="rect">
            <a:avLst/>
          </a:prstGeom>
        </p:spPr>
      </p:pic>
    </p:spTree>
    <p:extLst>
      <p:ext uri="{BB962C8B-B14F-4D97-AF65-F5344CB8AC3E}">
        <p14:creationId xmlns:p14="http://schemas.microsoft.com/office/powerpoint/2010/main" val="88610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88">
                                            <p:txEl>
                                              <p:pRg st="0" end="0"/>
                                            </p:txEl>
                                          </p:spTgt>
                                        </p:tgtEl>
                                        <p:attrNameLst>
                                          <p:attrName>style.visibility</p:attrName>
                                        </p:attrNameLst>
                                      </p:cBhvr>
                                      <p:to>
                                        <p:strVal val="visible"/>
                                      </p:to>
                                    </p:set>
                                    <p:animEffect transition="in" filter="fade">
                                      <p:cBhvr>
                                        <p:cTn id="7" dur="500"/>
                                        <p:tgtEl>
                                          <p:spTgt spid="1188">
                                            <p:txEl>
                                              <p:pRg st="0" end="0"/>
                                            </p:txEl>
                                          </p:spTgt>
                                        </p:tgtEl>
                                      </p:cBhvr>
                                    </p:animEffect>
                                  </p:childTnLst>
                                </p:cTn>
                              </p:par>
                              <p:par>
                                <p:cTn id="8" presetID="47" presetClass="entr" presetSubtype="0" fill="hold" nodeType="withEffect">
                                  <p:stCondLst>
                                    <p:cond delay="0"/>
                                  </p:stCondLst>
                                  <p:childTnLst>
                                    <p:set>
                                      <p:cBhvr>
                                        <p:cTn id="9" dur="1" fill="hold">
                                          <p:stCondLst>
                                            <p:cond delay="0"/>
                                          </p:stCondLst>
                                        </p:cTn>
                                        <p:tgtEl>
                                          <p:spTgt spid="1191"/>
                                        </p:tgtEl>
                                        <p:attrNameLst>
                                          <p:attrName>style.visibility</p:attrName>
                                        </p:attrNameLst>
                                      </p:cBhvr>
                                      <p:to>
                                        <p:strVal val="visible"/>
                                      </p:to>
                                    </p:set>
                                    <p:animEffect transition="in" filter="fade">
                                      <p:cBhvr>
                                        <p:cTn id="10" dur="1000"/>
                                        <p:tgtEl>
                                          <p:spTgt spid="1191"/>
                                        </p:tgtEl>
                                      </p:cBhvr>
                                    </p:animEffect>
                                    <p:anim calcmode="lin" valueType="num">
                                      <p:cBhvr>
                                        <p:cTn id="11" dur="1000" fill="hold"/>
                                        <p:tgtEl>
                                          <p:spTgt spid="1191"/>
                                        </p:tgtEl>
                                        <p:attrNameLst>
                                          <p:attrName>ppt_x</p:attrName>
                                        </p:attrNameLst>
                                      </p:cBhvr>
                                      <p:tavLst>
                                        <p:tav tm="0">
                                          <p:val>
                                            <p:strVal val="#ppt_x"/>
                                          </p:val>
                                        </p:tav>
                                        <p:tav tm="100000">
                                          <p:val>
                                            <p:strVal val="#ppt_x"/>
                                          </p:val>
                                        </p:tav>
                                      </p:tavLst>
                                    </p:anim>
                                    <p:anim calcmode="lin" valueType="num">
                                      <p:cBhvr>
                                        <p:cTn id="12" dur="1000" fill="hold"/>
                                        <p:tgtEl>
                                          <p:spTgt spid="119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7" name="タイトル 3"/>
          <p:cNvSpPr>
            <a:spLocks noGrp="1"/>
          </p:cNvSpPr>
          <p:nvPr>
            <p:ph type="title"/>
          </p:nvPr>
        </p:nvSpPr>
        <p:spPr>
          <a:xfrm>
            <a:off x="386966" y="494078"/>
            <a:ext cx="2927540" cy="745998"/>
          </a:xfrm>
        </p:spPr>
        <p:txBody>
          <a:bodyPr>
            <a:noAutofit/>
          </a:bodyPr>
          <a:lstStyle/>
          <a:p>
            <a:r>
              <a:rPr kumimoji="1" lang="en-US" altLang="ja-JP" sz="4800" b="1" dirty="0">
                <a:latin typeface="HG丸ｺﾞｼｯｸM-PRO"/>
                <a:ea typeface="HG丸ｺﾞｼｯｸM-PRO"/>
                <a:cs typeface="MS PGothic" charset="-128"/>
              </a:rPr>
              <a:t>POINTS</a:t>
            </a:r>
            <a:endParaRPr kumimoji="1" lang="ja-JP" altLang="en-US" sz="4800" b="1" dirty="0">
              <a:latin typeface="HG丸ｺﾞｼｯｸM-PRO"/>
              <a:ea typeface="HG丸ｺﾞｼｯｸM-PRO"/>
              <a:cs typeface="MS PGothic" charset="-128"/>
            </a:endParaRPr>
          </a:p>
        </p:txBody>
      </p:sp>
      <p:sp>
        <p:nvSpPr>
          <p:cNvPr id="1198" name="テキスト プレースホルダー 5"/>
          <p:cNvSpPr>
            <a:spLocks noGrp="1"/>
          </p:cNvSpPr>
          <p:nvPr>
            <p:ph type="body" sz="half" idx="2"/>
          </p:nvPr>
        </p:nvSpPr>
        <p:spPr>
          <a:xfrm>
            <a:off x="386966" y="1582944"/>
            <a:ext cx="11330901" cy="1109456"/>
          </a:xfrm>
        </p:spPr>
        <p:txBody>
          <a:bodyPr>
            <a:normAutofit/>
          </a:bodyPr>
          <a:lstStyle/>
          <a:p>
            <a:r>
              <a:rPr lang="ja-JP" altLang="en-US" sz="6000" b="1" dirty="0">
                <a:solidFill>
                  <a:srgbClr val="0070C0"/>
                </a:solidFill>
                <a:latin typeface="HG丸ｺﾞｼｯｸM-PRO"/>
                <a:ea typeface="HG丸ｺﾞｼｯｸM-PRO"/>
                <a:cs typeface="MS PGothic" charset="-128"/>
              </a:rPr>
              <a:t>悪口を言わせない雰囲気づくり</a:t>
            </a:r>
            <a:endParaRPr kumimoji="1" lang="ja-JP" altLang="en-US" sz="6000" b="1" dirty="0">
              <a:solidFill>
                <a:srgbClr val="0070C0"/>
              </a:solidFill>
              <a:latin typeface="HG丸ｺﾞｼｯｸM-PRO"/>
              <a:ea typeface="HG丸ｺﾞｼｯｸM-PRO"/>
              <a:cs typeface="MS PGothic" charset="-128"/>
            </a:endParaRPr>
          </a:p>
        </p:txBody>
      </p:sp>
      <p:sp>
        <p:nvSpPr>
          <p:cNvPr id="1199" name="テキスト ボックス 1"/>
          <p:cNvSpPr txBox="1"/>
          <p:nvPr/>
        </p:nvSpPr>
        <p:spPr>
          <a:xfrm>
            <a:off x="377798" y="3284010"/>
            <a:ext cx="11458602" cy="923330"/>
          </a:xfrm>
          <a:prstGeom prst="rect">
            <a:avLst/>
          </a:prstGeom>
          <a:noFill/>
        </p:spPr>
        <p:txBody>
          <a:bodyPr wrap="square" rtlCol="0">
            <a:spAutoFit/>
          </a:bodyPr>
          <a:lstStyle/>
          <a:p>
            <a:r>
              <a:rPr kumimoji="1" lang="ja-JP" altLang="en-US" sz="5400" b="1" dirty="0">
                <a:latin typeface="HG丸ｺﾞｼｯｸM-PRO"/>
                <a:ea typeface="HG丸ｺﾞｼｯｸM-PRO"/>
                <a:cs typeface="MS PGothic" charset="-128"/>
              </a:rPr>
              <a:t>・悪口を</a:t>
            </a:r>
            <a:r>
              <a:rPr kumimoji="1" lang="ja-JP" altLang="en-US" sz="5400" b="1" dirty="0" smtClean="0">
                <a:latin typeface="HG丸ｺﾞｼｯｸM-PRO"/>
                <a:ea typeface="HG丸ｺﾞｼｯｸM-PRO"/>
                <a:cs typeface="MS PGothic" charset="-128"/>
              </a:rPr>
              <a:t>言いやすい空気</a:t>
            </a:r>
            <a:r>
              <a:rPr kumimoji="1" lang="ja-JP" altLang="en-US" sz="5400" b="1" dirty="0">
                <a:latin typeface="HG丸ｺﾞｼｯｸM-PRO"/>
                <a:ea typeface="HG丸ｺﾞｼｯｸM-PRO"/>
                <a:cs typeface="MS PGothic" charset="-128"/>
              </a:rPr>
              <a:t>にさせない</a:t>
            </a:r>
          </a:p>
        </p:txBody>
      </p:sp>
      <p:sp>
        <p:nvSpPr>
          <p:cNvPr id="1200" name="スライド番号プレースホルダー 15"/>
          <p:cNvSpPr>
            <a:spLocks noGrp="1"/>
          </p:cNvSpPr>
          <p:nvPr>
            <p:ph type="sldNum" sz="quarter" idx="12"/>
          </p:nvPr>
        </p:nvSpPr>
        <p:spPr/>
        <p:txBody>
          <a:bodyPr/>
          <a:lstStyle/>
          <a:p>
            <a:fld id="{83B67A27-73C2-424E-BF58-30741D36557A}" type="slidenum">
              <a:rPr kumimoji="1" lang="ja-JP" altLang="en-US" smtClean="0"/>
              <a:t>7</a:t>
            </a:fld>
            <a:endParaRPr kumimoji="1" lang="ja-JP" altLang="en-US"/>
          </a:p>
        </p:txBody>
      </p:sp>
      <p:sp>
        <p:nvSpPr>
          <p:cNvPr id="1201" name="テキスト 111"/>
          <p:cNvSpPr txBox="1"/>
          <p:nvPr/>
        </p:nvSpPr>
        <p:spPr>
          <a:xfrm>
            <a:off x="386853" y="5055867"/>
            <a:ext cx="7097679" cy="923330"/>
          </a:xfrm>
          <a:prstGeom prst="rect">
            <a:avLst/>
          </a:prstGeom>
        </p:spPr>
        <p:txBody>
          <a:bodyPr wrap="square">
            <a:spAutoFit/>
          </a:bodyPr>
          <a:lstStyle/>
          <a:p>
            <a:pPr>
              <a:defRPr lang="ja-JP" altLang="en-US"/>
            </a:pPr>
            <a:r>
              <a:rPr kumimoji="1" lang="ja-JP" altLang="en-US" sz="5400" b="1" dirty="0">
                <a:latin typeface="HG丸ｺﾞｼｯｸM-PRO"/>
                <a:ea typeface="HG丸ｺﾞｼｯｸM-PRO"/>
                <a:cs typeface="MS PGothic" charset="-128"/>
              </a:rPr>
              <a:t>・悪口に反応しない</a:t>
            </a:r>
            <a:endParaRPr lang="ja-JP" altLang="en-US" sz="5400" b="1" dirty="0"/>
          </a:p>
        </p:txBody>
      </p:sp>
    </p:spTree>
    <p:extLst>
      <p:ext uri="{BB962C8B-B14F-4D97-AF65-F5344CB8AC3E}">
        <p14:creationId xmlns:p14="http://schemas.microsoft.com/office/powerpoint/2010/main" val="38814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99"/>
                                        </p:tgtEl>
                                        <p:attrNameLst>
                                          <p:attrName>style.visibility</p:attrName>
                                        </p:attrNameLst>
                                      </p:cBhvr>
                                      <p:to>
                                        <p:strVal val="visible"/>
                                      </p:to>
                                    </p:set>
                                    <p:animEffect transition="in" filter="fade">
                                      <p:cBhvr>
                                        <p:cTn id="7" dur="1000"/>
                                        <p:tgtEl>
                                          <p:spTgt spid="1199"/>
                                        </p:tgtEl>
                                      </p:cBhvr>
                                    </p:animEffect>
                                    <p:anim calcmode="lin" valueType="num">
                                      <p:cBhvr>
                                        <p:cTn id="8" dur="1000" fill="hold"/>
                                        <p:tgtEl>
                                          <p:spTgt spid="1199"/>
                                        </p:tgtEl>
                                        <p:attrNameLst>
                                          <p:attrName>ppt_x</p:attrName>
                                        </p:attrNameLst>
                                      </p:cBhvr>
                                      <p:tavLst>
                                        <p:tav tm="0">
                                          <p:val>
                                            <p:strVal val="#ppt_x"/>
                                          </p:val>
                                        </p:tav>
                                        <p:tav tm="100000">
                                          <p:val>
                                            <p:strVal val="#ppt_x"/>
                                          </p:val>
                                        </p:tav>
                                      </p:tavLst>
                                    </p:anim>
                                    <p:anim calcmode="lin" valueType="num">
                                      <p:cBhvr>
                                        <p:cTn id="9" dur="1000" fill="hold"/>
                                        <p:tgtEl>
                                          <p:spTgt spid="119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01"/>
                                        </p:tgtEl>
                                        <p:attrNameLst>
                                          <p:attrName>style.visibility</p:attrName>
                                        </p:attrNameLst>
                                      </p:cBhvr>
                                      <p:to>
                                        <p:strVal val="visible"/>
                                      </p:to>
                                    </p:set>
                                    <p:animEffect transition="in" filter="fade">
                                      <p:cBhvr>
                                        <p:cTn id="14" dur="1000"/>
                                        <p:tgtEl>
                                          <p:spTgt spid="1201"/>
                                        </p:tgtEl>
                                      </p:cBhvr>
                                    </p:animEffect>
                                    <p:anim calcmode="lin" valueType="num">
                                      <p:cBhvr>
                                        <p:cTn id="15" dur="1000" fill="hold"/>
                                        <p:tgtEl>
                                          <p:spTgt spid="1201"/>
                                        </p:tgtEl>
                                        <p:attrNameLst>
                                          <p:attrName>ppt_x</p:attrName>
                                        </p:attrNameLst>
                                      </p:cBhvr>
                                      <p:tavLst>
                                        <p:tav tm="0">
                                          <p:val>
                                            <p:strVal val="#ppt_x"/>
                                          </p:val>
                                        </p:tav>
                                        <p:tav tm="100000">
                                          <p:val>
                                            <p:strVal val="#ppt_x"/>
                                          </p:val>
                                        </p:tav>
                                      </p:tavLst>
                                    </p:anim>
                                    <p:anim calcmode="lin" valueType="num">
                                      <p:cBhvr>
                                        <p:cTn id="16" dur="1000" fill="hold"/>
                                        <p:tgtEl>
                                          <p:spTgt spid="120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9" grpId="0" autoUpdateAnimBg="0"/>
      <p:bldP spid="1201"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07" name="タイトル 3"/>
          <p:cNvSpPr>
            <a:spLocks noGrp="1"/>
          </p:cNvSpPr>
          <p:nvPr>
            <p:ph type="title"/>
          </p:nvPr>
        </p:nvSpPr>
        <p:spPr>
          <a:xfrm>
            <a:off x="386966" y="494078"/>
            <a:ext cx="2927540" cy="745998"/>
          </a:xfrm>
        </p:spPr>
        <p:txBody>
          <a:bodyPr>
            <a:noAutofit/>
          </a:bodyPr>
          <a:lstStyle/>
          <a:p>
            <a:r>
              <a:rPr kumimoji="1" lang="en-US" altLang="ja-JP" sz="4800" b="1" dirty="0">
                <a:latin typeface="HG丸ｺﾞｼｯｸM-PRO"/>
                <a:ea typeface="HG丸ｺﾞｼｯｸM-PRO"/>
                <a:cs typeface="MS PGothic" charset="-128"/>
              </a:rPr>
              <a:t>POINTS</a:t>
            </a:r>
            <a:endParaRPr kumimoji="1" lang="ja-JP" altLang="en-US" sz="4800" b="1" dirty="0">
              <a:latin typeface="HG丸ｺﾞｼｯｸM-PRO"/>
              <a:ea typeface="HG丸ｺﾞｼｯｸM-PRO"/>
              <a:cs typeface="MS PGothic" charset="-128"/>
            </a:endParaRPr>
          </a:p>
        </p:txBody>
      </p:sp>
      <p:sp>
        <p:nvSpPr>
          <p:cNvPr id="1208" name="テキスト プレースホルダー 5"/>
          <p:cNvSpPr>
            <a:spLocks noGrp="1"/>
          </p:cNvSpPr>
          <p:nvPr>
            <p:ph type="body" sz="half" idx="2"/>
          </p:nvPr>
        </p:nvSpPr>
        <p:spPr>
          <a:xfrm>
            <a:off x="1070210" y="1382692"/>
            <a:ext cx="10033901" cy="1567362"/>
          </a:xfrm>
        </p:spPr>
        <p:txBody>
          <a:bodyPr>
            <a:normAutofit/>
          </a:bodyPr>
          <a:lstStyle/>
          <a:p>
            <a:pPr algn="ctr"/>
            <a:r>
              <a:rPr lang="ja-JP" altLang="en-US" sz="8800" b="1" dirty="0">
                <a:solidFill>
                  <a:schemeClr val="tx1">
                    <a:lumMod val="85000"/>
                    <a:lumOff val="15000"/>
                  </a:schemeClr>
                </a:solidFill>
                <a:latin typeface="HG丸ｺﾞｼｯｸM-PRO"/>
                <a:ea typeface="HG丸ｺﾞｼｯｸM-PRO"/>
                <a:cs typeface="MS PGothic" charset="-128"/>
              </a:rPr>
              <a:t>SNSは心をひろく</a:t>
            </a:r>
            <a:endParaRPr kumimoji="1" lang="ja-JP" altLang="en-US" sz="8800" b="1" dirty="0">
              <a:solidFill>
                <a:schemeClr val="tx1">
                  <a:lumMod val="85000"/>
                  <a:lumOff val="15000"/>
                </a:schemeClr>
              </a:solidFill>
              <a:latin typeface="HG丸ｺﾞｼｯｸM-PRO"/>
              <a:ea typeface="HG丸ｺﾞｼｯｸM-PRO"/>
              <a:cs typeface="MS PGothic" charset="-128"/>
            </a:endParaRPr>
          </a:p>
        </p:txBody>
      </p:sp>
      <p:sp>
        <p:nvSpPr>
          <p:cNvPr id="1209" name="テキスト ボックス 1"/>
          <p:cNvSpPr txBox="1"/>
          <p:nvPr/>
        </p:nvSpPr>
        <p:spPr>
          <a:xfrm>
            <a:off x="392724" y="3238290"/>
            <a:ext cx="11429867" cy="1014770"/>
          </a:xfrm>
          <a:prstGeom prst="rect">
            <a:avLst/>
          </a:prstGeom>
          <a:noFill/>
        </p:spPr>
        <p:txBody>
          <a:bodyPr wrap="square" rtlCol="0">
            <a:spAutoFit/>
          </a:bodyPr>
          <a:lstStyle/>
          <a:p>
            <a:pPr algn="l"/>
            <a:r>
              <a:rPr kumimoji="1" lang="ja-JP" altLang="en-US" sz="6000" b="1" dirty="0">
                <a:latin typeface="HG丸ｺﾞｼｯｸM-PRO"/>
                <a:ea typeface="HG丸ｺﾞｼｯｸM-PRO"/>
                <a:cs typeface="MS PGothic" charset="-128"/>
              </a:rPr>
              <a:t>・書き込むときは、少し優しく</a:t>
            </a:r>
          </a:p>
        </p:txBody>
      </p:sp>
      <p:sp>
        <p:nvSpPr>
          <p:cNvPr id="1210" name="スライド番号プレースホルダー 15"/>
          <p:cNvSpPr>
            <a:spLocks noGrp="1"/>
          </p:cNvSpPr>
          <p:nvPr>
            <p:ph type="sldNum" sz="quarter" idx="12"/>
          </p:nvPr>
        </p:nvSpPr>
        <p:spPr/>
        <p:txBody>
          <a:bodyPr/>
          <a:lstStyle/>
          <a:p>
            <a:fld id="{83B67A27-73C2-424E-BF58-30741D36557A}" type="slidenum">
              <a:rPr kumimoji="1" lang="ja-JP" altLang="en-US" smtClean="0"/>
              <a:t>8</a:t>
            </a:fld>
            <a:endParaRPr kumimoji="1" lang="ja-JP" altLang="en-US"/>
          </a:p>
        </p:txBody>
      </p:sp>
      <p:sp>
        <p:nvSpPr>
          <p:cNvPr id="1211" name="テキスト 111"/>
          <p:cNvSpPr txBox="1"/>
          <p:nvPr/>
        </p:nvSpPr>
        <p:spPr>
          <a:xfrm>
            <a:off x="390891" y="4640815"/>
            <a:ext cx="11425709" cy="1014770"/>
          </a:xfrm>
          <a:prstGeom prst="rect">
            <a:avLst/>
          </a:prstGeom>
        </p:spPr>
        <p:txBody>
          <a:bodyPr wrap="square">
            <a:spAutoFit/>
          </a:bodyPr>
          <a:lstStyle/>
          <a:p>
            <a:pPr algn="l">
              <a:defRPr lang="ja-JP" altLang="en-US"/>
            </a:pPr>
            <a:r>
              <a:rPr kumimoji="1" lang="ja-JP" altLang="en-US" sz="6000" b="1" dirty="0">
                <a:latin typeface="HG丸ｺﾞｼｯｸM-PRO"/>
                <a:ea typeface="HG丸ｺﾞｼｯｸM-PRO"/>
                <a:cs typeface="MS PGothic" charset="-128"/>
              </a:rPr>
              <a:t>・読むときは、ゆとりをもって</a:t>
            </a:r>
            <a:endParaRPr lang="ja-JP" altLang="en-US" sz="6000" b="1"/>
          </a:p>
        </p:txBody>
      </p:sp>
    </p:spTree>
    <p:extLst>
      <p:ext uri="{BB962C8B-B14F-4D97-AF65-F5344CB8AC3E}">
        <p14:creationId xmlns:p14="http://schemas.microsoft.com/office/powerpoint/2010/main" val="38814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09"/>
                                        </p:tgtEl>
                                        <p:attrNameLst>
                                          <p:attrName>style.visibility</p:attrName>
                                        </p:attrNameLst>
                                      </p:cBhvr>
                                      <p:to>
                                        <p:strVal val="visible"/>
                                      </p:to>
                                    </p:set>
                                    <p:animEffect transition="in" filter="fade">
                                      <p:cBhvr>
                                        <p:cTn id="7" dur="1000"/>
                                        <p:tgtEl>
                                          <p:spTgt spid="1209"/>
                                        </p:tgtEl>
                                      </p:cBhvr>
                                    </p:animEffect>
                                    <p:anim calcmode="lin" valueType="num">
                                      <p:cBhvr>
                                        <p:cTn id="8" dur="1000" fill="hold"/>
                                        <p:tgtEl>
                                          <p:spTgt spid="1209"/>
                                        </p:tgtEl>
                                        <p:attrNameLst>
                                          <p:attrName>ppt_x</p:attrName>
                                        </p:attrNameLst>
                                      </p:cBhvr>
                                      <p:tavLst>
                                        <p:tav tm="0">
                                          <p:val>
                                            <p:strVal val="#ppt_x"/>
                                          </p:val>
                                        </p:tav>
                                        <p:tav tm="100000">
                                          <p:val>
                                            <p:strVal val="#ppt_x"/>
                                          </p:val>
                                        </p:tav>
                                      </p:tavLst>
                                    </p:anim>
                                    <p:anim calcmode="lin" valueType="num">
                                      <p:cBhvr>
                                        <p:cTn id="9" dur="1000" fill="hold"/>
                                        <p:tgtEl>
                                          <p:spTgt spid="120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11"/>
                                        </p:tgtEl>
                                        <p:attrNameLst>
                                          <p:attrName>style.visibility</p:attrName>
                                        </p:attrNameLst>
                                      </p:cBhvr>
                                      <p:to>
                                        <p:strVal val="visible"/>
                                      </p:to>
                                    </p:set>
                                    <p:animEffect transition="in" filter="fade">
                                      <p:cBhvr>
                                        <p:cTn id="14" dur="1000"/>
                                        <p:tgtEl>
                                          <p:spTgt spid="1211"/>
                                        </p:tgtEl>
                                      </p:cBhvr>
                                    </p:animEffect>
                                    <p:anim calcmode="lin" valueType="num">
                                      <p:cBhvr>
                                        <p:cTn id="15" dur="1000" fill="hold"/>
                                        <p:tgtEl>
                                          <p:spTgt spid="1211"/>
                                        </p:tgtEl>
                                        <p:attrNameLst>
                                          <p:attrName>ppt_x</p:attrName>
                                        </p:attrNameLst>
                                      </p:cBhvr>
                                      <p:tavLst>
                                        <p:tav tm="0">
                                          <p:val>
                                            <p:strVal val="#ppt_x"/>
                                          </p:val>
                                        </p:tav>
                                        <p:tav tm="100000">
                                          <p:val>
                                            <p:strVal val="#ppt_x"/>
                                          </p:val>
                                        </p:tav>
                                      </p:tavLst>
                                    </p:anim>
                                    <p:anim calcmode="lin" valueType="num">
                                      <p:cBhvr>
                                        <p:cTn id="16" dur="1000" fill="hold"/>
                                        <p:tgtEl>
                                          <p:spTgt spid="12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9" grpId="0" autoUpdateAnimBg="0"/>
      <p:bldP spid="1211"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217" name="図 1"/>
          <p:cNvPicPr>
            <a:picLocks noChangeAspect="1"/>
          </p:cNvPicPr>
          <p:nvPr/>
        </p:nvPicPr>
        <p:blipFill>
          <a:blip r:embed="rId1"/>
          <a:stretch>
            <a:fillRect/>
          </a:stretch>
        </p:blipFill>
        <p:spPr>
          <a:xfrm>
            <a:off x="6970135" y="447381"/>
            <a:ext cx="5072202" cy="6091533"/>
          </a:xfrm>
          <a:prstGeom prst="rect">
            <a:avLst/>
          </a:prstGeom>
        </p:spPr>
      </p:pic>
      <p:sp>
        <p:nvSpPr>
          <p:cNvPr id="1218" name="テキスト ボックス 2"/>
          <p:cNvSpPr txBox="1"/>
          <p:nvPr/>
        </p:nvSpPr>
        <p:spPr>
          <a:xfrm>
            <a:off x="391682" y="2977906"/>
            <a:ext cx="8421631" cy="19380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6000" b="1" u="none" strike="noStrike" kern="0" cap="none" spc="0" normalizeH="0" baseline="0" noProof="0" dirty="0">
                <a:ln>
                  <a:noFill/>
                </a:ln>
                <a:solidFill>
                  <a:schemeClr val="tx1">
                    <a:lumMod val="65000"/>
                    <a:lumOff val="35000"/>
                  </a:schemeClr>
                </a:solidFill>
                <a:effectLst/>
                <a:uLnTx/>
                <a:uFillTx/>
                <a:latin typeface="HG丸ｺﾞｼｯｸM-PRO"/>
                <a:ea typeface="HG丸ｺﾞｼｯｸM-PRO"/>
                <a:cs typeface="Yu Gothic" charset="-128"/>
              </a:rPr>
              <a:t>正しい使い方で</a:t>
            </a:r>
            <a:endParaRPr kumimoji="0" lang="en-US" altLang="ja-JP" sz="6000" b="1" u="none" strike="noStrike" kern="0" cap="none" spc="0" normalizeH="0" baseline="0" noProof="0" dirty="0">
              <a:ln>
                <a:noFill/>
              </a:ln>
              <a:solidFill>
                <a:schemeClr val="tx1">
                  <a:lumMod val="65000"/>
                  <a:lumOff val="35000"/>
                </a:schemeClr>
              </a:solidFill>
              <a:effectLst/>
              <a:uLnTx/>
              <a:uFillTx/>
              <a:latin typeface="HG丸ｺﾞｼｯｸM-PRO"/>
              <a:ea typeface="HG丸ｺﾞｼｯｸM-PRO"/>
              <a:cs typeface="Yu Gothic"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6000" b="1" u="none" strike="noStrike" kern="0" cap="none" spc="0" normalizeH="0" baseline="0" noProof="0" dirty="0">
                <a:ln>
                  <a:noFill/>
                </a:ln>
                <a:solidFill>
                  <a:schemeClr val="tx1">
                    <a:lumMod val="65000"/>
                    <a:lumOff val="35000"/>
                  </a:schemeClr>
                </a:solidFill>
                <a:effectLst/>
                <a:uLnTx/>
                <a:uFillTx/>
                <a:latin typeface="HG丸ｺﾞｼｯｸM-PRO"/>
                <a:ea typeface="HG丸ｺﾞｼｯｸM-PRO"/>
                <a:cs typeface="Yu Gothic" charset="-128"/>
              </a:rPr>
              <a:t>みんなで楽しもう！</a:t>
            </a:r>
            <a:endParaRPr kumimoji="0" lang="en-US" altLang="ja-JP" sz="6000" b="1" u="none" strike="noStrike" kern="0" cap="none" spc="0" normalizeH="0" baseline="0" noProof="0" dirty="0">
              <a:ln>
                <a:noFill/>
              </a:ln>
              <a:solidFill>
                <a:schemeClr val="tx1">
                  <a:lumMod val="65000"/>
                  <a:lumOff val="35000"/>
                </a:schemeClr>
              </a:solidFill>
              <a:effectLst/>
              <a:uLnTx/>
              <a:uFillTx/>
              <a:latin typeface="HG丸ｺﾞｼｯｸM-PRO"/>
              <a:ea typeface="HG丸ｺﾞｼｯｸM-PRO"/>
              <a:cs typeface="Yu Gothic" charset="-128"/>
            </a:endParaRPr>
          </a:p>
        </p:txBody>
      </p:sp>
      <p:sp>
        <p:nvSpPr>
          <p:cNvPr id="1219" name="スライド番号プレースホルダー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CA059AB3-5BA3-4810-BA75-890FF6DEB5E6}" type="slidenum">
              <a:rPr kumimoji="1" lang="ja-JP" alt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1" lang="ja-JP" alt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4167448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a:lstStyle/>
      <a:style>
        <a:lnRef idx="1">
          <a:schemeClr val="accent1"/>
        </a:lnRef>
        <a:fillRef idx="3">
          <a:schemeClr val="accent1"/>
        </a:fillRef>
        <a:effectRef idx="2">
          <a:schemeClr val="accent1"/>
        </a:effectRef>
        <a:fontRef idx="minor">
          <a:schemeClr val="lt1"/>
        </a:fontRef>
      </a:style>
    </a:spDef>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vt="http://schemas.openxmlformats.org/officeDocument/2006/docPropsVTypes" xmlns="http://schemas.openxmlformats.org/officeDocument/2006/extended-properties">
  <TotalTime>11849</TotalTime>
  <Words>530</Words>
  <Application>JUST Focus</Application>
  <Paragraphs>106</Paragraph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HG丸ｺﾞｼｯｸM-PRO</vt:lpstr>
      <vt:lpstr>ＭＳ Ｐゴシック</vt:lpstr>
      <vt:lpstr>ＭＳ Ｐゴシック</vt:lpstr>
      <vt:lpstr>Yu Gothic</vt:lpstr>
      <vt:lpstr>Yu Gothic Light</vt:lpstr>
      <vt:lpstr>Arial</vt:lpstr>
      <vt:lpstr>Calibri</vt:lpstr>
      <vt:lpstr>Mangal</vt:lpstr>
      <vt:lpstr>ホワイト</vt:lpstr>
      <vt:lpstr>PowerPoint プレゼンテーション</vt:lpstr>
      <vt:lpstr>ＳＮＳの怖さ①</vt:lpstr>
      <vt:lpstr>ＳＮＳの怖さ②</vt:lpstr>
      <vt:lpstr>POINTS</vt:lpstr>
      <vt:lpstr>POINTS</vt:lpstr>
      <vt:lpstr>ＳＮＳの怖さ③</vt:lpstr>
      <vt:lpstr>POINTS</vt:lpstr>
      <vt:lpstr>POINTS</vt:lpstr>
      <vt:lpstr>PowerPoint プレゼンテーション</vt:lpstr>
    </vt:vector>
  </TitlesOfParts>
  <LinksUpToDate>false</LinksUpToDate>
  <SharedDoc>false</SharedDoc>
  <HyperlinksChanged>false</HyperlinksChanged>
  <AppVersion>3.3.2</AppVersion>
  <PresentationFormat>ユーザー設定</PresentationFormat>
  <Slides>9</Slides>
  <Notes>9</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小寺祐生</dc:creator>
  <cp:lastModifiedBy>346283</cp:lastModifiedBy>
  <dcterms:created xsi:type="dcterms:W3CDTF">2017-12-01T01:11:01Z</dcterms:created>
  <dcterms:modified xsi:type="dcterms:W3CDTF">2018-04-02T00:07:11Z</dcterms:modified>
  <cp:revision>136</cp:revision>
</cp:coreProperties>
</file>

<file path=docProps/custom.xml><?xml version="1.0" encoding="utf-8"?>
<Properties xmlns:vt="http://schemas.openxmlformats.org/officeDocument/2006/docPropsVTypes" xmlns="http://schemas.openxmlformats.org/officeDocument/2006/custom-properties"/>
</file>