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2"/>
    <p:restoredTop sz="94660"/>
  </p:normalViewPr>
  <p:slideViewPr>
    <p:cSldViewPr>
      <p:cViewPr>
        <p:scale>
          <a:sx n="100" d="100"/>
          <a:sy n="100" d="100"/>
        </p:scale>
        <p:origin x="-1158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985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四角形 9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15" name="四角形 95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16" name="四角形 96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2020/1/28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2020/1/28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四角形 66"/>
          <p:cNvSpPr/>
          <p:nvPr/>
        </p:nvSpPr>
        <p:spPr>
          <a:xfrm>
            <a:off x="189000" y="1210953"/>
            <a:ext cx="6414207" cy="79004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493" tIns="38246" rIns="76493" bIns="38246" anchor="ctr"/>
          <a:lstStyle/>
          <a:p>
            <a:pPr algn="ctr">
              <a:defRPr lang="ja-JP" altLang="en-US"/>
            </a:pPr>
            <a:r>
              <a:rPr lang="ja-JP" altLang="en-US" sz="1700">
                <a:solidFill>
                  <a:schemeClr val="tx1"/>
                </a:solidFill>
                <a:latin typeface="AR Pゴシック体M"/>
                <a:ea typeface="AR Pゴシック体M"/>
              </a:rPr>
              <a:t>ジェネリック医薬品に関する講演会　参加申込書</a:t>
            </a:r>
            <a:endParaRPr lang="ja-JP" altLang="en-US">
              <a:solidFill>
                <a:schemeClr val="tx1"/>
              </a:solidFill>
              <a:latin typeface="AR Pゴシック体M"/>
              <a:ea typeface="AR Pゴシック体M"/>
            </a:endParaRPr>
          </a:p>
        </p:txBody>
      </p:sp>
      <p:sp>
        <p:nvSpPr>
          <p:cNvPr id="1108" name="四角形 67"/>
          <p:cNvSpPr/>
          <p:nvPr/>
        </p:nvSpPr>
        <p:spPr>
          <a:xfrm>
            <a:off x="0" y="345001"/>
            <a:ext cx="6858000" cy="56100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493" tIns="38246" rIns="76493" bIns="38246" anchor="ctr"/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HG丸ｺﾞｼｯｸM-PRO"/>
                <a:ea typeface="HG丸ｺﾞｼｯｸM-PRO"/>
                <a:cs typeface="+mn-lt"/>
              </a:rPr>
              <a:t>送信先：高知県健康政策部医事薬務課　薬事指導担当者　あて</a:t>
            </a:r>
          </a:p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HG丸ｺﾞｼｯｸM-PRO"/>
                <a:ea typeface="HG丸ｺﾞｼｯｸM-PRO"/>
                <a:cs typeface="+mn-lt"/>
              </a:rPr>
              <a:t>（FAX：０８８－８２３－９１３７）</a:t>
            </a:r>
          </a:p>
        </p:txBody>
      </p:sp>
      <p:pic>
        <p:nvPicPr>
          <p:cNvPr id="1110" name="オブジェクト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1" y="8553000"/>
            <a:ext cx="6778309" cy="1221901"/>
          </a:xfrm>
          <a:prstGeom prst="rect">
            <a:avLst/>
          </a:prstGeom>
        </p:spPr>
      </p:pic>
      <p:sp>
        <p:nvSpPr>
          <p:cNvPr id="1111" name="四角形 72"/>
          <p:cNvSpPr/>
          <p:nvPr/>
        </p:nvSpPr>
        <p:spPr>
          <a:xfrm>
            <a:off x="189000" y="2145000"/>
            <a:ext cx="6414207" cy="790047"/>
          </a:xfrm>
          <a:prstGeom prst="rect">
            <a:avLst/>
          </a:prstGeom>
          <a:noFill/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493" tIns="38246" rIns="76493" bIns="38246" anchor="ctr"/>
          <a:lstStyle/>
          <a:p>
            <a:pPr algn="ctr">
              <a:defRPr lang="ja-JP" altLang="en-US"/>
            </a:pPr>
            <a:r>
              <a:rPr lang="ja-JP" altLang="en-US" sz="1300">
                <a:solidFill>
                  <a:schemeClr val="tx1"/>
                </a:solidFill>
                <a:latin typeface="ＭＳ 明朝"/>
                <a:ea typeface="ＭＳ 明朝"/>
              </a:rPr>
              <a:t>参加者の氏名、職種、所属（勤務先）の名称、電話番号を</a:t>
            </a:r>
          </a:p>
          <a:p>
            <a:pPr algn="ctr">
              <a:defRPr lang="ja-JP" altLang="en-US"/>
            </a:pPr>
            <a:r>
              <a:rPr lang="ja-JP" altLang="en-US" sz="1300">
                <a:solidFill>
                  <a:schemeClr val="tx1"/>
                </a:solidFill>
                <a:latin typeface="ＭＳ 明朝"/>
                <a:ea typeface="ＭＳ 明朝"/>
              </a:rPr>
              <a:t>ご記入のうえ、FAXで又は郵送でお申し込みください。</a:t>
            </a:r>
            <a:endParaRPr lang="ja-JP" altLang="en-US">
              <a:solidFill>
                <a:schemeClr val="tx1"/>
              </a:solidFill>
              <a:latin typeface="ＭＳ 明朝"/>
              <a:ea typeface="ＭＳ 明朝"/>
            </a:endParaRPr>
          </a:p>
        </p:txBody>
      </p:sp>
      <p:sp>
        <p:nvSpPr>
          <p:cNvPr id="1112" name="四角形 73"/>
          <p:cNvSpPr/>
          <p:nvPr/>
        </p:nvSpPr>
        <p:spPr>
          <a:xfrm>
            <a:off x="2205000" y="7906953"/>
            <a:ext cx="4964296" cy="790047"/>
          </a:xfrm>
          <a:prstGeom prst="rect">
            <a:avLst/>
          </a:prstGeom>
          <a:noFill/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493" tIns="38246" rIns="76493" bIns="38246" anchor="ctr"/>
          <a:lstStyle/>
          <a:p>
            <a:pPr algn="ctr">
              <a:defRPr lang="ja-JP" altLang="en-US"/>
            </a:pPr>
            <a:r>
              <a:rPr lang="ja-JP" altLang="en-US" sz="1200" dirty="0">
                <a:solidFill>
                  <a:schemeClr val="tx1"/>
                </a:solidFill>
                <a:latin typeface="ＭＳ 明朝"/>
                <a:ea typeface="ＭＳ 明朝"/>
              </a:rPr>
              <a:t>申込期</a:t>
            </a:r>
            <a:r>
              <a:rPr lang="ja-JP" altLang="en-US" sz="1200" dirty="0" smtClean="0">
                <a:solidFill>
                  <a:schemeClr val="tx1"/>
                </a:solidFill>
                <a:latin typeface="ＭＳ 明朝"/>
                <a:ea typeface="ＭＳ 明朝"/>
              </a:rPr>
              <a:t>限</a:t>
            </a:r>
            <a:r>
              <a:rPr lang="en-US" altLang="ja-JP" sz="1200" smtClean="0">
                <a:solidFill>
                  <a:schemeClr val="tx1"/>
                </a:solidFill>
                <a:latin typeface="ＭＳ 明朝"/>
                <a:ea typeface="ＭＳ 明朝"/>
              </a:rPr>
              <a:t>:</a:t>
            </a:r>
            <a:r>
              <a:rPr lang="ja-JP" altLang="en-US" sz="1200" smtClean="0">
                <a:solidFill>
                  <a:schemeClr val="tx1"/>
                </a:solidFill>
                <a:latin typeface="ＭＳ 明朝"/>
                <a:ea typeface="ＭＳ 明朝"/>
              </a:rPr>
              <a:t>令</a:t>
            </a:r>
            <a:r>
              <a:rPr lang="ja-JP" altLang="en-US" sz="1200" dirty="0" smtClean="0">
                <a:solidFill>
                  <a:schemeClr val="tx1"/>
                </a:solidFill>
                <a:latin typeface="ＭＳ 明朝"/>
                <a:ea typeface="ＭＳ 明朝"/>
              </a:rPr>
              <a:t>和２年２月２８日（金）</a:t>
            </a:r>
            <a:endParaRPr lang="ja-JP" altLang="en-US" sz="1200" dirty="0">
              <a:solidFill>
                <a:schemeClr val="tx1"/>
              </a:solidFill>
              <a:latin typeface="ＭＳ 明朝"/>
              <a:ea typeface="ＭＳ 明朝"/>
            </a:endParaRPr>
          </a:p>
        </p:txBody>
      </p:sp>
      <p:graphicFrame>
        <p:nvGraphicFramePr>
          <p:cNvPr id="1117" name="四角形 10"/>
          <p:cNvGraphicFramePr>
            <a:graphicFrameLocks noGrp="1"/>
          </p:cNvGraphicFramePr>
          <p:nvPr/>
        </p:nvGraphicFramePr>
        <p:xfrm>
          <a:off x="693000" y="2935047"/>
          <a:ext cx="5471996" cy="4971906"/>
        </p:xfrm>
        <a:graphic>
          <a:graphicData uri="http://schemas.openxmlformats.org/drawingml/2006/table">
            <a:tbl>
              <a:tblPr/>
              <a:tblGrid>
                <a:gridCol w="866532"/>
                <a:gridCol w="1647865"/>
                <a:gridCol w="2957599"/>
              </a:tblGrid>
              <a:tr h="552434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所属（勤務先）名称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所属（勤務先）電話番号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rowSpan="7"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参加者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職　　種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氏　　名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3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endParaRPr kumimoji="1" lang="ja-JP" altLang="en-US" dirty="0">
                        <a:latin typeface="HG丸ｺﾞｼｯｸM-PRO"/>
                        <a:ea typeface="HG丸ｺﾞｼｯｸM-PRO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Focus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445012</dc:creator>
  <cp:lastModifiedBy>ioas_user</cp:lastModifiedBy>
  <cp:revision>4</cp:revision>
  <dcterms:created xsi:type="dcterms:W3CDTF">2018-12-28T06:52:53Z</dcterms:created>
  <dcterms:modified xsi:type="dcterms:W3CDTF">2020-01-28T10:42:18Z</dcterms:modified>
</cp:coreProperties>
</file>