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6"/>
  </p:notesMasterIdLst>
  <p:handoutMasterIdLst>
    <p:handoutMasterId r:id="rId17"/>
  </p:handoutMasterIdLst>
  <p:sldIdLst>
    <p:sldId id="492" r:id="rId3"/>
    <p:sldId id="256" r:id="rId4"/>
    <p:sldId id="400" r:id="rId5"/>
    <p:sldId id="521" r:id="rId6"/>
    <p:sldId id="523" r:id="rId7"/>
    <p:sldId id="522" r:id="rId8"/>
    <p:sldId id="524" r:id="rId9"/>
    <p:sldId id="525" r:id="rId10"/>
    <p:sldId id="526" r:id="rId11"/>
    <p:sldId id="527" r:id="rId12"/>
    <p:sldId id="528" r:id="rId13"/>
    <p:sldId id="529" r:id="rId14"/>
    <p:sldId id="287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1pPr>
    <a:lvl2pPr marL="4572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2pPr>
    <a:lvl3pPr marL="9144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3pPr>
    <a:lvl4pPr marL="13716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4pPr>
    <a:lvl5pPr marL="18288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5pPr>
    <a:lvl6pPr marL="18288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6pPr>
    <a:lvl7pPr marL="18288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7pPr>
    <a:lvl8pPr marL="18288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8pPr>
    <a:lvl9pPr marL="1828800" algn="l" defTabSz="914400" rtl="0" eaLnBrk="0" fontAlgn="auto" latinLnBrk="0" hangingPunct="0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7"/>
    <p:restoredTop sz="94210" autoAdjust="0"/>
  </p:normalViewPr>
  <p:slideViewPr>
    <p:cSldViewPr>
      <p:cViewPr varScale="1">
        <p:scale>
          <a:sx n="69" d="100"/>
          <a:sy n="69" d="100"/>
        </p:scale>
        <p:origin x="1410" y="60"/>
      </p:cViewPr>
      <p:guideLst>
        <p:guide orient="horz" pos="2160"/>
        <p:guide pos="2880"/>
      </p:guideLst>
    </p:cSldViewPr>
  </p:slideViewPr>
  <p:outlineViewPr>
    <p:cViewPr varScale="1"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60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261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62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64972B-0FCA-47DE-90D8-B4AB4818428B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5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2" y="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789C0-5305-4B4F-AEB7-61893C84B6B3}" type="datetime1">
              <a:rPr lang="ja-JP" altLang="en-US"/>
              <a:t>2019/4/7</a:t>
            </a:fld>
            <a:endParaRPr lang="ja-JP" altLang="en-US"/>
          </a:p>
        </p:txBody>
      </p:sp>
      <p:sp>
        <p:nvSpPr>
          <p:cNvPr id="125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5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マスター テキストの書式設定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 </a:t>
            </a:r>
            <a:r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レベル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 </a:t>
            </a:r>
            <a:r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レベル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 </a:t>
            </a:r>
            <a:r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</a:t>
            </a: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レベル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 </a:t>
            </a:r>
            <a:r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 </a:t>
            </a: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レベル</a:t>
            </a:r>
          </a:p>
        </p:txBody>
      </p:sp>
      <p:sp>
        <p:nvSpPr>
          <p:cNvPr id="125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5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2" y="868521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853785-452C-4534-9651-941A58852157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1pPr>
    <a:lvl2pPr marL="4572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2pPr>
    <a:lvl3pPr marL="9144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3pPr>
    <a:lvl4pPr marL="13716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4pPr>
    <a:lvl5pPr marL="18288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5pPr>
    <a:lvl6pPr marL="18288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6pPr>
    <a:lvl7pPr marL="18288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7pPr>
    <a:lvl8pPr marL="18288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8pPr>
    <a:lvl9pPr marL="1828800" algn="l" defTabSz="914400" rtl="0" eaLnBrk="0" fontAlgn="auto" latinLnBrk="0" hangingPunct="0">
      <a:lnSpc>
        <a:spcPct val="100000"/>
      </a:lnSpc>
      <a:spcBef>
        <a:spcPct val="30000"/>
      </a:spcBef>
      <a:spcAft>
        <a:spcPct val="0"/>
      </a:spcAft>
      <a:buClrTx/>
      <a:buSzTx/>
      <a:buFontTx/>
      <a:buNone/>
      <a:defRPr kumimoji="1" sz="1200" b="0" i="0" u="none" baseline="0">
        <a:solidFill>
          <a:schemeClr val="tx1"/>
        </a:solidFill>
        <a:effectLst/>
        <a:latin typeface="Calibri" pitchFamily="39" charset="0"/>
        <a:ea typeface="ＭＳ Ｐゴシック" pitchFamily="55" charset="-128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" name="スライド イメージ プレースホルダー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1294" name="ノート プレースホルダー 2"/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>
            <a:noFill/>
            <a:miter lim="800000"/>
          </a:ln>
        </p:spPr>
        <p:txBody>
          <a:bodyPr vert="horz" wrap="square" lIns="91440" tIns="45720" rIns="91440" bIns="45720" anchor="t"/>
          <a:lstStyle/>
          <a:p>
            <a:pPr marL="0" fontAlgn="base"/>
            <a:endParaRPr lang="ja-JP" altLang="en-US" noProof="0" dirty="0"/>
          </a:p>
        </p:txBody>
      </p:sp>
      <p:sp>
        <p:nvSpPr>
          <p:cNvPr id="1295" name="スライド番号プレースホルダー 3"/>
          <p:cNvSpPr txBox="1">
            <a:spLocks noGrp="1" noChangeArrowheads="1"/>
          </p:cNvSpPr>
          <p:nvPr>
            <p:ph type="sldNum" sz="half" idx="10"/>
          </p:nvPr>
        </p:nvSpPr>
        <p:spPr>
          <a:xfrm>
            <a:off x="3884612" y="8685212"/>
            <a:ext cx="2971800" cy="458788"/>
          </a:xfrm>
          <a:prstGeom prst="rect">
            <a:avLst/>
          </a:prstGeom>
          <a:noFill/>
          <a:ln>
            <a:miter/>
          </a:ln>
        </p:spPr>
        <p:txBody>
          <a:bodyPr anchor="b"/>
          <a:lstStyle>
            <a:lvl2pPr marL="742950" indent="-742950"/>
            <a:lvl3pPr marL="1143000" indent="-1143000"/>
            <a:lvl4pPr marL="1600200" indent="-1600200"/>
            <a:lvl5pPr marL="2057400" indent="-2057400"/>
          </a:lstStyle>
          <a:p>
            <a:pPr algn="r" fontAlgn="base"/>
            <a:fld id="{B60CC51D-88BC-47FF-BE33-0F0612374268}" type="slidenum">
              <a:rPr lang="ja-JP" altLang="en-US" sz="1200" noProof="0" dirty="0"/>
              <a:pPr algn="r" fontAlgn="base"/>
              <a:t>2</a:t>
            </a:fld>
            <a:endParaRPr lang="ja-JP" altLang="en-US" sz="1200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0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02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03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1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0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162" name="Freeform 2"/>
          <p:cNvSpPr/>
          <p:nvPr/>
        </p:nvSpPr>
        <p:spPr bwMode="blackWhite">
          <a:xfrm>
            <a:off x="20637" y="12700"/>
            <a:ext cx="8896350" cy="6780212"/>
          </a:xfrm>
          <a:custGeom>
            <a:avLst/>
            <a:gdLst>
              <a:gd name="CX1" fmla="*/ 2147483520 w 3985"/>
              <a:gd name="CY1" fmla="*/ 0 h 3619"/>
              <a:gd name="CX2" fmla="*/ 0 w 3985"/>
              <a:gd name="CY2" fmla="*/ 2147483520 h 3619"/>
              <a:gd name="CX3" fmla="*/ 2147483520 w 3985"/>
              <a:gd name="CY3" fmla="*/ 2147483520 h 3619"/>
              <a:gd name="CX4" fmla="*/ 2147483520 w 3985"/>
              <a:gd name="CY4" fmla="*/ 2147483520 h 3619"/>
              <a:gd name="CX5" fmla="*/ 2147483520 w 3985"/>
              <a:gd name="CY5" fmla="*/ 0 h 3619"/>
              <a:gd name="CX6" fmla="*/ 2147483520 w 3985"/>
              <a:gd name="CY6" fmla="*/ 0 h 3619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  <a:cxn ang="0">
                <a:pos x="CX5" y="CY5"/>
              </a:cxn>
              <a:cxn ang="0">
                <a:pos x="CX6" y="CY6"/>
              </a:cxn>
            </a:cxnLst>
            <a:rect l="l" t="t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/>
        </p:spPr>
      </p:sp>
      <p:grpSp>
        <p:nvGrpSpPr>
          <p:cNvPr id="1163" name="Group 8"/>
          <p:cNvGrpSpPr/>
          <p:nvPr/>
        </p:nvGrpSpPr>
        <p:grpSpPr>
          <a:xfrm>
            <a:off x="195262" y="234950"/>
            <a:ext cx="3787775" cy="1778000"/>
            <a:chOff x="123" y="148"/>
            <a:chExt cx="2386" cy="1120"/>
          </a:xfrm>
        </p:grpSpPr>
        <p:sp>
          <p:nvSpPr>
            <p:cNvPr id="1164" name="Freeform 9"/>
            <p:cNvSpPr/>
            <p:nvPr/>
          </p:nvSpPr>
          <p:spPr>
            <a:xfrm>
              <a:off x="177" y="177"/>
              <a:ext cx="2250" cy="1017"/>
            </a:xfrm>
            <a:custGeom>
              <a:avLst/>
              <a:gdLst>
                <a:gd name="CX1" fmla="*/ 2147483520 w 794"/>
                <a:gd name="CY1" fmla="*/ 2147483520 h 414"/>
                <a:gd name="CX2" fmla="*/ 2147483520 w 794"/>
                <a:gd name="CY2" fmla="*/ 2147483520 h 414"/>
                <a:gd name="CX3" fmla="*/ 2147483520 w 794"/>
                <a:gd name="CY3" fmla="*/ 2147483520 h 414"/>
                <a:gd name="CX4" fmla="*/ 2147483520 w 794"/>
                <a:gd name="CY4" fmla="*/ 0 h 414"/>
                <a:gd name="CX5" fmla="*/ 2147483520 w 794"/>
                <a:gd name="CY5" fmla="*/ 2147483520 h 414"/>
                <a:gd name="CX6" fmla="*/ 0 w 794"/>
                <a:gd name="CY6" fmla="*/ 2147483520 h 414"/>
                <a:gd name="CX7" fmla="*/ 2147483520 w 794"/>
                <a:gd name="CY7" fmla="*/ 2147483520 h 414"/>
                <a:gd name="CX8" fmla="*/ 2147483520 w 794"/>
                <a:gd name="CY8" fmla="*/ 2147483520 h 414"/>
                <a:gd name="CX9" fmla="*/ 2147483520 w 794"/>
                <a:gd name="CY9" fmla="*/ 2147483520 h 414"/>
                <a:gd name="CX10" fmla="*/ 2147483520 w 794"/>
                <a:gd name="CY10" fmla="*/ 2147483520 h 414"/>
                <a:gd name="CX11" fmla="*/ 2147483520 w 794"/>
                <a:gd name="CY11" fmla="*/ 2147483520 h 414"/>
                <a:gd name="CX12" fmla="*/ 2147483520 w 794"/>
                <a:gd name="CY12" fmla="*/ 2147483520 h 414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</a:cxnLst>
              <a:rect l="l" t="t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/>
          </p:spPr>
        </p:sp>
        <p:sp>
          <p:nvSpPr>
            <p:cNvPr id="1165" name="Freeform 10"/>
            <p:cNvSpPr/>
            <p:nvPr/>
          </p:nvSpPr>
          <p:spPr>
            <a:xfrm>
              <a:off x="166" y="261"/>
              <a:ext cx="2244" cy="1007"/>
            </a:xfrm>
            <a:custGeom>
              <a:avLst/>
              <a:gdLst>
                <a:gd name="CX1" fmla="*/ 803148 w 1586"/>
                <a:gd name="CY1" fmla="*/ 0 h 821"/>
                <a:gd name="CX2" fmla="*/ 7800775 w 1586"/>
                <a:gd name="CY2" fmla="*/ 85557 h 821"/>
                <a:gd name="CX3" fmla="*/ 8368824 w 1586"/>
                <a:gd name="CY3" fmla="*/ 105181 h 821"/>
                <a:gd name="CX4" fmla="*/ 9296062 w 1586"/>
                <a:gd name="CY4" fmla="*/ 130551 h 821"/>
                <a:gd name="CX5" fmla="*/ 9173080 w 1586"/>
                <a:gd name="CY5" fmla="*/ 135348 h 821"/>
                <a:gd name="CX6" fmla="*/ 7910711 w 1586"/>
                <a:gd name="CY6" fmla="*/ 129725 h 821"/>
                <a:gd name="CX7" fmla="*/ 6709673 w 1586"/>
                <a:gd name="CY7" fmla="*/ 133708 h 821"/>
                <a:gd name="CX8" fmla="*/ 242628 w 1586"/>
                <a:gd name="CY8" fmla="*/ 49262 h 821"/>
                <a:gd name="CX9" fmla="*/ 0 w 1586"/>
                <a:gd name="CY9" fmla="*/ 24737 h 821"/>
                <a:gd name="CX10" fmla="*/ 269038 w 1586"/>
                <a:gd name="CY10" fmla="*/ 5215 h 821"/>
                <a:gd name="CX11" fmla="*/ 803148 w 1586"/>
                <a:gd name="CY11" fmla="*/ 0 h 821"/>
                <a:gd name="CX12" fmla="*/ 803148 w 1586"/>
                <a:gd name="CY12" fmla="*/ 0 h 821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</a:cxnLst>
              <a:rect l="l" t="t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/>
          </p:spPr>
        </p:sp>
        <p:sp>
          <p:nvSpPr>
            <p:cNvPr id="1166" name="Freeform 11"/>
            <p:cNvSpPr/>
            <p:nvPr/>
          </p:nvSpPr>
          <p:spPr>
            <a:xfrm>
              <a:off x="474" y="344"/>
              <a:ext cx="1488" cy="919"/>
            </a:xfrm>
            <a:custGeom>
              <a:avLst/>
              <a:gdLst>
                <a:gd name="CX1" fmla="*/ 0 w 1049"/>
                <a:gd name="CY1" fmla="*/ 57735 h 747"/>
                <a:gd name="CX2" fmla="*/ 5759081 w 1049"/>
                <a:gd name="CY2" fmla="*/ 132824 h 747"/>
                <a:gd name="CX3" fmla="*/ 5866202 w 1049"/>
                <a:gd name="CY3" fmla="*/ 94960 h 747"/>
                <a:gd name="CX4" fmla="*/ 6553186 w 1049"/>
                <a:gd name="CY4" fmla="*/ 75065 h 747"/>
                <a:gd name="CX5" fmla="*/ 487190 w 1049"/>
                <a:gd name="CY5" fmla="*/ 0 h 747"/>
                <a:gd name="CX6" fmla="*/ 0 w 1049"/>
                <a:gd name="CY6" fmla="*/ 22493 h 747"/>
                <a:gd name="CX7" fmla="*/ 0 w 1049"/>
                <a:gd name="CY7" fmla="*/ 57735 h 747"/>
                <a:gd name="CX8" fmla="*/ 0 w 1049"/>
                <a:gd name="CY8" fmla="*/ 57735 h 747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</a:cxnLst>
              <a:rect l="l" t="t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/>
          </p:spPr>
        </p:sp>
        <p:grpSp>
          <p:nvGrpSpPr>
            <p:cNvPr id="1167" name="Group 12"/>
            <p:cNvGrpSpPr/>
            <p:nvPr/>
          </p:nvGrpSpPr>
          <p:grpSpPr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168" name="Freeform 13"/>
              <p:cNvSpPr/>
              <p:nvPr/>
            </p:nvSpPr>
            <p:spPr>
              <a:xfrm>
                <a:off x="2005" y="934"/>
                <a:ext cx="212" cy="214"/>
              </a:xfrm>
              <a:custGeom>
                <a:avLst/>
                <a:gdLst>
                  <a:gd name="CX1" fmla="*/ 626220 w 150"/>
                  <a:gd name="CY1" fmla="*/ 0 h 173"/>
                  <a:gd name="CX2" fmla="*/ 230501 w 150"/>
                  <a:gd name="CY2" fmla="*/ 13531 h 173"/>
                  <a:gd name="CX3" fmla="*/ 0 w 150"/>
                  <a:gd name="CY3" fmla="*/ 35299 h 173"/>
                  <a:gd name="CX4" fmla="*/ 455649 w 150"/>
                  <a:gd name="CY4" fmla="*/ 32624 h 173"/>
                  <a:gd name="CX5" fmla="*/ 586964 w 150"/>
                  <a:gd name="CY5" fmla="*/ 17236 h 173"/>
                  <a:gd name="CX6" fmla="*/ 856474 w 150"/>
                  <a:gd name="CY6" fmla="*/ 5474 h 173"/>
                  <a:gd name="CX7" fmla="*/ 626220 w 150"/>
                  <a:gd name="CY7" fmla="*/ 0 h 173"/>
                  <a:gd name="CX8" fmla="*/ 626220 w 150"/>
                  <a:gd name="CY8" fmla="*/ 0 h 173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</a:cxnLst>
                <a:rect l="l" t="t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69" name="Freeform 14"/>
              <p:cNvSpPr/>
              <p:nvPr/>
            </p:nvSpPr>
            <p:spPr>
              <a:xfrm>
                <a:off x="123" y="148"/>
                <a:ext cx="2386" cy="1081"/>
              </a:xfrm>
              <a:custGeom>
                <a:avLst/>
                <a:gdLst>
                  <a:gd name="CX1" fmla="*/ 946518 w 1684"/>
                  <a:gd name="CY1" fmla="*/ 0 h 880"/>
                  <a:gd name="CX2" fmla="*/ 382682 w 1684"/>
                  <a:gd name="CY2" fmla="*/ 8912 h 880"/>
                  <a:gd name="CX3" fmla="*/ 0 w 1684"/>
                  <a:gd name="CY3" fmla="*/ 35634 h 880"/>
                  <a:gd name="CX4" fmla="*/ 408186 w 1684"/>
                  <a:gd name="CY4" fmla="*/ 61451 h 880"/>
                  <a:gd name="CX5" fmla="*/ 7174485 w 1684"/>
                  <a:gd name="CY5" fmla="*/ 148450 h 880"/>
                  <a:gd name="CX6" fmla="*/ 8632086 w 1684"/>
                  <a:gd name="CY6" fmla="*/ 143033 h 880"/>
                  <a:gd name="CX7" fmla="*/ 9813216 w 1684"/>
                  <a:gd name="CY7" fmla="*/ 150688 h 880"/>
                  <a:gd name="CX8" fmla="*/ 10223034 w 1684"/>
                  <a:gd name="CY8" fmla="*/ 138524 h 880"/>
                  <a:gd name="CX9" fmla="*/ 9117114 w 1684"/>
                  <a:gd name="CY9" fmla="*/ 113660 h 880"/>
                  <a:gd name="CX10" fmla="*/ 8667766 w 1684"/>
                  <a:gd name="CY10" fmla="*/ 87765 h 880"/>
                  <a:gd name="CX11" fmla="*/ 8313131 w 1684"/>
                  <a:gd name="CY11" fmla="*/ 90254 h 880"/>
                  <a:gd name="CX12" fmla="*/ 8734480 w 1684"/>
                  <a:gd name="CY12" fmla="*/ 113660 h 880"/>
                  <a:gd name="CX13" fmla="*/ 9579258 w 1684"/>
                  <a:gd name="CY13" fmla="*/ 138620 h 880"/>
                  <a:gd name="CX14" fmla="*/ 8578560 w 1684"/>
                  <a:gd name="CY14" fmla="*/ 134791 h 880"/>
                  <a:gd name="CX15" fmla="*/ 7398647 w 1684"/>
                  <a:gd name="CY15" fmla="*/ 139240 h 880"/>
                  <a:gd name="CX16" fmla="*/ 7617017 w 1684"/>
                  <a:gd name="CY16" fmla="*/ 111229 h 880"/>
                  <a:gd name="CX17" fmla="*/ 8122924 w 1684"/>
                  <a:gd name="CY17" fmla="*/ 92142 h 880"/>
                  <a:gd name="CX18" fmla="*/ 7530676 w 1684"/>
                  <a:gd name="CY18" fmla="*/ 94520 h 880"/>
                  <a:gd name="CX19" fmla="*/ 7071527 w 1684"/>
                  <a:gd name="CY19" fmla="*/ 112767 h 880"/>
                  <a:gd name="CX20" fmla="*/ 6915482 w 1684"/>
                  <a:gd name="CY20" fmla="*/ 135495 h 880"/>
                  <a:gd name="CX21" fmla="*/ 650300 w 1684"/>
                  <a:gd name="CY21" fmla="*/ 53072 h 880"/>
                  <a:gd name="CX22" fmla="*/ 484182 w 1684"/>
                  <a:gd name="CY22" fmla="*/ 36760 h 880"/>
                  <a:gd name="CX23" fmla="*/ 624945 w 1684"/>
                  <a:gd name="CY23" fmla="*/ 16370 h 880"/>
                  <a:gd name="CX24" fmla="*/ 1315183 w 1684"/>
                  <a:gd name="CY24" fmla="*/ 0 h 880"/>
                  <a:gd name="CX25" fmla="*/ 946518 w 1684"/>
                  <a:gd name="CY25" fmla="*/ 0 h 880"/>
                  <a:gd name="CX26" fmla="*/ 946518 w 1684"/>
                  <a:gd name="CY26" fmla="*/ 0 h 880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  <a:cxn ang="0">
                    <a:pos x="CX11" y="CY11"/>
                  </a:cxn>
                  <a:cxn ang="0">
                    <a:pos x="CX12" y="CY12"/>
                  </a:cxn>
                  <a:cxn ang="0">
                    <a:pos x="CX13" y="CY13"/>
                  </a:cxn>
                  <a:cxn ang="0">
                    <a:pos x="CX14" y="CY14"/>
                  </a:cxn>
                  <a:cxn ang="0">
                    <a:pos x="CX15" y="CY15"/>
                  </a:cxn>
                  <a:cxn ang="0">
                    <a:pos x="CX16" y="CY16"/>
                  </a:cxn>
                  <a:cxn ang="0">
                    <a:pos x="CX17" y="CY17"/>
                  </a:cxn>
                  <a:cxn ang="0">
                    <a:pos x="CX18" y="CY18"/>
                  </a:cxn>
                  <a:cxn ang="0">
                    <a:pos x="CX19" y="CY19"/>
                  </a:cxn>
                  <a:cxn ang="0">
                    <a:pos x="CX20" y="CY20"/>
                  </a:cxn>
                  <a:cxn ang="0">
                    <a:pos x="CX21" y="CY21"/>
                  </a:cxn>
                  <a:cxn ang="0">
                    <a:pos x="CX22" y="CY22"/>
                  </a:cxn>
                  <a:cxn ang="0">
                    <a:pos x="CX23" y="CY23"/>
                  </a:cxn>
                  <a:cxn ang="0">
                    <a:pos x="CX24" y="CY24"/>
                  </a:cxn>
                  <a:cxn ang="0">
                    <a:pos x="CX25" y="CY25"/>
                  </a:cxn>
                  <a:cxn ang="0">
                    <a:pos x="CX26" y="CY26"/>
                  </a:cxn>
                </a:cxnLst>
                <a:rect l="l" t="t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70" name="Freeform 15"/>
              <p:cNvSpPr/>
              <p:nvPr/>
            </p:nvSpPr>
            <p:spPr>
              <a:xfrm>
                <a:off x="324" y="158"/>
                <a:ext cx="1686" cy="614"/>
              </a:xfrm>
              <a:custGeom>
                <a:avLst/>
                <a:gdLst>
                  <a:gd name="CX1" fmla="*/ 607258 w 1190"/>
                  <a:gd name="CY1" fmla="*/ 0 h 500"/>
                  <a:gd name="CX2" fmla="*/ 7217749 w 1190"/>
                  <a:gd name="CY2" fmla="*/ 83199 h 500"/>
                  <a:gd name="CX3" fmla="*/ 6521843 w 1190"/>
                  <a:gd name="CY3" fmla="*/ 84888 h 500"/>
                  <a:gd name="CX4" fmla="*/ 0 w 1190"/>
                  <a:gd name="CY4" fmla="*/ 4578 h 500"/>
                  <a:gd name="CX5" fmla="*/ 607258 w 1190"/>
                  <a:gd name="CY5" fmla="*/ 0 h 500"/>
                  <a:gd name="CX6" fmla="*/ 607258 w 1190"/>
                  <a:gd name="CY6" fmla="*/ 0 h 500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</a:cxnLst>
                <a:rect l="l" t="t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71" name="Freeform 16"/>
              <p:cNvSpPr/>
              <p:nvPr/>
            </p:nvSpPr>
            <p:spPr>
              <a:xfrm>
                <a:off x="409" y="251"/>
                <a:ext cx="227" cy="410"/>
              </a:xfrm>
              <a:custGeom>
                <a:avLst/>
                <a:gdLst>
                  <a:gd name="CX1" fmla="*/ 729459 w 160"/>
                  <a:gd name="CY1" fmla="*/ 0 h 335"/>
                  <a:gd name="CX2" fmla="*/ 119449 w 160"/>
                  <a:gd name="CY2" fmla="*/ 16646 h 335"/>
                  <a:gd name="CX3" fmla="*/ 0 w 160"/>
                  <a:gd name="CY3" fmla="*/ 35860 h 335"/>
                  <a:gd name="CX4" fmla="*/ 209324 w 160"/>
                  <a:gd name="CY4" fmla="*/ 49015 h 335"/>
                  <a:gd name="CX5" fmla="*/ 588170 w 160"/>
                  <a:gd name="CY5" fmla="*/ 52265 h 335"/>
                  <a:gd name="CX6" fmla="*/ 477536 w 160"/>
                  <a:gd name="CY6" fmla="*/ 23940 h 335"/>
                  <a:gd name="CX7" fmla="*/ 1003417 w 160"/>
                  <a:gd name="CY7" fmla="*/ 2726 h 335"/>
                  <a:gd name="CX8" fmla="*/ 729459 w 160"/>
                  <a:gd name="CY8" fmla="*/ 0 h 335"/>
                  <a:gd name="CX9" fmla="*/ 729459 w 160"/>
                  <a:gd name="CY9" fmla="*/ 0 h 335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</a:cxnLst>
                <a:rect l="l" t="t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72" name="Freeform 17"/>
              <p:cNvSpPr/>
              <p:nvPr/>
            </p:nvSpPr>
            <p:spPr>
              <a:xfrm>
                <a:off x="846" y="536"/>
                <a:ext cx="691" cy="364"/>
              </a:xfrm>
              <a:custGeom>
                <a:avLst/>
                <a:gdLst>
                  <a:gd name="CX1" fmla="*/ 81360 w 489"/>
                  <a:gd name="CY1" fmla="*/ 6049 h 296"/>
                  <a:gd name="CX2" fmla="*/ 906787 w 489"/>
                  <a:gd name="CY2" fmla="*/ 11676 h 296"/>
                  <a:gd name="CX3" fmla="*/ 1839973 w 489"/>
                  <a:gd name="CY3" fmla="*/ 24140 h 296"/>
                  <a:gd name="CX4" fmla="*/ 2498895 w 489"/>
                  <a:gd name="CY4" fmla="*/ 42813 h 296"/>
                  <a:gd name="CX5" fmla="*/ 1851111 w 489"/>
                  <a:gd name="CY5" fmla="*/ 40483 h 296"/>
                  <a:gd name="CX6" fmla="*/ 787115 w 489"/>
                  <a:gd name="CY6" fmla="*/ 25726 h 296"/>
                  <a:gd name="CX7" fmla="*/ 283251 w 489"/>
                  <a:gd name="CY7" fmla="*/ 14074 h 296"/>
                  <a:gd name="CX8" fmla="*/ 605843 w 489"/>
                  <a:gd name="CY8" fmla="*/ 28679 h 296"/>
                  <a:gd name="CX9" fmla="*/ 1544149 w 489"/>
                  <a:gd name="CY9" fmla="*/ 47461 h 296"/>
                  <a:gd name="CX10" fmla="*/ 2644878 w 489"/>
                  <a:gd name="CY10" fmla="*/ 52219 h 296"/>
                  <a:gd name="CX11" fmla="*/ 2776041 w 489"/>
                  <a:gd name="CY11" fmla="*/ 39413 h 296"/>
                  <a:gd name="CX12" fmla="*/ 2237450 w 489"/>
                  <a:gd name="CY12" fmla="*/ 21194 h 296"/>
                  <a:gd name="CX13" fmla="*/ 964127 w 489"/>
                  <a:gd name="CY13" fmla="*/ 3053 h 296"/>
                  <a:gd name="CX14" fmla="*/ 0 w 489"/>
                  <a:gd name="CY14" fmla="*/ 0 h 296"/>
                  <a:gd name="CX15" fmla="*/ 81360 w 489"/>
                  <a:gd name="CY15" fmla="*/ 6049 h 296"/>
                  <a:gd name="CX16" fmla="*/ 81360 w 489"/>
                  <a:gd name="CY16" fmla="*/ 6049 h 296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  <a:cxn ang="0">
                    <a:pos x="CX11" y="CY11"/>
                  </a:cxn>
                  <a:cxn ang="0">
                    <a:pos x="CX12" y="CY12"/>
                  </a:cxn>
                  <a:cxn ang="0">
                    <a:pos x="CX13" y="CY13"/>
                  </a:cxn>
                  <a:cxn ang="0">
                    <a:pos x="CX14" y="CY14"/>
                  </a:cxn>
                  <a:cxn ang="0">
                    <a:pos x="CX15" y="CY15"/>
                  </a:cxn>
                  <a:cxn ang="0">
                    <a:pos x="CX16" y="CY16"/>
                  </a:cxn>
                </a:cxnLst>
                <a:rect l="l" t="t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</p:grpSp>
      </p:grpSp>
      <p:grpSp>
        <p:nvGrpSpPr>
          <p:cNvPr id="1173" name="Group 18"/>
          <p:cNvGrpSpPr/>
          <p:nvPr/>
        </p:nvGrpSpPr>
        <p:grpSpPr>
          <a:xfrm>
            <a:off x="7915275" y="4368800"/>
            <a:ext cx="742950" cy="1058862"/>
            <a:chOff x="4986" y="2752"/>
            <a:chExt cx="468" cy="667"/>
          </a:xfrm>
        </p:grpSpPr>
        <p:sp>
          <p:nvSpPr>
            <p:cNvPr id="1174" name="Freeform 19"/>
            <p:cNvSpPr/>
            <p:nvPr/>
          </p:nvSpPr>
          <p:spPr>
            <a:xfrm rot="7320404">
              <a:off x="4909" y="2936"/>
              <a:ext cx="629" cy="293"/>
            </a:xfrm>
            <a:custGeom>
              <a:avLst/>
              <a:gdLst>
                <a:gd name="CX1" fmla="*/ 2 w 794"/>
                <a:gd name="CY1" fmla="*/ 1 h 414"/>
                <a:gd name="CX2" fmla="*/ 2 w 794"/>
                <a:gd name="CY2" fmla="*/ 1 h 414"/>
                <a:gd name="CX3" fmla="*/ 2 w 794"/>
                <a:gd name="CY3" fmla="*/ 1 h 414"/>
                <a:gd name="CX4" fmla="*/ 2 w 794"/>
                <a:gd name="CY4" fmla="*/ 0 h 414"/>
                <a:gd name="CX5" fmla="*/ 2 w 794"/>
                <a:gd name="CY5" fmla="*/ 1 h 414"/>
                <a:gd name="CX6" fmla="*/ 0 w 794"/>
                <a:gd name="CY6" fmla="*/ 1 h 414"/>
                <a:gd name="CX7" fmla="*/ 2 w 794"/>
                <a:gd name="CY7" fmla="*/ 1 h 414"/>
                <a:gd name="CX8" fmla="*/ 2 w 794"/>
                <a:gd name="CY8" fmla="*/ 1 h 414"/>
                <a:gd name="CX9" fmla="*/ 2 w 794"/>
                <a:gd name="CY9" fmla="*/ 1 h 414"/>
                <a:gd name="CX10" fmla="*/ 2 w 794"/>
                <a:gd name="CY10" fmla="*/ 1 h 414"/>
                <a:gd name="CX11" fmla="*/ 2 w 794"/>
                <a:gd name="CY11" fmla="*/ 1 h 414"/>
                <a:gd name="CX12" fmla="*/ 2 w 794"/>
                <a:gd name="CY12" fmla="*/ 1 h 414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</a:cxnLst>
              <a:rect l="l" t="t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/>
          </p:spPr>
        </p:sp>
        <p:sp>
          <p:nvSpPr>
            <p:cNvPr id="1175" name="Freeform 20"/>
            <p:cNvSpPr/>
            <p:nvPr/>
          </p:nvSpPr>
          <p:spPr>
            <a:xfrm rot="7320404">
              <a:off x="4900" y="2929"/>
              <a:ext cx="627" cy="290"/>
            </a:xfrm>
            <a:custGeom>
              <a:avLst/>
              <a:gdLst>
                <a:gd name="CX1" fmla="*/ 0 w 1586"/>
                <a:gd name="CY1" fmla="*/ 0 h 821"/>
                <a:gd name="CX2" fmla="*/ 0 w 1586"/>
                <a:gd name="CY2" fmla="*/ 0 h 821"/>
                <a:gd name="CX3" fmla="*/ 0 w 1586"/>
                <a:gd name="CY3" fmla="*/ 0 h 821"/>
                <a:gd name="CX4" fmla="*/ 0 w 1586"/>
                <a:gd name="CY4" fmla="*/ 0 h 821"/>
                <a:gd name="CX5" fmla="*/ 0 w 1586"/>
                <a:gd name="CY5" fmla="*/ 0 h 821"/>
                <a:gd name="CX6" fmla="*/ 0 w 1586"/>
                <a:gd name="CY6" fmla="*/ 0 h 821"/>
                <a:gd name="CX7" fmla="*/ 0 w 1586"/>
                <a:gd name="CY7" fmla="*/ 0 h 821"/>
                <a:gd name="CX8" fmla="*/ 0 w 1586"/>
                <a:gd name="CY8" fmla="*/ 0 h 821"/>
                <a:gd name="CX9" fmla="*/ 0 w 1586"/>
                <a:gd name="CY9" fmla="*/ 0 h 821"/>
                <a:gd name="CX10" fmla="*/ 0 w 1586"/>
                <a:gd name="CY10" fmla="*/ 0 h 821"/>
                <a:gd name="CX11" fmla="*/ 0 w 1586"/>
                <a:gd name="CY11" fmla="*/ 0 h 821"/>
                <a:gd name="CX12" fmla="*/ 0 w 1586"/>
                <a:gd name="CY12" fmla="*/ 0 h 821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</a:cxnLst>
              <a:rect l="l" t="t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/>
          </p:spPr>
        </p:sp>
        <p:sp>
          <p:nvSpPr>
            <p:cNvPr id="1176" name="Freeform 21"/>
            <p:cNvSpPr/>
            <p:nvPr/>
          </p:nvSpPr>
          <p:spPr>
            <a:xfrm rot="7320404">
              <a:off x="5006" y="2920"/>
              <a:ext cx="416" cy="265"/>
            </a:xfrm>
            <a:custGeom>
              <a:avLst/>
              <a:gdLst>
                <a:gd name="CX1" fmla="*/ 0 w 1049"/>
                <a:gd name="CY1" fmla="*/ 0 h 747"/>
                <a:gd name="CX2" fmla="*/ 0 w 1049"/>
                <a:gd name="CY2" fmla="*/ 0 h 747"/>
                <a:gd name="CX3" fmla="*/ 0 w 1049"/>
                <a:gd name="CY3" fmla="*/ 0 h 747"/>
                <a:gd name="CX4" fmla="*/ 0 w 1049"/>
                <a:gd name="CY4" fmla="*/ 0 h 747"/>
                <a:gd name="CX5" fmla="*/ 0 w 1049"/>
                <a:gd name="CY5" fmla="*/ 0 h 747"/>
                <a:gd name="CX6" fmla="*/ 0 w 1049"/>
                <a:gd name="CY6" fmla="*/ 0 h 747"/>
                <a:gd name="CX7" fmla="*/ 0 w 1049"/>
                <a:gd name="CY7" fmla="*/ 0 h 747"/>
                <a:gd name="CX8" fmla="*/ 0 w 1049"/>
                <a:gd name="CY8" fmla="*/ 0 h 747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</a:cxnLst>
              <a:rect l="l" t="t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/>
          </p:spPr>
        </p:sp>
        <p:grpSp>
          <p:nvGrpSpPr>
            <p:cNvPr id="1177" name="Group 22"/>
            <p:cNvGrpSpPr/>
            <p:nvPr/>
          </p:nvGrpSpPr>
          <p:grpSpPr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1178" name="Freeform 23"/>
              <p:cNvSpPr/>
              <p:nvPr/>
            </p:nvSpPr>
            <p:spPr>
              <a:xfrm rot="7320404">
                <a:off x="4987" y="3190"/>
                <a:ext cx="59" cy="61"/>
              </a:xfrm>
              <a:custGeom>
                <a:avLst/>
                <a:gdLst>
                  <a:gd name="CX1" fmla="*/ 0 w 150"/>
                  <a:gd name="CY1" fmla="*/ 0 h 173"/>
                  <a:gd name="CX2" fmla="*/ 0 w 150"/>
                  <a:gd name="CY2" fmla="*/ 0 h 173"/>
                  <a:gd name="CX3" fmla="*/ 0 w 150"/>
                  <a:gd name="CY3" fmla="*/ 0 h 173"/>
                  <a:gd name="CX4" fmla="*/ 0 w 150"/>
                  <a:gd name="CY4" fmla="*/ 0 h 173"/>
                  <a:gd name="CX5" fmla="*/ 0 w 150"/>
                  <a:gd name="CY5" fmla="*/ 0 h 173"/>
                  <a:gd name="CX6" fmla="*/ 0 w 150"/>
                  <a:gd name="CY6" fmla="*/ 0 h 173"/>
                  <a:gd name="CX7" fmla="*/ 0 w 150"/>
                  <a:gd name="CY7" fmla="*/ 0 h 173"/>
                  <a:gd name="CX8" fmla="*/ 0 w 150"/>
                  <a:gd name="CY8" fmla="*/ 0 h 173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</a:cxnLst>
                <a:rect l="l" t="t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79" name="Freeform 24"/>
              <p:cNvSpPr/>
              <p:nvPr/>
            </p:nvSpPr>
            <p:spPr>
              <a:xfrm rot="7320404">
                <a:off x="4887" y="2930"/>
                <a:ext cx="667" cy="311"/>
              </a:xfrm>
              <a:custGeom>
                <a:avLst/>
                <a:gdLst>
                  <a:gd name="CX1" fmla="*/ 0 w 1684"/>
                  <a:gd name="CY1" fmla="*/ 0 h 880"/>
                  <a:gd name="CX2" fmla="*/ 0 w 1684"/>
                  <a:gd name="CY2" fmla="*/ 0 h 880"/>
                  <a:gd name="CX3" fmla="*/ 0 w 1684"/>
                  <a:gd name="CY3" fmla="*/ 0 h 880"/>
                  <a:gd name="CX4" fmla="*/ 0 w 1684"/>
                  <a:gd name="CY4" fmla="*/ 0 h 880"/>
                  <a:gd name="CX5" fmla="*/ 0 w 1684"/>
                  <a:gd name="CY5" fmla="*/ 0 h 880"/>
                  <a:gd name="CX6" fmla="*/ 0 w 1684"/>
                  <a:gd name="CY6" fmla="*/ 0 h 880"/>
                  <a:gd name="CX7" fmla="*/ 0 w 1684"/>
                  <a:gd name="CY7" fmla="*/ 0 h 880"/>
                  <a:gd name="CX8" fmla="*/ 0 w 1684"/>
                  <a:gd name="CY8" fmla="*/ 0 h 880"/>
                  <a:gd name="CX9" fmla="*/ 0 w 1684"/>
                  <a:gd name="CY9" fmla="*/ 0 h 880"/>
                  <a:gd name="CX10" fmla="*/ 0 w 1684"/>
                  <a:gd name="CY10" fmla="*/ 0 h 880"/>
                  <a:gd name="CX11" fmla="*/ 0 w 1684"/>
                  <a:gd name="CY11" fmla="*/ 0 h 880"/>
                  <a:gd name="CX12" fmla="*/ 0 w 1684"/>
                  <a:gd name="CY12" fmla="*/ 0 h 880"/>
                  <a:gd name="CX13" fmla="*/ 0 w 1684"/>
                  <a:gd name="CY13" fmla="*/ 0 h 880"/>
                  <a:gd name="CX14" fmla="*/ 0 w 1684"/>
                  <a:gd name="CY14" fmla="*/ 0 h 880"/>
                  <a:gd name="CX15" fmla="*/ 0 w 1684"/>
                  <a:gd name="CY15" fmla="*/ 0 h 880"/>
                  <a:gd name="CX16" fmla="*/ 0 w 1684"/>
                  <a:gd name="CY16" fmla="*/ 0 h 880"/>
                  <a:gd name="CX17" fmla="*/ 0 w 1684"/>
                  <a:gd name="CY17" fmla="*/ 0 h 880"/>
                  <a:gd name="CX18" fmla="*/ 0 w 1684"/>
                  <a:gd name="CY18" fmla="*/ 0 h 880"/>
                  <a:gd name="CX19" fmla="*/ 0 w 1684"/>
                  <a:gd name="CY19" fmla="*/ 0 h 880"/>
                  <a:gd name="CX20" fmla="*/ 0 w 1684"/>
                  <a:gd name="CY20" fmla="*/ 0 h 880"/>
                  <a:gd name="CX21" fmla="*/ 0 w 1684"/>
                  <a:gd name="CY21" fmla="*/ 0 h 880"/>
                  <a:gd name="CX22" fmla="*/ 0 w 1684"/>
                  <a:gd name="CY22" fmla="*/ 0 h 880"/>
                  <a:gd name="CX23" fmla="*/ 0 w 1684"/>
                  <a:gd name="CY23" fmla="*/ 0 h 880"/>
                  <a:gd name="CX24" fmla="*/ 0 w 1684"/>
                  <a:gd name="CY24" fmla="*/ 0 h 880"/>
                  <a:gd name="CX25" fmla="*/ 0 w 1684"/>
                  <a:gd name="CY25" fmla="*/ 0 h 880"/>
                  <a:gd name="CX26" fmla="*/ 0 w 1684"/>
                  <a:gd name="CY26" fmla="*/ 0 h 880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  <a:cxn ang="0">
                    <a:pos x="CX11" y="CY11"/>
                  </a:cxn>
                  <a:cxn ang="0">
                    <a:pos x="CX12" y="CY12"/>
                  </a:cxn>
                  <a:cxn ang="0">
                    <a:pos x="CX13" y="CY13"/>
                  </a:cxn>
                  <a:cxn ang="0">
                    <a:pos x="CX14" y="CY14"/>
                  </a:cxn>
                  <a:cxn ang="0">
                    <a:pos x="CX15" y="CY15"/>
                  </a:cxn>
                  <a:cxn ang="0">
                    <a:pos x="CX16" y="CY16"/>
                  </a:cxn>
                  <a:cxn ang="0">
                    <a:pos x="CX17" y="CY17"/>
                  </a:cxn>
                  <a:cxn ang="0">
                    <a:pos x="CX18" y="CY18"/>
                  </a:cxn>
                  <a:cxn ang="0">
                    <a:pos x="CX19" y="CY19"/>
                  </a:cxn>
                  <a:cxn ang="0">
                    <a:pos x="CX20" y="CY20"/>
                  </a:cxn>
                  <a:cxn ang="0">
                    <a:pos x="CX21" y="CY21"/>
                  </a:cxn>
                  <a:cxn ang="0">
                    <a:pos x="CX22" y="CY22"/>
                  </a:cxn>
                  <a:cxn ang="0">
                    <a:pos x="CX23" y="CY23"/>
                  </a:cxn>
                  <a:cxn ang="0">
                    <a:pos x="CX24" y="CY24"/>
                  </a:cxn>
                  <a:cxn ang="0">
                    <a:pos x="CX25" y="CY25"/>
                  </a:cxn>
                  <a:cxn ang="0">
                    <a:pos x="CX26" y="CY26"/>
                  </a:cxn>
                </a:cxnLst>
                <a:rect l="l" t="t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80" name="Freeform 25"/>
              <p:cNvSpPr/>
              <p:nvPr/>
            </p:nvSpPr>
            <p:spPr>
              <a:xfrm rot="7320404">
                <a:off x="5062" y="2997"/>
                <a:ext cx="472" cy="176"/>
              </a:xfrm>
              <a:custGeom>
                <a:avLst/>
                <a:gdLst>
                  <a:gd name="CX1" fmla="*/ 0 w 1190"/>
                  <a:gd name="CY1" fmla="*/ 0 h 500"/>
                  <a:gd name="CX2" fmla="*/ 0 w 1190"/>
                  <a:gd name="CY2" fmla="*/ 0 h 500"/>
                  <a:gd name="CX3" fmla="*/ 0 w 1190"/>
                  <a:gd name="CY3" fmla="*/ 0 h 500"/>
                  <a:gd name="CX4" fmla="*/ 0 w 1190"/>
                  <a:gd name="CY4" fmla="*/ 0 h 500"/>
                  <a:gd name="CX5" fmla="*/ 0 w 1190"/>
                  <a:gd name="CY5" fmla="*/ 0 h 500"/>
                  <a:gd name="CX6" fmla="*/ 0 w 1190"/>
                  <a:gd name="CY6" fmla="*/ 0 h 500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</a:cxnLst>
                <a:rect l="l" t="t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81" name="Freeform 26"/>
              <p:cNvSpPr/>
              <p:nvPr/>
            </p:nvSpPr>
            <p:spPr>
              <a:xfrm rot="7320404">
                <a:off x="5371" y="2879"/>
                <a:ext cx="63" cy="118"/>
              </a:xfrm>
              <a:custGeom>
                <a:avLst/>
                <a:gdLst>
                  <a:gd name="CX1" fmla="*/ 0 w 160"/>
                  <a:gd name="CY1" fmla="*/ 0 h 335"/>
                  <a:gd name="CX2" fmla="*/ 0 w 160"/>
                  <a:gd name="CY2" fmla="*/ 0 h 335"/>
                  <a:gd name="CX3" fmla="*/ 0 w 160"/>
                  <a:gd name="CY3" fmla="*/ 0 h 335"/>
                  <a:gd name="CX4" fmla="*/ 0 w 160"/>
                  <a:gd name="CY4" fmla="*/ 0 h 335"/>
                  <a:gd name="CX5" fmla="*/ 0 w 160"/>
                  <a:gd name="CY5" fmla="*/ 0 h 335"/>
                  <a:gd name="CX6" fmla="*/ 0 w 160"/>
                  <a:gd name="CY6" fmla="*/ 0 h 335"/>
                  <a:gd name="CX7" fmla="*/ 0 w 160"/>
                  <a:gd name="CY7" fmla="*/ 0 h 335"/>
                  <a:gd name="CX8" fmla="*/ 0 w 160"/>
                  <a:gd name="CY8" fmla="*/ 0 h 335"/>
                  <a:gd name="CX9" fmla="*/ 0 w 160"/>
                  <a:gd name="CY9" fmla="*/ 0 h 335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</a:cxnLst>
                <a:rect l="l" t="t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82" name="Freeform 27"/>
              <p:cNvSpPr/>
              <p:nvPr/>
            </p:nvSpPr>
            <p:spPr>
              <a:xfrm rot="7320404">
                <a:off x="5144" y="3006"/>
                <a:ext cx="193" cy="104"/>
              </a:xfrm>
              <a:custGeom>
                <a:avLst/>
                <a:gdLst>
                  <a:gd name="CX1" fmla="*/ 0 w 489"/>
                  <a:gd name="CY1" fmla="*/ 0 h 296"/>
                  <a:gd name="CX2" fmla="*/ 0 w 489"/>
                  <a:gd name="CY2" fmla="*/ 0 h 296"/>
                  <a:gd name="CX3" fmla="*/ 0 w 489"/>
                  <a:gd name="CY3" fmla="*/ 0 h 296"/>
                  <a:gd name="CX4" fmla="*/ 0 w 489"/>
                  <a:gd name="CY4" fmla="*/ 0 h 296"/>
                  <a:gd name="CX5" fmla="*/ 0 w 489"/>
                  <a:gd name="CY5" fmla="*/ 0 h 296"/>
                  <a:gd name="CX6" fmla="*/ 0 w 489"/>
                  <a:gd name="CY6" fmla="*/ 0 h 296"/>
                  <a:gd name="CX7" fmla="*/ 0 w 489"/>
                  <a:gd name="CY7" fmla="*/ 0 h 296"/>
                  <a:gd name="CX8" fmla="*/ 0 w 489"/>
                  <a:gd name="CY8" fmla="*/ 0 h 296"/>
                  <a:gd name="CX9" fmla="*/ 0 w 489"/>
                  <a:gd name="CY9" fmla="*/ 0 h 296"/>
                  <a:gd name="CX10" fmla="*/ 0 w 489"/>
                  <a:gd name="CY10" fmla="*/ 0 h 296"/>
                  <a:gd name="CX11" fmla="*/ 0 w 489"/>
                  <a:gd name="CY11" fmla="*/ 0 h 296"/>
                  <a:gd name="CX12" fmla="*/ 0 w 489"/>
                  <a:gd name="CY12" fmla="*/ 0 h 296"/>
                  <a:gd name="CX13" fmla="*/ 0 w 489"/>
                  <a:gd name="CY13" fmla="*/ 0 h 296"/>
                  <a:gd name="CX14" fmla="*/ 0 w 489"/>
                  <a:gd name="CY14" fmla="*/ 0 h 296"/>
                  <a:gd name="CX15" fmla="*/ 0 w 489"/>
                  <a:gd name="CY15" fmla="*/ 0 h 296"/>
                  <a:gd name="CX16" fmla="*/ 0 w 489"/>
                  <a:gd name="CY16" fmla="*/ 0 h 296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  <a:cxn ang="0">
                    <a:pos x="CX11" y="CY11"/>
                  </a:cxn>
                  <a:cxn ang="0">
                    <a:pos x="CX12" y="CY12"/>
                  </a:cxn>
                  <a:cxn ang="0">
                    <a:pos x="CX13" y="CY13"/>
                  </a:cxn>
                  <a:cxn ang="0">
                    <a:pos x="CX14" y="CY14"/>
                  </a:cxn>
                  <a:cxn ang="0">
                    <a:pos x="CX15" y="CY15"/>
                  </a:cxn>
                  <a:cxn ang="0">
                    <a:pos x="CX16" y="CY16"/>
                  </a:cxn>
                </a:cxnLst>
                <a:rect l="l" t="t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</p:grpSp>
      </p:grpSp>
      <p:sp>
        <p:nvSpPr>
          <p:cNvPr id="1183" name="Freeform 28"/>
          <p:cNvSpPr/>
          <p:nvPr/>
        </p:nvSpPr>
        <p:spPr>
          <a:xfrm>
            <a:off x="901700" y="5054600"/>
            <a:ext cx="6807200" cy="728662"/>
          </a:xfrm>
          <a:custGeom>
            <a:avLst/>
            <a:gdLst>
              <a:gd name="CX1" fmla="*/ 0 w 4288"/>
              <a:gd name="CY1" fmla="*/ 0 h 459"/>
              <a:gd name="CX2" fmla="*/ 2147483520 w 4288"/>
              <a:gd name="CY2" fmla="*/ 2147483520 h 459"/>
              <a:gd name="CX3" fmla="*/ 2147483520 w 4288"/>
              <a:gd name="CY3" fmla="*/ 2147483520 h 459"/>
              <a:gd name="CX4" fmla="*/ 2147483520 w 4288"/>
              <a:gd name="CY4" fmla="*/ 2147483520 h 459"/>
              <a:gd name="CX5" fmla="*/ 2147483520 w 4288"/>
              <a:gd name="CY5" fmla="*/ 2147483520 h 459"/>
              <a:gd name="CX6" fmla="*/ 2147483520 w 4288"/>
              <a:gd name="CY6" fmla="*/ 2147483520 h 459"/>
              <a:gd name="CX7" fmla="*/ 2147483520 w 4288"/>
              <a:gd name="CY7" fmla="*/ 2147483520 h 459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  <a:cxn ang="0">
                <a:pos x="CX5" y="CY5"/>
              </a:cxn>
              <a:cxn ang="0">
                <a:pos x="CX6" y="CY6"/>
              </a:cxn>
              <a:cxn ang="0">
                <a:pos x="CX7" y="CY7"/>
              </a:cxn>
            </a:cxnLst>
            <a:rect l="l" t="t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</a:ln>
        </p:spPr>
      </p:sp>
      <p:sp>
        <p:nvSpPr>
          <p:cNvPr id="1184" name="Freeform 29"/>
          <p:cNvSpPr/>
          <p:nvPr/>
        </p:nvSpPr>
        <p:spPr>
          <a:xfrm>
            <a:off x="4076700" y="1930400"/>
            <a:ext cx="889000" cy="381000"/>
          </a:xfrm>
          <a:custGeom>
            <a:avLst/>
            <a:gdLst>
              <a:gd name="CX1" fmla="*/ 0 w 560"/>
              <a:gd name="CY1" fmla="*/ 2147483520 h 240"/>
              <a:gd name="CX2" fmla="*/ 2147483520 w 560"/>
              <a:gd name="CY2" fmla="*/ 2147483520 h 240"/>
              <a:gd name="CX3" fmla="*/ 2147483520 w 560"/>
              <a:gd name="CY3" fmla="*/ 2147483520 h 240"/>
              <a:gd name="CX4" fmla="*/ 2147483520 w 560"/>
              <a:gd name="CY4" fmla="*/ 2147483520 h 240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</a:cxnLst>
            <a:rect l="l" t="t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</a:ln>
        </p:spPr>
      </p:sp>
      <p:sp>
        <p:nvSpPr>
          <p:cNvPr id="118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18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8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3ED5AA-FC11-47DD-99A7-5887DEE8DCC9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9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9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19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9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9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9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19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9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02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0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04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05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06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0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21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11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212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18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19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20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23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24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27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2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2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34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236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37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38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4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42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43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44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247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48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249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50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miter/>
          </a:ln>
        </p:spPr>
        <p:txBody>
          <a:bodyPr anchor="ctr"/>
          <a:lstStyle/>
          <a:p>
            <a:pPr fontAlgn="base"/>
            <a:r>
              <a:rPr lang="ja-JP" altLang="en-US" noProof="0" dirty="0"/>
              <a:t>マスタ タイトルの書式設定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miter/>
          </a:ln>
        </p:spPr>
        <p:txBody>
          <a:bodyPr/>
          <a:lstStyle/>
          <a:p>
            <a:pPr fontAlgn="base"/>
            <a:r>
              <a:rPr lang="ja-JP" altLang="en-US" noProof="0" dirty="0"/>
              <a:t>マスタ テキストの書式設定</a:t>
            </a:r>
          </a:p>
          <a:p>
            <a:pPr lvl="1" fontAlgn="base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fontAlgn="base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fontAlgn="base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fontAlgn="base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F8325E-DAE7-48E2-931C-BC9CF5E609D0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2pPr>
      <a:lvl3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3pPr>
      <a:lvl4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4pPr>
      <a:lvl5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5pPr>
      <a:lvl6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6pPr>
      <a:lvl7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7pPr>
      <a:lvl8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8pPr>
      <a:lvl9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9pPr>
    </p:titleStyle>
    <p:bodyStyle>
      <a:lvl1pPr marL="342900" indent="-3429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3200" b="0" i="0" u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marL="742950" indent="-28575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8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2pPr>
      <a:lvl3pPr marL="11430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24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3pPr>
      <a:lvl4pPr marL="16002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4pPr>
      <a:lvl5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5pPr>
      <a:lvl6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6pPr>
      <a:lvl7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7pPr>
      <a:lvl8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8pPr>
      <a:lvl9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Freeform 2"/>
          <p:cNvSpPr/>
          <p:nvPr/>
        </p:nvSpPr>
        <p:spPr>
          <a:xfrm rot="-3172564">
            <a:off x="7777956" y="-15082"/>
            <a:ext cx="1162050" cy="2084388"/>
          </a:xfrm>
          <a:custGeom>
            <a:avLst/>
            <a:gdLst>
              <a:gd name="CX1" fmla="*/ 2147483520 w 2903"/>
              <a:gd name="CY1" fmla="*/ 2147483520 h 3686"/>
              <a:gd name="CX2" fmla="*/ 2147483520 w 2903"/>
              <a:gd name="CY2" fmla="*/ 2147483520 h 3686"/>
              <a:gd name="CX3" fmla="*/ 2147483520 w 2903"/>
              <a:gd name="CY3" fmla="*/ 0 h 3686"/>
              <a:gd name="CX4" fmla="*/ 2147483520 w 2903"/>
              <a:gd name="CY4" fmla="*/ 2147483520 h 3686"/>
              <a:gd name="CX5" fmla="*/ 2147483520 w 2903"/>
              <a:gd name="CY5" fmla="*/ 2147483520 h 3686"/>
              <a:gd name="CX6" fmla="*/ 0 w 2903"/>
              <a:gd name="CY6" fmla="*/ 2147483520 h 3686"/>
              <a:gd name="CX7" fmla="*/ 2147483520 w 2903"/>
              <a:gd name="CY7" fmla="*/ 2147483520 h 3686"/>
              <a:gd name="CX8" fmla="*/ 2147483520 w 2903"/>
              <a:gd name="CY8" fmla="*/ 2147483520 h 3686"/>
              <a:gd name="CX9" fmla="*/ 2147483520 w 2903"/>
              <a:gd name="CY9" fmla="*/ 2147483520 h 3686"/>
              <a:gd name="CX10" fmla="*/ 2147483520 w 2903"/>
              <a:gd name="CY10" fmla="*/ 2147483520 h 3686"/>
              <a:gd name="CX11" fmla="*/ 2147483520 w 2903"/>
              <a:gd name="CY11" fmla="*/ 2147483520 h 3686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  <a:cxn ang="0">
                <a:pos x="CX5" y="CY5"/>
              </a:cxn>
              <a:cxn ang="0">
                <a:pos x="CX6" y="CY6"/>
              </a:cxn>
              <a:cxn ang="0">
                <a:pos x="CX7" y="CY7"/>
              </a:cxn>
              <a:cxn ang="0">
                <a:pos x="CX8" y="CY8"/>
              </a:cxn>
              <a:cxn ang="0">
                <a:pos x="CX9" y="CY9"/>
              </a:cxn>
              <a:cxn ang="0">
                <a:pos x="CX10" y="CY10"/>
              </a:cxn>
              <a:cxn ang="0">
                <a:pos x="CX11" y="CY11"/>
              </a:cxn>
            </a:cxnLst>
            <a:rect l="l" t="t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0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miter/>
          </a:ln>
        </p:spPr>
        <p:txBody>
          <a:bodyPr anchor="b"/>
          <a:lstStyle/>
          <a:p>
            <a:pPr fontAlgn="base"/>
            <a:r>
              <a:rPr lang="ja-JP" altLang="en-US" noProof="0" dirty="0"/>
              <a:t>マスタ タイトルの書式設定</a:t>
            </a:r>
          </a:p>
        </p:txBody>
      </p:sp>
      <p:sp>
        <p:nvSpPr>
          <p:cNvPr id="11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miter/>
          </a:ln>
        </p:spPr>
        <p:txBody>
          <a:bodyPr/>
          <a:lstStyle/>
          <a:p>
            <a:pPr fontAlgn="base"/>
            <a:r>
              <a:rPr lang="ja-JP" altLang="en-US" noProof="0" dirty="0"/>
              <a:t>マスタ テキストの書式設定</a:t>
            </a:r>
          </a:p>
          <a:p>
            <a:pPr lvl="1" fontAlgn="base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fontAlgn="base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fontAlgn="base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fontAlgn="base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1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endParaRPr/>
          </a:p>
        </p:txBody>
      </p:sp>
      <p:sp>
        <p:nvSpPr>
          <p:cNvPr id="111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1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Comic Sans MS" panose="030F0702030302020204" pitchFamily="66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A3063A-9D55-4DBC-931D-02F10C6A316D}" type="slidenum"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14" name="Freeform 8"/>
          <p:cNvSpPr/>
          <p:nvPr/>
        </p:nvSpPr>
        <p:spPr>
          <a:xfrm rot="-3172564">
            <a:off x="7865269" y="24606"/>
            <a:ext cx="1165225" cy="2097088"/>
          </a:xfrm>
          <a:custGeom>
            <a:avLst/>
            <a:gdLst>
              <a:gd name="CX1" fmla="*/ 2147483520 w 2911"/>
              <a:gd name="CY1" fmla="*/ 0 h 3703"/>
              <a:gd name="CX2" fmla="*/ 2147483520 w 2911"/>
              <a:gd name="CY2" fmla="*/ 2147483520 h 3703"/>
              <a:gd name="CX3" fmla="*/ 2147483520 w 2911"/>
              <a:gd name="CY3" fmla="*/ 2147483520 h 3703"/>
              <a:gd name="CX4" fmla="*/ 0 w 2911"/>
              <a:gd name="CY4" fmla="*/ 2147483520 h 3703"/>
              <a:gd name="CX5" fmla="*/ 2147483520 w 2911"/>
              <a:gd name="CY5" fmla="*/ 2147483520 h 3703"/>
              <a:gd name="CX6" fmla="*/ 2147483520 w 2911"/>
              <a:gd name="CY6" fmla="*/ 2147483520 h 3703"/>
              <a:gd name="CX7" fmla="*/ 2147483520 w 2911"/>
              <a:gd name="CY7" fmla="*/ 2147483520 h 3703"/>
              <a:gd name="CX8" fmla="*/ 2147483520 w 2911"/>
              <a:gd name="CY8" fmla="*/ 2147483520 h 3703"/>
              <a:gd name="CX9" fmla="*/ 2147483520 w 2911"/>
              <a:gd name="CY9" fmla="*/ 2147483520 h 3703"/>
              <a:gd name="CX10" fmla="*/ 2147483520 w 2911"/>
              <a:gd name="CY10" fmla="*/ 0 h 3703"/>
              <a:gd name="CX11" fmla="*/ 2147483520 w 2911"/>
              <a:gd name="CY11" fmla="*/ 0 h 3703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  <a:cxn ang="0">
                <a:pos x="CX5" y="CY5"/>
              </a:cxn>
              <a:cxn ang="0">
                <a:pos x="CX6" y="CY6"/>
              </a:cxn>
              <a:cxn ang="0">
                <a:pos x="CX7" y="CY7"/>
              </a:cxn>
              <a:cxn ang="0">
                <a:pos x="CX8" y="CY8"/>
              </a:cxn>
              <a:cxn ang="0">
                <a:pos x="CX9" y="CY9"/>
              </a:cxn>
              <a:cxn ang="0">
                <a:pos x="CX10" y="CY10"/>
              </a:cxn>
              <a:cxn ang="0">
                <a:pos x="CX11" y="CY11"/>
              </a:cxn>
            </a:cxnLst>
            <a:rect l="l" t="t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/>
        </p:spPr>
      </p:sp>
      <p:sp>
        <p:nvSpPr>
          <p:cNvPr id="1115" name="Freeform 9"/>
          <p:cNvSpPr/>
          <p:nvPr/>
        </p:nvSpPr>
        <p:spPr>
          <a:xfrm rot="-3172564">
            <a:off x="7831137" y="192087"/>
            <a:ext cx="1025525" cy="1571625"/>
          </a:xfrm>
          <a:custGeom>
            <a:avLst/>
            <a:gdLst>
              <a:gd name="CX1" fmla="*/ 0 w 2561"/>
              <a:gd name="CY1" fmla="*/ 2147483520 h 2777"/>
              <a:gd name="CX2" fmla="*/ 2147483520 w 2561"/>
              <a:gd name="CY2" fmla="*/ 2147483520 h 2777"/>
              <a:gd name="CX3" fmla="*/ 2147483520 w 2561"/>
              <a:gd name="CY3" fmla="*/ 2147483520 h 2777"/>
              <a:gd name="CX4" fmla="*/ 2147483520 w 2561"/>
              <a:gd name="CY4" fmla="*/ 2147483520 h 2777"/>
              <a:gd name="CX5" fmla="*/ 2147483520 w 2561"/>
              <a:gd name="CY5" fmla="*/ 2147483520 h 2777"/>
              <a:gd name="CX6" fmla="*/ 2147483520 w 2561"/>
              <a:gd name="CY6" fmla="*/ 0 h 2777"/>
              <a:gd name="CX7" fmla="*/ 0 w 2561"/>
              <a:gd name="CY7" fmla="*/ 2147483520 h 2777"/>
              <a:gd name="CX8" fmla="*/ 0 w 2561"/>
              <a:gd name="CY8" fmla="*/ 2147483520 h 2777"/>
            </a:gdLst>
            <a:ahLst/>
            <a:cxnLst>
              <a:cxn ang="0">
                <a:pos x="CX1" y="CY1"/>
              </a:cxn>
              <a:cxn ang="0">
                <a:pos x="CX2" y="CY2"/>
              </a:cxn>
              <a:cxn ang="0">
                <a:pos x="CX3" y="CY3"/>
              </a:cxn>
              <a:cxn ang="0">
                <a:pos x="CX4" y="CY4"/>
              </a:cxn>
              <a:cxn ang="0">
                <a:pos x="CX5" y="CY5"/>
              </a:cxn>
              <a:cxn ang="0">
                <a:pos x="CX6" y="CY6"/>
              </a:cxn>
              <a:cxn ang="0">
                <a:pos x="CX7" y="CY7"/>
              </a:cxn>
              <a:cxn ang="0">
                <a:pos x="CX8" y="CY8"/>
              </a:cxn>
            </a:cxnLst>
            <a:rect l="l" t="t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/>
        </p:spPr>
      </p:sp>
      <p:grpSp>
        <p:nvGrpSpPr>
          <p:cNvPr id="1116" name="Group 10"/>
          <p:cNvGrpSpPr/>
          <p:nvPr/>
        </p:nvGrpSpPr>
        <p:grpSpPr>
          <a:xfrm>
            <a:off x="7937" y="5540375"/>
            <a:ext cx="1784350" cy="1246187"/>
            <a:chOff x="5" y="3490"/>
            <a:chExt cx="1124" cy="785"/>
          </a:xfrm>
        </p:grpSpPr>
        <p:sp>
          <p:nvSpPr>
            <p:cNvPr id="1117" name="Freeform 11"/>
            <p:cNvSpPr/>
            <p:nvPr/>
          </p:nvSpPr>
          <p:spPr>
            <a:xfrm>
              <a:off x="24" y="3505"/>
              <a:ext cx="1089" cy="649"/>
            </a:xfrm>
            <a:custGeom>
              <a:avLst/>
              <a:gdLst>
                <a:gd name="CX1" fmla="*/ 1 w 2177"/>
                <a:gd name="CY1" fmla="*/ 1 h 1298"/>
                <a:gd name="CX2" fmla="*/ 1 w 2177"/>
                <a:gd name="CY2" fmla="*/ 1 h 1298"/>
                <a:gd name="CX3" fmla="*/ 1 w 2177"/>
                <a:gd name="CY3" fmla="*/ 1 h 1298"/>
                <a:gd name="CX4" fmla="*/ 1 w 2177"/>
                <a:gd name="CY4" fmla="*/ 1 h 1298"/>
                <a:gd name="CX5" fmla="*/ 1 w 2177"/>
                <a:gd name="CY5" fmla="*/ 1 h 1298"/>
                <a:gd name="CX6" fmla="*/ 1 w 2177"/>
                <a:gd name="CY6" fmla="*/ 1 h 1298"/>
                <a:gd name="CX7" fmla="*/ 1 w 2177"/>
                <a:gd name="CY7" fmla="*/ 1 h 1298"/>
                <a:gd name="CX8" fmla="*/ 1 w 2177"/>
                <a:gd name="CY8" fmla="*/ 1 h 1298"/>
                <a:gd name="CX9" fmla="*/ 1 w 2177"/>
                <a:gd name="CY9" fmla="*/ 0 h 1298"/>
                <a:gd name="CX10" fmla="*/ 1 w 2177"/>
                <a:gd name="CY10" fmla="*/ 1 h 1298"/>
                <a:gd name="CX11" fmla="*/ 1 w 2177"/>
                <a:gd name="CY11" fmla="*/ 1 h 1298"/>
                <a:gd name="CX12" fmla="*/ 1 w 2177"/>
                <a:gd name="CY12" fmla="*/ 1 h 1298"/>
                <a:gd name="CX13" fmla="*/ 1 w 2177"/>
                <a:gd name="CY13" fmla="*/ 1 h 1298"/>
                <a:gd name="CX14" fmla="*/ 1 w 2177"/>
                <a:gd name="CY14" fmla="*/ 1 h 1298"/>
                <a:gd name="CX15" fmla="*/ 1 w 2177"/>
                <a:gd name="CY15" fmla="*/ 1 h 1298"/>
                <a:gd name="CX16" fmla="*/ 1 w 2177"/>
                <a:gd name="CY16" fmla="*/ 1 h 1298"/>
                <a:gd name="CX17" fmla="*/ 1 w 2177"/>
                <a:gd name="CY17" fmla="*/ 1 h 1298"/>
                <a:gd name="CX18" fmla="*/ 0 w 2177"/>
                <a:gd name="CY18" fmla="*/ 1 h 1298"/>
                <a:gd name="CX19" fmla="*/ 1 w 2177"/>
                <a:gd name="CY19" fmla="*/ 1 h 1298"/>
                <a:gd name="CX20" fmla="*/ 1 w 2177"/>
                <a:gd name="CY20" fmla="*/ 1 h 1298"/>
                <a:gd name="CX21" fmla="*/ 1 w 2177"/>
                <a:gd name="CY21" fmla="*/ 1 h 1298"/>
                <a:gd name="CX22" fmla="*/ 1 w 2177"/>
                <a:gd name="CY22" fmla="*/ 1 h 1298"/>
                <a:gd name="CX23" fmla="*/ 1 w 2177"/>
                <a:gd name="CY23" fmla="*/ 1 h 1298"/>
                <a:gd name="CX24" fmla="*/ 1 w 2177"/>
                <a:gd name="CY24" fmla="*/ 1 h 1298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  <a:cxn ang="0">
                  <a:pos x="CX13" y="CY13"/>
                </a:cxn>
                <a:cxn ang="0">
                  <a:pos x="CX14" y="CY14"/>
                </a:cxn>
                <a:cxn ang="0">
                  <a:pos x="CX15" y="CY15"/>
                </a:cxn>
                <a:cxn ang="0">
                  <a:pos x="CX16" y="CY16"/>
                </a:cxn>
                <a:cxn ang="0">
                  <a:pos x="CX17" y="CY17"/>
                </a:cxn>
                <a:cxn ang="0">
                  <a:pos x="CX18" y="CY18"/>
                </a:cxn>
                <a:cxn ang="0">
                  <a:pos x="CX19" y="CY19"/>
                </a:cxn>
                <a:cxn ang="0">
                  <a:pos x="CX20" y="CY20"/>
                </a:cxn>
                <a:cxn ang="0">
                  <a:pos x="CX21" y="CY21"/>
                </a:cxn>
                <a:cxn ang="0">
                  <a:pos x="CX22" y="CY22"/>
                </a:cxn>
                <a:cxn ang="0">
                  <a:pos x="CX23" y="CY23"/>
                </a:cxn>
                <a:cxn ang="0">
                  <a:pos x="CX24" y="CY24"/>
                </a:cxn>
              </a:cxnLst>
              <a:rect l="l" t="t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/>
          </p:spPr>
        </p:sp>
        <p:sp>
          <p:nvSpPr>
            <p:cNvPr id="1118" name="Freeform 12"/>
            <p:cNvSpPr/>
            <p:nvPr/>
          </p:nvSpPr>
          <p:spPr>
            <a:xfrm>
              <a:off x="1022" y="3582"/>
              <a:ext cx="71" cy="129"/>
            </a:xfrm>
            <a:custGeom>
              <a:avLst/>
              <a:gdLst>
                <a:gd name="CX1" fmla="*/ 0 w 143"/>
                <a:gd name="CY1" fmla="*/ 1 h 258"/>
                <a:gd name="CX2" fmla="*/ 0 w 143"/>
                <a:gd name="CY2" fmla="*/ 0 h 258"/>
                <a:gd name="CX3" fmla="*/ 0 w 143"/>
                <a:gd name="CY3" fmla="*/ 1 h 258"/>
                <a:gd name="CX4" fmla="*/ 0 w 143"/>
                <a:gd name="CY4" fmla="*/ 1 h 258"/>
                <a:gd name="CX5" fmla="*/ 0 w 143"/>
                <a:gd name="CY5" fmla="*/ 1 h 258"/>
                <a:gd name="CX6" fmla="*/ 0 w 143"/>
                <a:gd name="CY6" fmla="*/ 1 h 258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</a:cxnLst>
              <a:rect l="l" t="t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</p:sp>
        <p:sp>
          <p:nvSpPr>
            <p:cNvPr id="1119" name="Freeform 13"/>
            <p:cNvSpPr/>
            <p:nvPr/>
          </p:nvSpPr>
          <p:spPr>
            <a:xfrm>
              <a:off x="20" y="3774"/>
              <a:ext cx="792" cy="410"/>
            </a:xfrm>
            <a:custGeom>
              <a:avLst/>
              <a:gdLst>
                <a:gd name="CX1" fmla="*/ 0 w 1586"/>
                <a:gd name="CY1" fmla="*/ 0 h 821"/>
                <a:gd name="CX2" fmla="*/ 0 w 1586"/>
                <a:gd name="CY2" fmla="*/ 0 h 821"/>
                <a:gd name="CX3" fmla="*/ 0 w 1586"/>
                <a:gd name="CY3" fmla="*/ 0 h 821"/>
                <a:gd name="CX4" fmla="*/ 0 w 1586"/>
                <a:gd name="CY4" fmla="*/ 0 h 821"/>
                <a:gd name="CX5" fmla="*/ 0 w 1586"/>
                <a:gd name="CY5" fmla="*/ 0 h 821"/>
                <a:gd name="CX6" fmla="*/ 0 w 1586"/>
                <a:gd name="CY6" fmla="*/ 0 h 821"/>
                <a:gd name="CX7" fmla="*/ 0 w 1586"/>
                <a:gd name="CY7" fmla="*/ 0 h 821"/>
                <a:gd name="CX8" fmla="*/ 0 w 1586"/>
                <a:gd name="CY8" fmla="*/ 0 h 821"/>
                <a:gd name="CX9" fmla="*/ 0 w 1586"/>
                <a:gd name="CY9" fmla="*/ 0 h 821"/>
                <a:gd name="CX10" fmla="*/ 0 w 1586"/>
                <a:gd name="CY10" fmla="*/ 0 h 821"/>
                <a:gd name="CX11" fmla="*/ 0 w 1586"/>
                <a:gd name="CY11" fmla="*/ 0 h 821"/>
                <a:gd name="CX12" fmla="*/ 0 w 1586"/>
                <a:gd name="CY12" fmla="*/ 0 h 821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</a:cxnLst>
              <a:rect l="l" t="t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/>
          </p:spPr>
        </p:sp>
        <p:sp>
          <p:nvSpPr>
            <p:cNvPr id="1120" name="Freeform 14"/>
            <p:cNvSpPr/>
            <p:nvPr/>
          </p:nvSpPr>
          <p:spPr>
            <a:xfrm>
              <a:off x="129" y="3808"/>
              <a:ext cx="525" cy="374"/>
            </a:xfrm>
            <a:custGeom>
              <a:avLst/>
              <a:gdLst>
                <a:gd name="CX1" fmla="*/ 0 w 1049"/>
                <a:gd name="CY1" fmla="*/ 1 h 747"/>
                <a:gd name="CX2" fmla="*/ 1 w 1049"/>
                <a:gd name="CY2" fmla="*/ 1 h 747"/>
                <a:gd name="CX3" fmla="*/ 1 w 1049"/>
                <a:gd name="CY3" fmla="*/ 1 h 747"/>
                <a:gd name="CX4" fmla="*/ 1 w 1049"/>
                <a:gd name="CY4" fmla="*/ 1 h 747"/>
                <a:gd name="CX5" fmla="*/ 1 w 1049"/>
                <a:gd name="CY5" fmla="*/ 0 h 747"/>
                <a:gd name="CX6" fmla="*/ 0 w 1049"/>
                <a:gd name="CY6" fmla="*/ 1 h 747"/>
                <a:gd name="CX7" fmla="*/ 0 w 1049"/>
                <a:gd name="CY7" fmla="*/ 1 h 747"/>
                <a:gd name="CX8" fmla="*/ 0 w 1049"/>
                <a:gd name="CY8" fmla="*/ 1 h 747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</a:cxnLst>
              <a:rect l="l" t="t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/>
          </p:spPr>
        </p:sp>
        <p:sp>
          <p:nvSpPr>
            <p:cNvPr id="1121" name="Freeform 15"/>
            <p:cNvSpPr/>
            <p:nvPr/>
          </p:nvSpPr>
          <p:spPr>
            <a:xfrm>
              <a:off x="485" y="3532"/>
              <a:ext cx="135" cy="121"/>
            </a:xfrm>
            <a:custGeom>
              <a:avLst/>
              <a:gdLst>
                <a:gd name="CX1" fmla="*/ 0 w 272"/>
                <a:gd name="CY1" fmla="*/ 1 h 241"/>
                <a:gd name="CX2" fmla="*/ 0 w 272"/>
                <a:gd name="CY2" fmla="*/ 0 h 241"/>
                <a:gd name="CX3" fmla="*/ 0 w 272"/>
                <a:gd name="CY3" fmla="*/ 1 h 241"/>
                <a:gd name="CX4" fmla="*/ 0 w 272"/>
                <a:gd name="CY4" fmla="*/ 1 h 241"/>
                <a:gd name="CX5" fmla="*/ 0 w 272"/>
                <a:gd name="CY5" fmla="*/ 1 h 241"/>
                <a:gd name="CX6" fmla="*/ 0 w 272"/>
                <a:gd name="CY6" fmla="*/ 1 h 241"/>
                <a:gd name="CX7" fmla="*/ 0 w 272"/>
                <a:gd name="CY7" fmla="*/ 1 h 241"/>
                <a:gd name="CX8" fmla="*/ 0 w 272"/>
                <a:gd name="CY8" fmla="*/ 1 h 241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</a:cxnLst>
              <a:rect l="l" t="t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/>
          </p:spPr>
        </p:sp>
        <p:sp>
          <p:nvSpPr>
            <p:cNvPr id="1122" name="Freeform 16"/>
            <p:cNvSpPr/>
            <p:nvPr/>
          </p:nvSpPr>
          <p:spPr>
            <a:xfrm>
              <a:off x="641" y="4163"/>
              <a:ext cx="76" cy="112"/>
            </a:xfrm>
            <a:custGeom>
              <a:avLst/>
              <a:gdLst>
                <a:gd name="CX1" fmla="*/ 1 w 152"/>
                <a:gd name="CY1" fmla="*/ 1 h 224"/>
                <a:gd name="CX2" fmla="*/ 1 w 152"/>
                <a:gd name="CY2" fmla="*/ 1 h 224"/>
                <a:gd name="CX3" fmla="*/ 0 w 152"/>
                <a:gd name="CY3" fmla="*/ 1 h 224"/>
                <a:gd name="CX4" fmla="*/ 1 w 152"/>
                <a:gd name="CY4" fmla="*/ 0 h 224"/>
                <a:gd name="CX5" fmla="*/ 1 w 152"/>
                <a:gd name="CY5" fmla="*/ 1 h 224"/>
                <a:gd name="CX6" fmla="*/ 1 w 152"/>
                <a:gd name="CY6" fmla="*/ 1 h 224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</a:cxnLst>
              <a:rect l="l" t="t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/>
          </p:spPr>
        </p:sp>
        <p:sp>
          <p:nvSpPr>
            <p:cNvPr id="1123" name="Freeform 17"/>
            <p:cNvSpPr/>
            <p:nvPr/>
          </p:nvSpPr>
          <p:spPr>
            <a:xfrm>
              <a:off x="504" y="3607"/>
              <a:ext cx="193" cy="383"/>
            </a:xfrm>
            <a:custGeom>
              <a:avLst/>
              <a:gdLst>
                <a:gd name="CX1" fmla="*/ 0 w 386"/>
                <a:gd name="CY1" fmla="*/ 1 h 764"/>
                <a:gd name="CX2" fmla="*/ 1 w 386"/>
                <a:gd name="CY2" fmla="*/ 0 h 764"/>
                <a:gd name="CX3" fmla="*/ 1 w 386"/>
                <a:gd name="CY3" fmla="*/ 1 h 764"/>
                <a:gd name="CX4" fmla="*/ 1 w 386"/>
                <a:gd name="CY4" fmla="*/ 1 h 764"/>
                <a:gd name="CX5" fmla="*/ 1 w 386"/>
                <a:gd name="CY5" fmla="*/ 1 h 764"/>
                <a:gd name="CX6" fmla="*/ 1 w 386"/>
                <a:gd name="CY6" fmla="*/ 1 h 764"/>
                <a:gd name="CX7" fmla="*/ 0 w 386"/>
                <a:gd name="CY7" fmla="*/ 1 h 764"/>
                <a:gd name="CX8" fmla="*/ 0 w 386"/>
                <a:gd name="CY8" fmla="*/ 1 h 764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</a:cxnLst>
              <a:rect l="l" t="t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/>
          </p:spPr>
        </p:sp>
        <p:sp>
          <p:nvSpPr>
            <p:cNvPr id="1124" name="Freeform 18"/>
            <p:cNvSpPr/>
            <p:nvPr/>
          </p:nvSpPr>
          <p:spPr>
            <a:xfrm>
              <a:off x="668" y="3590"/>
              <a:ext cx="364" cy="174"/>
            </a:xfrm>
            <a:custGeom>
              <a:avLst/>
              <a:gdLst>
                <a:gd name="CX1" fmla="*/ 1 w 728"/>
                <a:gd name="CY1" fmla="*/ 0 h 348"/>
                <a:gd name="CX2" fmla="*/ 0 w 728"/>
                <a:gd name="CY2" fmla="*/ 1 h 348"/>
                <a:gd name="CX3" fmla="*/ 1 w 728"/>
                <a:gd name="CY3" fmla="*/ 1 h 348"/>
                <a:gd name="CX4" fmla="*/ 1 w 728"/>
                <a:gd name="CY4" fmla="*/ 1 h 348"/>
                <a:gd name="CX5" fmla="*/ 1 w 728"/>
                <a:gd name="CY5" fmla="*/ 1 h 348"/>
                <a:gd name="CX6" fmla="*/ 1 w 728"/>
                <a:gd name="CY6" fmla="*/ 0 h 348"/>
                <a:gd name="CX7" fmla="*/ 1 w 728"/>
                <a:gd name="CY7" fmla="*/ 0 h 348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</a:cxnLst>
              <a:rect l="l" t="t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/>
          </p:spPr>
        </p:sp>
        <p:sp>
          <p:nvSpPr>
            <p:cNvPr id="1125" name="Freeform 19"/>
            <p:cNvSpPr/>
            <p:nvPr/>
          </p:nvSpPr>
          <p:spPr>
            <a:xfrm>
              <a:off x="347" y="3693"/>
              <a:ext cx="156" cy="67"/>
            </a:xfrm>
            <a:custGeom>
              <a:avLst/>
              <a:gdLst>
                <a:gd name="CX1" fmla="*/ 1 w 312"/>
                <a:gd name="CY1" fmla="*/ 0 h 135"/>
                <a:gd name="CX2" fmla="*/ 0 w 312"/>
                <a:gd name="CY2" fmla="*/ 0 h 135"/>
                <a:gd name="CX3" fmla="*/ 1 w 312"/>
                <a:gd name="CY3" fmla="*/ 0 h 135"/>
                <a:gd name="CX4" fmla="*/ 1 w 312"/>
                <a:gd name="CY4" fmla="*/ 0 h 135"/>
                <a:gd name="CX5" fmla="*/ 1 w 312"/>
                <a:gd name="CY5" fmla="*/ 0 h 135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</a:cxnLst>
              <a:rect l="l" t="t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</p:sp>
        <p:grpSp>
          <p:nvGrpSpPr>
            <p:cNvPr id="1126" name="Group 20"/>
            <p:cNvGrpSpPr/>
            <p:nvPr/>
          </p:nvGrpSpPr>
          <p:grpSpPr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127" name="Group 21"/>
              <p:cNvGrpSpPr/>
              <p:nvPr/>
            </p:nvGrpSpPr>
            <p:grpSpPr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128" name="Freeform 22"/>
                <p:cNvSpPr/>
                <p:nvPr/>
              </p:nvSpPr>
              <p:spPr>
                <a:xfrm>
                  <a:off x="499" y="3587"/>
                  <a:ext cx="157" cy="87"/>
                </a:xfrm>
                <a:custGeom>
                  <a:avLst/>
                  <a:gdLst>
                    <a:gd name="CX1" fmla="*/ 0 w 313"/>
                    <a:gd name="CY1" fmla="*/ 0 h 175"/>
                    <a:gd name="CX2" fmla="*/ 1 w 313"/>
                    <a:gd name="CY2" fmla="*/ 0 h 175"/>
                    <a:gd name="CX3" fmla="*/ 1 w 313"/>
                    <a:gd name="CY3" fmla="*/ 0 h 175"/>
                    <a:gd name="CX4" fmla="*/ 1 w 313"/>
                    <a:gd name="CY4" fmla="*/ 0 h 175"/>
                    <a:gd name="CX5" fmla="*/ 1 w 313"/>
                    <a:gd name="CY5" fmla="*/ 0 h 175"/>
                    <a:gd name="CX6" fmla="*/ 1 w 313"/>
                    <a:gd name="CY6" fmla="*/ 0 h 175"/>
                    <a:gd name="CX7" fmla="*/ 1 w 313"/>
                    <a:gd name="CY7" fmla="*/ 0 h 175"/>
                    <a:gd name="CX8" fmla="*/ 1 w 313"/>
                    <a:gd name="CY8" fmla="*/ 0 h 175"/>
                    <a:gd name="CX9" fmla="*/ 0 w 313"/>
                    <a:gd name="CY9" fmla="*/ 0 h 175"/>
                    <a:gd name="CX10" fmla="*/ 0 w 313"/>
                    <a:gd name="CY10" fmla="*/ 0 h 175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</a:cxnLst>
                  <a:rect l="l" t="t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29" name="Freeform 23"/>
                <p:cNvSpPr/>
                <p:nvPr/>
              </p:nvSpPr>
              <p:spPr>
                <a:xfrm>
                  <a:off x="636" y="4137"/>
                  <a:ext cx="115" cy="133"/>
                </a:xfrm>
                <a:custGeom>
                  <a:avLst/>
                  <a:gdLst>
                    <a:gd name="CX1" fmla="*/ 0 w 230"/>
                    <a:gd name="CY1" fmla="*/ 1 h 266"/>
                    <a:gd name="CX2" fmla="*/ 1 w 230"/>
                    <a:gd name="CY2" fmla="*/ 1 h 266"/>
                    <a:gd name="CX3" fmla="*/ 1 w 230"/>
                    <a:gd name="CY3" fmla="*/ 1 h 266"/>
                    <a:gd name="CX4" fmla="*/ 1 w 230"/>
                    <a:gd name="CY4" fmla="*/ 1 h 266"/>
                    <a:gd name="CX5" fmla="*/ 1 w 230"/>
                    <a:gd name="CY5" fmla="*/ 0 h 266"/>
                    <a:gd name="CX6" fmla="*/ 1 w 230"/>
                    <a:gd name="CY6" fmla="*/ 1 h 266"/>
                    <a:gd name="CX7" fmla="*/ 1 w 230"/>
                    <a:gd name="CY7" fmla="*/ 1 h 266"/>
                    <a:gd name="CX8" fmla="*/ 0 w 230"/>
                    <a:gd name="CY8" fmla="*/ 1 h 266"/>
                    <a:gd name="CX9" fmla="*/ 0 w 230"/>
                    <a:gd name="CY9" fmla="*/ 1 h 266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</a:cxnLst>
                  <a:rect l="l" t="t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30" name="Freeform 24"/>
                <p:cNvSpPr/>
                <p:nvPr/>
              </p:nvSpPr>
              <p:spPr>
                <a:xfrm>
                  <a:off x="1004" y="3562"/>
                  <a:ext cx="43" cy="117"/>
                </a:xfrm>
                <a:custGeom>
                  <a:avLst/>
                  <a:gdLst>
                    <a:gd name="CX1" fmla="*/ 0 w 87"/>
                    <a:gd name="CY1" fmla="*/ 1 h 234"/>
                    <a:gd name="CX2" fmla="*/ 0 w 87"/>
                    <a:gd name="CY2" fmla="*/ 1 h 234"/>
                    <a:gd name="CX3" fmla="*/ 0 w 87"/>
                    <a:gd name="CY3" fmla="*/ 1 h 234"/>
                    <a:gd name="CX4" fmla="*/ 0 w 87"/>
                    <a:gd name="CY4" fmla="*/ 1 h 234"/>
                    <a:gd name="CX5" fmla="*/ 0 w 87"/>
                    <a:gd name="CY5" fmla="*/ 1 h 234"/>
                    <a:gd name="CX6" fmla="*/ 0 w 87"/>
                    <a:gd name="CY6" fmla="*/ 1 h 234"/>
                    <a:gd name="CX7" fmla="*/ 0 w 87"/>
                    <a:gd name="CY7" fmla="*/ 0 h 234"/>
                    <a:gd name="CX8" fmla="*/ 0 w 87"/>
                    <a:gd name="CY8" fmla="*/ 1 h 234"/>
                    <a:gd name="CX9" fmla="*/ 0 w 87"/>
                    <a:gd name="CY9" fmla="*/ 1 h 234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</a:cxnLst>
                  <a:rect l="l" t="t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</p:grpSp>
          <p:sp>
            <p:nvSpPr>
              <p:cNvPr id="1131" name="Freeform 25"/>
              <p:cNvSpPr/>
              <p:nvPr/>
            </p:nvSpPr>
            <p:spPr>
              <a:xfrm>
                <a:off x="76" y="3732"/>
                <a:ext cx="595" cy="250"/>
              </a:xfrm>
              <a:custGeom>
                <a:avLst/>
                <a:gdLst>
                  <a:gd name="CX1" fmla="*/ 1 w 1190"/>
                  <a:gd name="CY1" fmla="*/ 0 h 500"/>
                  <a:gd name="CX2" fmla="*/ 1 w 1190"/>
                  <a:gd name="CY2" fmla="*/ 1 h 500"/>
                  <a:gd name="CX3" fmla="*/ 1 w 1190"/>
                  <a:gd name="CY3" fmla="*/ 1 h 500"/>
                  <a:gd name="CX4" fmla="*/ 0 w 1190"/>
                  <a:gd name="CY4" fmla="*/ 1 h 500"/>
                  <a:gd name="CX5" fmla="*/ 1 w 1190"/>
                  <a:gd name="CY5" fmla="*/ 0 h 500"/>
                  <a:gd name="CX6" fmla="*/ 1 w 1190"/>
                  <a:gd name="CY6" fmla="*/ 0 h 500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</a:cxnLst>
                <a:rect l="l" t="t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32" name="Freeform 26"/>
              <p:cNvSpPr/>
              <p:nvPr/>
            </p:nvSpPr>
            <p:spPr>
              <a:xfrm>
                <a:off x="260" y="3886"/>
                <a:ext cx="244" cy="148"/>
              </a:xfrm>
              <a:custGeom>
                <a:avLst/>
                <a:gdLst>
                  <a:gd name="CX1" fmla="*/ 0 w 489"/>
                  <a:gd name="CY1" fmla="*/ 1 h 296"/>
                  <a:gd name="CX2" fmla="*/ 0 w 489"/>
                  <a:gd name="CY2" fmla="*/ 1 h 296"/>
                  <a:gd name="CX3" fmla="*/ 0 w 489"/>
                  <a:gd name="CY3" fmla="*/ 1 h 296"/>
                  <a:gd name="CX4" fmla="*/ 0 w 489"/>
                  <a:gd name="CY4" fmla="*/ 1 h 296"/>
                  <a:gd name="CX5" fmla="*/ 0 w 489"/>
                  <a:gd name="CY5" fmla="*/ 1 h 296"/>
                  <a:gd name="CX6" fmla="*/ 0 w 489"/>
                  <a:gd name="CY6" fmla="*/ 1 h 296"/>
                  <a:gd name="CX7" fmla="*/ 0 w 489"/>
                  <a:gd name="CY7" fmla="*/ 1 h 296"/>
                  <a:gd name="CX8" fmla="*/ 0 w 489"/>
                  <a:gd name="CY8" fmla="*/ 1 h 296"/>
                  <a:gd name="CX9" fmla="*/ 0 w 489"/>
                  <a:gd name="CY9" fmla="*/ 1 h 296"/>
                  <a:gd name="CX10" fmla="*/ 0 w 489"/>
                  <a:gd name="CY10" fmla="*/ 1 h 296"/>
                  <a:gd name="CX11" fmla="*/ 0 w 489"/>
                  <a:gd name="CY11" fmla="*/ 1 h 296"/>
                  <a:gd name="CX12" fmla="*/ 0 w 489"/>
                  <a:gd name="CY12" fmla="*/ 1 h 296"/>
                  <a:gd name="CX13" fmla="*/ 0 w 489"/>
                  <a:gd name="CY13" fmla="*/ 1 h 296"/>
                  <a:gd name="CX14" fmla="*/ 0 w 489"/>
                  <a:gd name="CY14" fmla="*/ 0 h 296"/>
                  <a:gd name="CX15" fmla="*/ 0 w 489"/>
                  <a:gd name="CY15" fmla="*/ 1 h 296"/>
                  <a:gd name="CX16" fmla="*/ 0 w 489"/>
                  <a:gd name="CY16" fmla="*/ 1 h 296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  <a:cxn ang="0">
                    <a:pos x="CX11" y="CY11"/>
                  </a:cxn>
                  <a:cxn ang="0">
                    <a:pos x="CX12" y="CY12"/>
                  </a:cxn>
                  <a:cxn ang="0">
                    <a:pos x="CX13" y="CY13"/>
                  </a:cxn>
                  <a:cxn ang="0">
                    <a:pos x="CX14" y="CY14"/>
                  </a:cxn>
                  <a:cxn ang="0">
                    <a:pos x="CX15" y="CY15"/>
                  </a:cxn>
                  <a:cxn ang="0">
                    <a:pos x="CX16" y="CY16"/>
                  </a:cxn>
                </a:cxnLst>
                <a:rect l="l" t="t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sp>
            <p:nvSpPr>
              <p:cNvPr id="1133" name="Freeform 27"/>
              <p:cNvSpPr/>
              <p:nvPr/>
            </p:nvSpPr>
            <p:spPr>
              <a:xfrm>
                <a:off x="565" y="3680"/>
                <a:ext cx="107" cy="238"/>
              </a:xfrm>
              <a:custGeom>
                <a:avLst/>
                <a:gdLst>
                  <a:gd name="CX1" fmla="*/ 1 w 213"/>
                  <a:gd name="CY1" fmla="*/ 0 h 478"/>
                  <a:gd name="CX2" fmla="*/ 1 w 213"/>
                  <a:gd name="CY2" fmla="*/ 0 h 478"/>
                  <a:gd name="CX3" fmla="*/ 1 w 213"/>
                  <a:gd name="CY3" fmla="*/ 0 h 478"/>
                  <a:gd name="CX4" fmla="*/ 1 w 213"/>
                  <a:gd name="CY4" fmla="*/ 0 h 478"/>
                  <a:gd name="CX5" fmla="*/ 1 w 213"/>
                  <a:gd name="CY5" fmla="*/ 0 h 478"/>
                  <a:gd name="CX6" fmla="*/ 1 w 213"/>
                  <a:gd name="CY6" fmla="*/ 0 h 478"/>
                  <a:gd name="CX7" fmla="*/ 1 w 213"/>
                  <a:gd name="CY7" fmla="*/ 0 h 478"/>
                  <a:gd name="CX8" fmla="*/ 0 w 213"/>
                  <a:gd name="CY8" fmla="*/ 0 h 478"/>
                  <a:gd name="CX9" fmla="*/ 1 w 213"/>
                  <a:gd name="CY9" fmla="*/ 0 h 478"/>
                  <a:gd name="CX10" fmla="*/ 1 w 213"/>
                  <a:gd name="CY10" fmla="*/ 0 h 478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  <a:cxn ang="0">
                    <a:pos x="CX9" y="CY9"/>
                  </a:cxn>
                  <a:cxn ang="0">
                    <a:pos x="CX10" y="CY10"/>
                  </a:cxn>
                </a:cxnLst>
                <a:rect l="l" t="t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grpSp>
            <p:nvGrpSpPr>
              <p:cNvPr id="1134" name="Group 28"/>
              <p:cNvGrpSpPr/>
              <p:nvPr/>
            </p:nvGrpSpPr>
            <p:grpSpPr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135" name="Freeform 29"/>
                <p:cNvSpPr/>
                <p:nvPr/>
              </p:nvSpPr>
              <p:spPr>
                <a:xfrm>
                  <a:off x="669" y="4048"/>
                  <a:ext cx="75" cy="87"/>
                </a:xfrm>
                <a:custGeom>
                  <a:avLst/>
                  <a:gdLst>
                    <a:gd name="CX1" fmla="*/ 1 w 150"/>
                    <a:gd name="CY1" fmla="*/ 0 h 173"/>
                    <a:gd name="CX2" fmla="*/ 1 w 150"/>
                    <a:gd name="CY2" fmla="*/ 1 h 173"/>
                    <a:gd name="CX3" fmla="*/ 0 w 150"/>
                    <a:gd name="CY3" fmla="*/ 1 h 173"/>
                    <a:gd name="CX4" fmla="*/ 1 w 150"/>
                    <a:gd name="CY4" fmla="*/ 1 h 173"/>
                    <a:gd name="CX5" fmla="*/ 1 w 150"/>
                    <a:gd name="CY5" fmla="*/ 1 h 173"/>
                    <a:gd name="CX6" fmla="*/ 1 w 150"/>
                    <a:gd name="CY6" fmla="*/ 1 h 173"/>
                    <a:gd name="CX7" fmla="*/ 1 w 150"/>
                    <a:gd name="CY7" fmla="*/ 0 h 173"/>
                    <a:gd name="CX8" fmla="*/ 1 w 150"/>
                    <a:gd name="CY8" fmla="*/ 0 h 173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</a:cxnLst>
                  <a:rect l="l" t="t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36" name="Freeform 30"/>
                <p:cNvSpPr/>
                <p:nvPr/>
              </p:nvSpPr>
              <p:spPr>
                <a:xfrm>
                  <a:off x="5" y="3728"/>
                  <a:ext cx="842" cy="440"/>
                </a:xfrm>
                <a:custGeom>
                  <a:avLst/>
                  <a:gdLst>
                    <a:gd name="CX1" fmla="*/ 1 w 1684"/>
                    <a:gd name="CY1" fmla="*/ 0 h 880"/>
                    <a:gd name="CX2" fmla="*/ 1 w 1684"/>
                    <a:gd name="CY2" fmla="*/ 1 h 880"/>
                    <a:gd name="CX3" fmla="*/ 0 w 1684"/>
                    <a:gd name="CY3" fmla="*/ 1 h 880"/>
                    <a:gd name="CX4" fmla="*/ 1 w 1684"/>
                    <a:gd name="CY4" fmla="*/ 1 h 880"/>
                    <a:gd name="CX5" fmla="*/ 1 w 1684"/>
                    <a:gd name="CY5" fmla="*/ 1 h 880"/>
                    <a:gd name="CX6" fmla="*/ 1 w 1684"/>
                    <a:gd name="CY6" fmla="*/ 1 h 880"/>
                    <a:gd name="CX7" fmla="*/ 1 w 1684"/>
                    <a:gd name="CY7" fmla="*/ 1 h 880"/>
                    <a:gd name="CX8" fmla="*/ 1 w 1684"/>
                    <a:gd name="CY8" fmla="*/ 1 h 880"/>
                    <a:gd name="CX9" fmla="*/ 1 w 1684"/>
                    <a:gd name="CY9" fmla="*/ 1 h 880"/>
                    <a:gd name="CX10" fmla="*/ 1 w 1684"/>
                    <a:gd name="CY10" fmla="*/ 1 h 880"/>
                    <a:gd name="CX11" fmla="*/ 1 w 1684"/>
                    <a:gd name="CY11" fmla="*/ 1 h 880"/>
                    <a:gd name="CX12" fmla="*/ 1 w 1684"/>
                    <a:gd name="CY12" fmla="*/ 1 h 880"/>
                    <a:gd name="CX13" fmla="*/ 1 w 1684"/>
                    <a:gd name="CY13" fmla="*/ 1 h 880"/>
                    <a:gd name="CX14" fmla="*/ 1 w 1684"/>
                    <a:gd name="CY14" fmla="*/ 1 h 880"/>
                    <a:gd name="CX15" fmla="*/ 1 w 1684"/>
                    <a:gd name="CY15" fmla="*/ 1 h 880"/>
                    <a:gd name="CX16" fmla="*/ 1 w 1684"/>
                    <a:gd name="CY16" fmla="*/ 1 h 880"/>
                    <a:gd name="CX17" fmla="*/ 1 w 1684"/>
                    <a:gd name="CY17" fmla="*/ 1 h 880"/>
                    <a:gd name="CX18" fmla="*/ 1 w 1684"/>
                    <a:gd name="CY18" fmla="*/ 1 h 880"/>
                    <a:gd name="CX19" fmla="*/ 1 w 1684"/>
                    <a:gd name="CY19" fmla="*/ 1 h 880"/>
                    <a:gd name="CX20" fmla="*/ 1 w 1684"/>
                    <a:gd name="CY20" fmla="*/ 1 h 880"/>
                    <a:gd name="CX21" fmla="*/ 1 w 1684"/>
                    <a:gd name="CY21" fmla="*/ 1 h 880"/>
                    <a:gd name="CX22" fmla="*/ 1 w 1684"/>
                    <a:gd name="CY22" fmla="*/ 1 h 880"/>
                    <a:gd name="CX23" fmla="*/ 1 w 1684"/>
                    <a:gd name="CY23" fmla="*/ 1 h 880"/>
                    <a:gd name="CX24" fmla="*/ 1 w 1684"/>
                    <a:gd name="CY24" fmla="*/ 0 h 880"/>
                    <a:gd name="CX25" fmla="*/ 1 w 1684"/>
                    <a:gd name="CY25" fmla="*/ 0 h 880"/>
                    <a:gd name="CX26" fmla="*/ 1 w 1684"/>
                    <a:gd name="CY26" fmla="*/ 0 h 880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  <a:cxn ang="0">
                      <a:pos x="CX14" y="CY14"/>
                    </a:cxn>
                    <a:cxn ang="0">
                      <a:pos x="CX15" y="CY15"/>
                    </a:cxn>
                    <a:cxn ang="0">
                      <a:pos x="CX16" y="CY16"/>
                    </a:cxn>
                    <a:cxn ang="0">
                      <a:pos x="CX17" y="CY17"/>
                    </a:cxn>
                    <a:cxn ang="0">
                      <a:pos x="CX18" y="CY18"/>
                    </a:cxn>
                    <a:cxn ang="0">
                      <a:pos x="CX19" y="CY19"/>
                    </a:cxn>
                    <a:cxn ang="0">
                      <a:pos x="CX20" y="CY20"/>
                    </a:cxn>
                    <a:cxn ang="0">
                      <a:pos x="CX21" y="CY21"/>
                    </a:cxn>
                    <a:cxn ang="0">
                      <a:pos x="CX22" y="CY22"/>
                    </a:cxn>
                    <a:cxn ang="0">
                      <a:pos x="CX23" y="CY23"/>
                    </a:cxn>
                    <a:cxn ang="0">
                      <a:pos x="CX24" y="CY24"/>
                    </a:cxn>
                    <a:cxn ang="0">
                      <a:pos x="CX25" y="CY25"/>
                    </a:cxn>
                    <a:cxn ang="0">
                      <a:pos x="CX26" y="CY26"/>
                    </a:cxn>
                  </a:cxnLst>
                  <a:rect l="l" t="t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37" name="Freeform 31"/>
                <p:cNvSpPr/>
                <p:nvPr/>
              </p:nvSpPr>
              <p:spPr>
                <a:xfrm>
                  <a:off x="106" y="3770"/>
                  <a:ext cx="80" cy="167"/>
                </a:xfrm>
                <a:custGeom>
                  <a:avLst/>
                  <a:gdLst>
                    <a:gd name="CX1" fmla="*/ 1 w 160"/>
                    <a:gd name="CY1" fmla="*/ 0 h 335"/>
                    <a:gd name="CX2" fmla="*/ 1 w 160"/>
                    <a:gd name="CY2" fmla="*/ 0 h 335"/>
                    <a:gd name="CX3" fmla="*/ 0 w 160"/>
                    <a:gd name="CY3" fmla="*/ 0 h 335"/>
                    <a:gd name="CX4" fmla="*/ 1 w 160"/>
                    <a:gd name="CY4" fmla="*/ 0 h 335"/>
                    <a:gd name="CX5" fmla="*/ 1 w 160"/>
                    <a:gd name="CY5" fmla="*/ 0 h 335"/>
                    <a:gd name="CX6" fmla="*/ 1 w 160"/>
                    <a:gd name="CY6" fmla="*/ 0 h 335"/>
                    <a:gd name="CX7" fmla="*/ 1 w 160"/>
                    <a:gd name="CY7" fmla="*/ 0 h 335"/>
                    <a:gd name="CX8" fmla="*/ 1 w 160"/>
                    <a:gd name="CY8" fmla="*/ 0 h 335"/>
                    <a:gd name="CX9" fmla="*/ 1 w 160"/>
                    <a:gd name="CY9" fmla="*/ 0 h 335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</a:cxnLst>
                  <a:rect l="l" t="t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38" name="Freeform 32"/>
                <p:cNvSpPr/>
                <p:nvPr/>
              </p:nvSpPr>
              <p:spPr>
                <a:xfrm>
                  <a:off x="449" y="3490"/>
                  <a:ext cx="322" cy="594"/>
                </a:xfrm>
                <a:custGeom>
                  <a:avLst/>
                  <a:gdLst>
                    <a:gd name="CX1" fmla="*/ 1 w 642"/>
                    <a:gd name="CY1" fmla="*/ 1 h 1188"/>
                    <a:gd name="CX2" fmla="*/ 0 w 642"/>
                    <a:gd name="CY2" fmla="*/ 1 h 1188"/>
                    <a:gd name="CX3" fmla="*/ 1 w 642"/>
                    <a:gd name="CY3" fmla="*/ 1 h 1188"/>
                    <a:gd name="CX4" fmla="*/ 1 w 642"/>
                    <a:gd name="CY4" fmla="*/ 0 h 1188"/>
                    <a:gd name="CX5" fmla="*/ 1 w 642"/>
                    <a:gd name="CY5" fmla="*/ 1 h 1188"/>
                    <a:gd name="CX6" fmla="*/ 1 w 642"/>
                    <a:gd name="CY6" fmla="*/ 1 h 1188"/>
                    <a:gd name="CX7" fmla="*/ 1 w 642"/>
                    <a:gd name="CY7" fmla="*/ 1 h 1188"/>
                    <a:gd name="CX8" fmla="*/ 1 w 642"/>
                    <a:gd name="CY8" fmla="*/ 1 h 1188"/>
                    <a:gd name="CX9" fmla="*/ 1 w 642"/>
                    <a:gd name="CY9" fmla="*/ 1 h 1188"/>
                    <a:gd name="CX10" fmla="*/ 1 w 642"/>
                    <a:gd name="CY10" fmla="*/ 1 h 1188"/>
                    <a:gd name="CX11" fmla="*/ 1 w 642"/>
                    <a:gd name="CY11" fmla="*/ 1 h 1188"/>
                    <a:gd name="CX12" fmla="*/ 1 w 642"/>
                    <a:gd name="CY12" fmla="*/ 1 h 1188"/>
                    <a:gd name="CX13" fmla="*/ 1 w 642"/>
                    <a:gd name="CY13" fmla="*/ 1 h 1188"/>
                    <a:gd name="CX14" fmla="*/ 1 w 642"/>
                    <a:gd name="CY14" fmla="*/ 1 h 1188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  <a:cxn ang="0">
                      <a:pos x="CX14" y="CY14"/>
                    </a:cxn>
                  </a:cxnLst>
                  <a:rect l="l" t="t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39" name="Freeform 33"/>
                <p:cNvSpPr/>
                <p:nvPr/>
              </p:nvSpPr>
              <p:spPr>
                <a:xfrm>
                  <a:off x="578" y="3650"/>
                  <a:ext cx="96" cy="252"/>
                </a:xfrm>
                <a:custGeom>
                  <a:avLst/>
                  <a:gdLst>
                    <a:gd name="CX1" fmla="*/ 0 w 192"/>
                    <a:gd name="CY1" fmla="*/ 1 h 504"/>
                    <a:gd name="CX2" fmla="*/ 1 w 192"/>
                    <a:gd name="CY2" fmla="*/ 1 h 504"/>
                    <a:gd name="CX3" fmla="*/ 1 w 192"/>
                    <a:gd name="CY3" fmla="*/ 1 h 504"/>
                    <a:gd name="CX4" fmla="*/ 1 w 192"/>
                    <a:gd name="CY4" fmla="*/ 1 h 504"/>
                    <a:gd name="CX5" fmla="*/ 1 w 192"/>
                    <a:gd name="CY5" fmla="*/ 1 h 504"/>
                    <a:gd name="CX6" fmla="*/ 1 w 192"/>
                    <a:gd name="CY6" fmla="*/ 1 h 504"/>
                    <a:gd name="CX7" fmla="*/ 1 w 192"/>
                    <a:gd name="CY7" fmla="*/ 1 h 504"/>
                    <a:gd name="CX8" fmla="*/ 1 w 192"/>
                    <a:gd name="CY8" fmla="*/ 1 h 504"/>
                    <a:gd name="CX9" fmla="*/ 1 w 192"/>
                    <a:gd name="CY9" fmla="*/ 0 h 504"/>
                    <a:gd name="CX10" fmla="*/ 0 w 192"/>
                    <a:gd name="CY10" fmla="*/ 1 h 504"/>
                    <a:gd name="CX11" fmla="*/ 0 w 192"/>
                    <a:gd name="CY11" fmla="*/ 1 h 504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</a:cxnLst>
                  <a:rect l="l" t="t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40" name="Freeform 34"/>
                <p:cNvSpPr/>
                <p:nvPr/>
              </p:nvSpPr>
              <p:spPr>
                <a:xfrm>
                  <a:off x="328" y="3630"/>
                  <a:ext cx="195" cy="135"/>
                </a:xfrm>
                <a:custGeom>
                  <a:avLst/>
                  <a:gdLst>
                    <a:gd name="CX1" fmla="*/ 1 w 390"/>
                    <a:gd name="CY1" fmla="*/ 0 h 269"/>
                    <a:gd name="CX2" fmla="*/ 1 w 390"/>
                    <a:gd name="CY2" fmla="*/ 1 h 269"/>
                    <a:gd name="CX3" fmla="*/ 1 w 390"/>
                    <a:gd name="CY3" fmla="*/ 1 h 269"/>
                    <a:gd name="CX4" fmla="*/ 0 w 390"/>
                    <a:gd name="CY4" fmla="*/ 1 h 269"/>
                    <a:gd name="CX5" fmla="*/ 0 w 390"/>
                    <a:gd name="CY5" fmla="*/ 1 h 269"/>
                    <a:gd name="CX6" fmla="*/ 1 w 390"/>
                    <a:gd name="CY6" fmla="*/ 1 h 269"/>
                    <a:gd name="CX7" fmla="*/ 1 w 390"/>
                    <a:gd name="CY7" fmla="*/ 1 h 269"/>
                    <a:gd name="CX8" fmla="*/ 1 w 390"/>
                    <a:gd name="CY8" fmla="*/ 1 h 269"/>
                    <a:gd name="CX9" fmla="*/ 1 w 390"/>
                    <a:gd name="CY9" fmla="*/ 1 h 269"/>
                    <a:gd name="CX10" fmla="*/ 1 w 390"/>
                    <a:gd name="CY10" fmla="*/ 1 h 269"/>
                    <a:gd name="CX11" fmla="*/ 1 w 390"/>
                    <a:gd name="CY11" fmla="*/ 1 h 269"/>
                    <a:gd name="CX12" fmla="*/ 1 w 390"/>
                    <a:gd name="CY12" fmla="*/ 0 h 269"/>
                    <a:gd name="CX13" fmla="*/ 1 w 390"/>
                    <a:gd name="CY13" fmla="*/ 0 h 269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</a:cxnLst>
                  <a:rect l="l" t="t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41" name="Freeform 35"/>
                <p:cNvSpPr/>
                <p:nvPr/>
              </p:nvSpPr>
              <p:spPr>
                <a:xfrm>
                  <a:off x="658" y="3538"/>
                  <a:ext cx="471" cy="212"/>
                </a:xfrm>
                <a:custGeom>
                  <a:avLst/>
                  <a:gdLst>
                    <a:gd name="CX1" fmla="*/ 0 w 941"/>
                    <a:gd name="CY1" fmla="*/ 1 h 424"/>
                    <a:gd name="CX2" fmla="*/ 1 w 941"/>
                    <a:gd name="CY2" fmla="*/ 0 h 424"/>
                    <a:gd name="CX3" fmla="*/ 1 w 941"/>
                    <a:gd name="CY3" fmla="*/ 1 h 424"/>
                    <a:gd name="CX4" fmla="*/ 1 w 941"/>
                    <a:gd name="CY4" fmla="*/ 1 h 424"/>
                    <a:gd name="CX5" fmla="*/ 1 w 941"/>
                    <a:gd name="CY5" fmla="*/ 1 h 424"/>
                    <a:gd name="CX6" fmla="*/ 1 w 941"/>
                    <a:gd name="CY6" fmla="*/ 1 h 424"/>
                    <a:gd name="CX7" fmla="*/ 1 w 941"/>
                    <a:gd name="CY7" fmla="*/ 1 h 424"/>
                    <a:gd name="CX8" fmla="*/ 1 w 941"/>
                    <a:gd name="CY8" fmla="*/ 1 h 424"/>
                    <a:gd name="CX9" fmla="*/ 1 w 941"/>
                    <a:gd name="CY9" fmla="*/ 1 h 424"/>
                    <a:gd name="CX10" fmla="*/ 1 w 941"/>
                    <a:gd name="CY10" fmla="*/ 1 h 424"/>
                    <a:gd name="CX11" fmla="*/ 0 w 941"/>
                    <a:gd name="CY11" fmla="*/ 1 h 424"/>
                    <a:gd name="CX12" fmla="*/ 0 w 941"/>
                    <a:gd name="CY12" fmla="*/ 1 h 424"/>
                    <a:gd name="CX13" fmla="*/ 0 w 941"/>
                    <a:gd name="CY13" fmla="*/ 1 h 424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</a:cxnLst>
                  <a:rect l="l" t="t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42" name="Freeform 36"/>
                <p:cNvSpPr/>
                <p:nvPr/>
              </p:nvSpPr>
              <p:spPr>
                <a:xfrm>
                  <a:off x="717" y="3606"/>
                  <a:ext cx="245" cy="86"/>
                </a:xfrm>
                <a:custGeom>
                  <a:avLst/>
                  <a:gdLst>
                    <a:gd name="CX1" fmla="*/ 0 w 488"/>
                    <a:gd name="CY1" fmla="*/ 0 h 173"/>
                    <a:gd name="CX2" fmla="*/ 1 w 488"/>
                    <a:gd name="CY2" fmla="*/ 0 h 173"/>
                    <a:gd name="CX3" fmla="*/ 1 w 488"/>
                    <a:gd name="CY3" fmla="*/ 0 h 173"/>
                    <a:gd name="CX4" fmla="*/ 1 w 488"/>
                    <a:gd name="CY4" fmla="*/ 0 h 173"/>
                    <a:gd name="CX5" fmla="*/ 1 w 488"/>
                    <a:gd name="CY5" fmla="*/ 0 h 173"/>
                    <a:gd name="CX6" fmla="*/ 1 w 488"/>
                    <a:gd name="CY6" fmla="*/ 0 h 173"/>
                    <a:gd name="CX7" fmla="*/ 1 w 488"/>
                    <a:gd name="CY7" fmla="*/ 0 h 173"/>
                    <a:gd name="CX8" fmla="*/ 1 w 488"/>
                    <a:gd name="CY8" fmla="*/ 0 h 173"/>
                    <a:gd name="CX9" fmla="*/ 1 w 488"/>
                    <a:gd name="CY9" fmla="*/ 0 h 173"/>
                    <a:gd name="CX10" fmla="*/ 1 w 488"/>
                    <a:gd name="CY10" fmla="*/ 0 h 173"/>
                    <a:gd name="CX11" fmla="*/ 1 w 488"/>
                    <a:gd name="CY11" fmla="*/ 0 h 173"/>
                    <a:gd name="CX12" fmla="*/ 1 w 488"/>
                    <a:gd name="CY12" fmla="*/ 0 h 173"/>
                    <a:gd name="CX13" fmla="*/ 1 w 488"/>
                    <a:gd name="CY13" fmla="*/ 0 h 173"/>
                    <a:gd name="CX14" fmla="*/ 1 w 488"/>
                    <a:gd name="CY14" fmla="*/ 0 h 173"/>
                    <a:gd name="CX15" fmla="*/ 0 w 488"/>
                    <a:gd name="CY15" fmla="*/ 0 h 173"/>
                    <a:gd name="CX16" fmla="*/ 0 w 488"/>
                    <a:gd name="CY16" fmla="*/ 0 h 173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  <a:cxn ang="0">
                      <a:pos x="CX14" y="CY14"/>
                    </a:cxn>
                    <a:cxn ang="0">
                      <a:pos x="CX15" y="CY15"/>
                    </a:cxn>
                    <a:cxn ang="0">
                      <a:pos x="CX16" y="CY16"/>
                    </a:cxn>
                  </a:cxnLst>
                  <a:rect l="l" t="t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</p:grpSp>
        </p:grpSp>
      </p:grpSp>
      <p:grpSp>
        <p:nvGrpSpPr>
          <p:cNvPr id="1143" name="Group 37"/>
          <p:cNvGrpSpPr/>
          <p:nvPr/>
        </p:nvGrpSpPr>
        <p:grpSpPr>
          <a:xfrm>
            <a:off x="8680450" y="2116137"/>
            <a:ext cx="385762" cy="4308475"/>
            <a:chOff x="5468" y="1333"/>
            <a:chExt cx="243" cy="2714"/>
          </a:xfrm>
        </p:grpSpPr>
        <p:sp>
          <p:nvSpPr>
            <p:cNvPr id="1144" name="Freeform 38"/>
            <p:cNvSpPr/>
            <p:nvPr/>
          </p:nvSpPr>
          <p:spPr>
            <a:xfrm flipH="1">
              <a:off x="5468" y="2620"/>
              <a:ext cx="205" cy="1427"/>
            </a:xfrm>
            <a:custGeom>
              <a:avLst/>
              <a:gdLst>
                <a:gd name="CX1" fmla="*/ 0 w 772"/>
                <a:gd name="CY1" fmla="*/ 0 h 3266"/>
                <a:gd name="CX2" fmla="*/ 0 w 772"/>
                <a:gd name="CY2" fmla="*/ 0 h 3266"/>
                <a:gd name="CX3" fmla="*/ 0 w 772"/>
                <a:gd name="CY3" fmla="*/ 0 h 3266"/>
                <a:gd name="CX4" fmla="*/ 0 w 772"/>
                <a:gd name="CY4" fmla="*/ 0 h 3266"/>
                <a:gd name="CX5" fmla="*/ 0 w 772"/>
                <a:gd name="CY5" fmla="*/ 0 h 3266"/>
                <a:gd name="CX6" fmla="*/ 0 w 772"/>
                <a:gd name="CY6" fmla="*/ 0 h 3266"/>
                <a:gd name="CX7" fmla="*/ 0 w 772"/>
                <a:gd name="CY7" fmla="*/ 0 h 3266"/>
                <a:gd name="CX8" fmla="*/ 0 w 772"/>
                <a:gd name="CY8" fmla="*/ 0 h 3266"/>
                <a:gd name="CX9" fmla="*/ 0 w 772"/>
                <a:gd name="CY9" fmla="*/ 0 h 3266"/>
                <a:gd name="CX10" fmla="*/ 0 w 772"/>
                <a:gd name="CY10" fmla="*/ 0 h 3266"/>
                <a:gd name="CX11" fmla="*/ 0 w 772"/>
                <a:gd name="CY11" fmla="*/ 0 h 3266"/>
                <a:gd name="CX12" fmla="*/ 0 w 772"/>
                <a:gd name="CY12" fmla="*/ 0 h 3266"/>
                <a:gd name="CX13" fmla="*/ 0 w 772"/>
                <a:gd name="CY13" fmla="*/ 0 h 3266"/>
                <a:gd name="CX14" fmla="*/ 0 w 772"/>
                <a:gd name="CY14" fmla="*/ 0 h 3266"/>
                <a:gd name="CX15" fmla="*/ 0 w 772"/>
                <a:gd name="CY15" fmla="*/ 0 h 3266"/>
                <a:gd name="CX16" fmla="*/ 0 w 772"/>
                <a:gd name="CY16" fmla="*/ 0 h 3266"/>
                <a:gd name="CX17" fmla="*/ 0 w 772"/>
                <a:gd name="CY17" fmla="*/ 0 h 3266"/>
                <a:gd name="CX18" fmla="*/ 0 w 772"/>
                <a:gd name="CY18" fmla="*/ 0 h 3266"/>
                <a:gd name="CX19" fmla="*/ 0 w 772"/>
                <a:gd name="CY19" fmla="*/ 0 h 3266"/>
                <a:gd name="CX20" fmla="*/ 0 w 772"/>
                <a:gd name="CY20" fmla="*/ 0 h 3266"/>
                <a:gd name="CX21" fmla="*/ 0 w 772"/>
                <a:gd name="CY21" fmla="*/ 0 h 3266"/>
                <a:gd name="CX22" fmla="*/ 0 w 772"/>
                <a:gd name="CY22" fmla="*/ 0 h 3266"/>
                <a:gd name="CX23" fmla="*/ 0 w 772"/>
                <a:gd name="CY23" fmla="*/ 0 h 3266"/>
                <a:gd name="CX24" fmla="*/ 0 w 772"/>
                <a:gd name="CY24" fmla="*/ 0 h 3266"/>
                <a:gd name="CX25" fmla="*/ 0 w 772"/>
                <a:gd name="CY25" fmla="*/ 0 h 3266"/>
                <a:gd name="CX26" fmla="*/ 0 w 772"/>
                <a:gd name="CY26" fmla="*/ 0 h 3266"/>
                <a:gd name="CX27" fmla="*/ 0 w 772"/>
                <a:gd name="CY27" fmla="*/ 0 h 3266"/>
                <a:gd name="CX28" fmla="*/ 0 w 772"/>
                <a:gd name="CY28" fmla="*/ 0 h 3266"/>
                <a:gd name="CX29" fmla="*/ 0 w 772"/>
                <a:gd name="CY29" fmla="*/ 0 h 3266"/>
                <a:gd name="CX30" fmla="*/ 0 w 772"/>
                <a:gd name="CY30" fmla="*/ 0 h 3266"/>
                <a:gd name="CX31" fmla="*/ 0 w 772"/>
                <a:gd name="CY31" fmla="*/ 0 h 3266"/>
                <a:gd name="CX32" fmla="*/ 0 w 772"/>
                <a:gd name="CY32" fmla="*/ 0 h 3266"/>
                <a:gd name="CX33" fmla="*/ 0 w 772"/>
                <a:gd name="CY33" fmla="*/ 0 h 3266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  <a:cxn ang="0">
                  <a:pos x="CX13" y="CY13"/>
                </a:cxn>
                <a:cxn ang="0">
                  <a:pos x="CX14" y="CY14"/>
                </a:cxn>
                <a:cxn ang="0">
                  <a:pos x="CX15" y="CY15"/>
                </a:cxn>
                <a:cxn ang="0">
                  <a:pos x="CX16" y="CY16"/>
                </a:cxn>
                <a:cxn ang="0">
                  <a:pos x="CX17" y="CY17"/>
                </a:cxn>
                <a:cxn ang="0">
                  <a:pos x="CX18" y="CY18"/>
                </a:cxn>
                <a:cxn ang="0">
                  <a:pos x="CX19" y="CY19"/>
                </a:cxn>
                <a:cxn ang="0">
                  <a:pos x="CX20" y="CY20"/>
                </a:cxn>
                <a:cxn ang="0">
                  <a:pos x="CX21" y="CY21"/>
                </a:cxn>
                <a:cxn ang="0">
                  <a:pos x="CX22" y="CY22"/>
                </a:cxn>
                <a:cxn ang="0">
                  <a:pos x="CX23" y="CY23"/>
                </a:cxn>
                <a:cxn ang="0">
                  <a:pos x="CX24" y="CY24"/>
                </a:cxn>
                <a:cxn ang="0">
                  <a:pos x="CX25" y="CY25"/>
                </a:cxn>
                <a:cxn ang="0">
                  <a:pos x="CX26" y="CY26"/>
                </a:cxn>
                <a:cxn ang="0">
                  <a:pos x="CX27" y="CY27"/>
                </a:cxn>
                <a:cxn ang="0">
                  <a:pos x="CX28" y="CY28"/>
                </a:cxn>
                <a:cxn ang="0">
                  <a:pos x="CX29" y="CY29"/>
                </a:cxn>
                <a:cxn ang="0">
                  <a:pos x="CX30" y="CY30"/>
                </a:cxn>
                <a:cxn ang="0">
                  <a:pos x="CX31" y="CY31"/>
                </a:cxn>
                <a:cxn ang="0">
                  <a:pos x="CX32" y="CY32"/>
                </a:cxn>
                <a:cxn ang="0">
                  <a:pos x="CX33" y="CY33"/>
                </a:cxn>
              </a:cxnLst>
              <a:rect l="l" t="t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/>
          </p:spPr>
        </p:sp>
        <p:sp>
          <p:nvSpPr>
            <p:cNvPr id="1145" name="Freeform 39"/>
            <p:cNvSpPr/>
            <p:nvPr/>
          </p:nvSpPr>
          <p:spPr>
            <a:xfrm flipH="1">
              <a:off x="5506" y="1333"/>
              <a:ext cx="205" cy="1633"/>
            </a:xfrm>
            <a:custGeom>
              <a:avLst/>
              <a:gdLst>
                <a:gd name="CX1" fmla="*/ 0 w 772"/>
                <a:gd name="CY1" fmla="*/ 1 h 3266"/>
                <a:gd name="CX2" fmla="*/ 0 w 772"/>
                <a:gd name="CY2" fmla="*/ 1 h 3266"/>
                <a:gd name="CX3" fmla="*/ 0 w 772"/>
                <a:gd name="CY3" fmla="*/ 1 h 3266"/>
                <a:gd name="CX4" fmla="*/ 0 w 772"/>
                <a:gd name="CY4" fmla="*/ 1 h 3266"/>
                <a:gd name="CX5" fmla="*/ 0 w 772"/>
                <a:gd name="CY5" fmla="*/ 1 h 3266"/>
                <a:gd name="CX6" fmla="*/ 0 w 772"/>
                <a:gd name="CY6" fmla="*/ 1 h 3266"/>
                <a:gd name="CX7" fmla="*/ 0 w 772"/>
                <a:gd name="CY7" fmla="*/ 1 h 3266"/>
                <a:gd name="CX8" fmla="*/ 0 w 772"/>
                <a:gd name="CY8" fmla="*/ 1 h 3266"/>
                <a:gd name="CX9" fmla="*/ 0 w 772"/>
                <a:gd name="CY9" fmla="*/ 1 h 3266"/>
                <a:gd name="CX10" fmla="*/ 0 w 772"/>
                <a:gd name="CY10" fmla="*/ 1 h 3266"/>
                <a:gd name="CX11" fmla="*/ 0 w 772"/>
                <a:gd name="CY11" fmla="*/ 1 h 3266"/>
                <a:gd name="CX12" fmla="*/ 0 w 772"/>
                <a:gd name="CY12" fmla="*/ 1 h 3266"/>
                <a:gd name="CX13" fmla="*/ 0 w 772"/>
                <a:gd name="CY13" fmla="*/ 1 h 3266"/>
                <a:gd name="CX14" fmla="*/ 0 w 772"/>
                <a:gd name="CY14" fmla="*/ 1 h 3266"/>
                <a:gd name="CX15" fmla="*/ 0 w 772"/>
                <a:gd name="CY15" fmla="*/ 1 h 3266"/>
                <a:gd name="CX16" fmla="*/ 0 w 772"/>
                <a:gd name="CY16" fmla="*/ 0 h 3266"/>
                <a:gd name="CX17" fmla="*/ 0 w 772"/>
                <a:gd name="CY17" fmla="*/ 1 h 3266"/>
                <a:gd name="CX18" fmla="*/ 0 w 772"/>
                <a:gd name="CY18" fmla="*/ 1 h 3266"/>
                <a:gd name="CX19" fmla="*/ 0 w 772"/>
                <a:gd name="CY19" fmla="*/ 1 h 3266"/>
                <a:gd name="CX20" fmla="*/ 0 w 772"/>
                <a:gd name="CY20" fmla="*/ 1 h 3266"/>
                <a:gd name="CX21" fmla="*/ 0 w 772"/>
                <a:gd name="CY21" fmla="*/ 1 h 3266"/>
                <a:gd name="CX22" fmla="*/ 0 w 772"/>
                <a:gd name="CY22" fmla="*/ 1 h 3266"/>
                <a:gd name="CX23" fmla="*/ 0 w 772"/>
                <a:gd name="CY23" fmla="*/ 1 h 3266"/>
                <a:gd name="CX24" fmla="*/ 0 w 772"/>
                <a:gd name="CY24" fmla="*/ 1 h 3266"/>
                <a:gd name="CX25" fmla="*/ 0 w 772"/>
                <a:gd name="CY25" fmla="*/ 1 h 3266"/>
                <a:gd name="CX26" fmla="*/ 0 w 772"/>
                <a:gd name="CY26" fmla="*/ 1 h 3266"/>
                <a:gd name="CX27" fmla="*/ 0 w 772"/>
                <a:gd name="CY27" fmla="*/ 1 h 3266"/>
                <a:gd name="CX28" fmla="*/ 0 w 772"/>
                <a:gd name="CY28" fmla="*/ 1 h 3266"/>
                <a:gd name="CX29" fmla="*/ 0 w 772"/>
                <a:gd name="CY29" fmla="*/ 1 h 3266"/>
                <a:gd name="CX30" fmla="*/ 0 w 772"/>
                <a:gd name="CY30" fmla="*/ 1 h 3266"/>
                <a:gd name="CX31" fmla="*/ 0 w 772"/>
                <a:gd name="CY31" fmla="*/ 1 h 3266"/>
                <a:gd name="CX32" fmla="*/ 0 w 772"/>
                <a:gd name="CY32" fmla="*/ 1 h 3266"/>
                <a:gd name="CX33" fmla="*/ 0 w 772"/>
                <a:gd name="CY33" fmla="*/ 1 h 3266"/>
              </a:gdLst>
              <a:ahLst/>
              <a:cxnLst>
                <a:cxn ang="0">
                  <a:pos x="CX1" y="CY1"/>
                </a:cxn>
                <a:cxn ang="0">
                  <a:pos x="CX2" y="CY2"/>
                </a:cxn>
                <a:cxn ang="0">
                  <a:pos x="CX3" y="CY3"/>
                </a:cxn>
                <a:cxn ang="0">
                  <a:pos x="CX4" y="CY4"/>
                </a:cxn>
                <a:cxn ang="0">
                  <a:pos x="CX5" y="CY5"/>
                </a:cxn>
                <a:cxn ang="0">
                  <a:pos x="CX6" y="CY6"/>
                </a:cxn>
                <a:cxn ang="0">
                  <a:pos x="CX7" y="CY7"/>
                </a:cxn>
                <a:cxn ang="0">
                  <a:pos x="CX8" y="CY8"/>
                </a:cxn>
                <a:cxn ang="0">
                  <a:pos x="CX9" y="CY9"/>
                </a:cxn>
                <a:cxn ang="0">
                  <a:pos x="CX10" y="CY10"/>
                </a:cxn>
                <a:cxn ang="0">
                  <a:pos x="CX11" y="CY11"/>
                </a:cxn>
                <a:cxn ang="0">
                  <a:pos x="CX12" y="CY12"/>
                </a:cxn>
                <a:cxn ang="0">
                  <a:pos x="CX13" y="CY13"/>
                </a:cxn>
                <a:cxn ang="0">
                  <a:pos x="CX14" y="CY14"/>
                </a:cxn>
                <a:cxn ang="0">
                  <a:pos x="CX15" y="CY15"/>
                </a:cxn>
                <a:cxn ang="0">
                  <a:pos x="CX16" y="CY16"/>
                </a:cxn>
                <a:cxn ang="0">
                  <a:pos x="CX17" y="CY17"/>
                </a:cxn>
                <a:cxn ang="0">
                  <a:pos x="CX18" y="CY18"/>
                </a:cxn>
                <a:cxn ang="0">
                  <a:pos x="CX19" y="CY19"/>
                </a:cxn>
                <a:cxn ang="0">
                  <a:pos x="CX20" y="CY20"/>
                </a:cxn>
                <a:cxn ang="0">
                  <a:pos x="CX21" y="CY21"/>
                </a:cxn>
                <a:cxn ang="0">
                  <a:pos x="CX22" y="CY22"/>
                </a:cxn>
                <a:cxn ang="0">
                  <a:pos x="CX23" y="CY23"/>
                </a:cxn>
                <a:cxn ang="0">
                  <a:pos x="CX24" y="CY24"/>
                </a:cxn>
                <a:cxn ang="0">
                  <a:pos x="CX25" y="CY25"/>
                </a:cxn>
                <a:cxn ang="0">
                  <a:pos x="CX26" y="CY26"/>
                </a:cxn>
                <a:cxn ang="0">
                  <a:pos x="CX27" y="CY27"/>
                </a:cxn>
                <a:cxn ang="0">
                  <a:pos x="CX28" y="CY28"/>
                </a:cxn>
                <a:cxn ang="0">
                  <a:pos x="CX29" y="CY29"/>
                </a:cxn>
                <a:cxn ang="0">
                  <a:pos x="CX30" y="CY30"/>
                </a:cxn>
                <a:cxn ang="0">
                  <a:pos x="CX31" y="CY31"/>
                </a:cxn>
                <a:cxn ang="0">
                  <a:pos x="CX32" y="CY32"/>
                </a:cxn>
                <a:cxn ang="0">
                  <a:pos x="CX33" y="CY33"/>
                </a:cxn>
              </a:cxnLst>
              <a:rect l="l" t="t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/>
          </p:spPr>
        </p:sp>
      </p:grpSp>
      <p:grpSp>
        <p:nvGrpSpPr>
          <p:cNvPr id="1146" name="Group 40"/>
          <p:cNvGrpSpPr/>
          <p:nvPr/>
        </p:nvGrpSpPr>
        <p:grpSpPr>
          <a:xfrm>
            <a:off x="7318375" y="90487"/>
            <a:ext cx="2133600" cy="1911350"/>
            <a:chOff x="4610" y="57"/>
            <a:chExt cx="1344" cy="1204"/>
          </a:xfrm>
        </p:grpSpPr>
        <p:grpSp>
          <p:nvGrpSpPr>
            <p:cNvPr id="1147" name="Group 41"/>
            <p:cNvGrpSpPr/>
            <p:nvPr/>
          </p:nvGrpSpPr>
          <p:grpSpPr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148" name="Freeform 42"/>
              <p:cNvSpPr/>
              <p:nvPr/>
            </p:nvSpPr>
            <p:spPr>
              <a:xfrm rot="-3172564">
                <a:off x="5430" y="1086"/>
                <a:ext cx="62" cy="288"/>
              </a:xfrm>
              <a:custGeom>
                <a:avLst/>
                <a:gdLst>
                  <a:gd name="CX1" fmla="*/ 0 w 245"/>
                  <a:gd name="CY1" fmla="*/ 0 h 806"/>
                  <a:gd name="CX2" fmla="*/ 0 w 245"/>
                  <a:gd name="CY2" fmla="*/ 0 h 806"/>
                  <a:gd name="CX3" fmla="*/ 0 w 245"/>
                  <a:gd name="CY3" fmla="*/ 0 h 806"/>
                  <a:gd name="CX4" fmla="*/ 0 w 245"/>
                  <a:gd name="CY4" fmla="*/ 0 h 806"/>
                  <a:gd name="CX5" fmla="*/ 0 w 245"/>
                  <a:gd name="CY5" fmla="*/ 0 h 806"/>
                  <a:gd name="CX6" fmla="*/ 0 w 245"/>
                  <a:gd name="CY6" fmla="*/ 0 h 806"/>
                  <a:gd name="CX7" fmla="*/ 0 w 245"/>
                  <a:gd name="CY7" fmla="*/ 0 h 806"/>
                  <a:gd name="CX8" fmla="*/ 0 w 245"/>
                  <a:gd name="CY8" fmla="*/ 0 h 806"/>
                </a:gdLst>
                <a:ahLst/>
                <a:cxnLst>
                  <a:cxn ang="0">
                    <a:pos x="CX1" y="CY1"/>
                  </a:cxn>
                  <a:cxn ang="0">
                    <a:pos x="CX2" y="CY2"/>
                  </a:cxn>
                  <a:cxn ang="0">
                    <a:pos x="CX3" y="CY3"/>
                  </a:cxn>
                  <a:cxn ang="0">
                    <a:pos x="CX4" y="CY4"/>
                  </a:cxn>
                  <a:cxn ang="0">
                    <a:pos x="CX5" y="CY5"/>
                  </a:cxn>
                  <a:cxn ang="0">
                    <a:pos x="CX6" y="CY6"/>
                  </a:cxn>
                  <a:cxn ang="0">
                    <a:pos x="CX7" y="CY7"/>
                  </a:cxn>
                  <a:cxn ang="0">
                    <a:pos x="CX8" y="CY8"/>
                  </a:cxn>
                </a:cxnLst>
                <a:rect l="l" t="t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/>
            </p:spPr>
          </p:sp>
          <p:grpSp>
            <p:nvGrpSpPr>
              <p:cNvPr id="1149" name="Group 43"/>
              <p:cNvGrpSpPr/>
              <p:nvPr/>
            </p:nvGrpSpPr>
            <p:grpSpPr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150" name="Freeform 44"/>
                <p:cNvSpPr/>
                <p:nvPr/>
              </p:nvSpPr>
              <p:spPr>
                <a:xfrm rot="-3172564">
                  <a:off x="4966" y="71"/>
                  <a:ext cx="153" cy="125"/>
                </a:xfrm>
                <a:custGeom>
                  <a:avLst/>
                  <a:gdLst>
                    <a:gd name="CX1" fmla="*/ 0 w 604"/>
                    <a:gd name="CY1" fmla="*/ 0 h 349"/>
                    <a:gd name="CX2" fmla="*/ 0 w 604"/>
                    <a:gd name="CY2" fmla="*/ 0 h 349"/>
                    <a:gd name="CX3" fmla="*/ 0 w 604"/>
                    <a:gd name="CY3" fmla="*/ 0 h 349"/>
                    <a:gd name="CX4" fmla="*/ 0 w 604"/>
                    <a:gd name="CY4" fmla="*/ 0 h 349"/>
                    <a:gd name="CX5" fmla="*/ 0 w 604"/>
                    <a:gd name="CY5" fmla="*/ 0 h 349"/>
                    <a:gd name="CX6" fmla="*/ 0 w 604"/>
                    <a:gd name="CY6" fmla="*/ 0 h 349"/>
                    <a:gd name="CX7" fmla="*/ 0 w 604"/>
                    <a:gd name="CY7" fmla="*/ 0 h 349"/>
                    <a:gd name="CX8" fmla="*/ 0 w 604"/>
                    <a:gd name="CY8" fmla="*/ 0 h 349"/>
                    <a:gd name="CX9" fmla="*/ 0 w 604"/>
                    <a:gd name="CY9" fmla="*/ 0 h 349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</a:cxnLst>
                  <a:rect l="l" t="t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1" name="Freeform 45"/>
                <p:cNvSpPr/>
                <p:nvPr/>
              </p:nvSpPr>
              <p:spPr>
                <a:xfrm rot="-3172564">
                  <a:off x="5058" y="335"/>
                  <a:ext cx="269" cy="438"/>
                </a:xfrm>
                <a:custGeom>
                  <a:avLst/>
                  <a:gdLst>
                    <a:gd name="CX1" fmla="*/ 0 w 1064"/>
                    <a:gd name="CY1" fmla="*/ 0 h 1230"/>
                    <a:gd name="CX2" fmla="*/ 0 w 1064"/>
                    <a:gd name="CY2" fmla="*/ 0 h 1230"/>
                    <a:gd name="CX3" fmla="*/ 0 w 1064"/>
                    <a:gd name="CY3" fmla="*/ 0 h 1230"/>
                    <a:gd name="CX4" fmla="*/ 0 w 1064"/>
                    <a:gd name="CY4" fmla="*/ 0 h 1230"/>
                    <a:gd name="CX5" fmla="*/ 0 w 1064"/>
                    <a:gd name="CY5" fmla="*/ 0 h 1230"/>
                    <a:gd name="CX6" fmla="*/ 0 w 1064"/>
                    <a:gd name="CY6" fmla="*/ 0 h 1230"/>
                    <a:gd name="CX7" fmla="*/ 0 w 1064"/>
                    <a:gd name="CY7" fmla="*/ 0 h 1230"/>
                    <a:gd name="CX8" fmla="*/ 0 w 1064"/>
                    <a:gd name="CY8" fmla="*/ 0 h 1230"/>
                    <a:gd name="CX9" fmla="*/ 0 w 1064"/>
                    <a:gd name="CY9" fmla="*/ 0 h 1230"/>
                    <a:gd name="CX10" fmla="*/ 0 w 1064"/>
                    <a:gd name="CY10" fmla="*/ 0 h 1230"/>
                    <a:gd name="CX11" fmla="*/ 0 w 1064"/>
                    <a:gd name="CY11" fmla="*/ 0 h 1230"/>
                    <a:gd name="CX12" fmla="*/ 0 w 1064"/>
                    <a:gd name="CY12" fmla="*/ 0 h 1230"/>
                    <a:gd name="CX13" fmla="*/ 0 w 1064"/>
                    <a:gd name="CY13" fmla="*/ 0 h 1230"/>
                    <a:gd name="CX14" fmla="*/ 0 w 1064"/>
                    <a:gd name="CY14" fmla="*/ 0 h 1230"/>
                    <a:gd name="CX15" fmla="*/ 0 w 1064"/>
                    <a:gd name="CY15" fmla="*/ 0 h 1230"/>
                    <a:gd name="CX16" fmla="*/ 0 w 1064"/>
                    <a:gd name="CY16" fmla="*/ 0 h 1230"/>
                    <a:gd name="CX17" fmla="*/ 0 w 1064"/>
                    <a:gd name="CY17" fmla="*/ 0 h 1230"/>
                    <a:gd name="CX18" fmla="*/ 0 w 1064"/>
                    <a:gd name="CY18" fmla="*/ 0 h 1230"/>
                    <a:gd name="CX19" fmla="*/ 0 w 1064"/>
                    <a:gd name="CY19" fmla="*/ 0 h 1230"/>
                    <a:gd name="CX20" fmla="*/ 0 w 1064"/>
                    <a:gd name="CY20" fmla="*/ 0 h 1230"/>
                    <a:gd name="CX21" fmla="*/ 0 w 1064"/>
                    <a:gd name="CY21" fmla="*/ 0 h 1230"/>
                    <a:gd name="CX22" fmla="*/ 0 w 1064"/>
                    <a:gd name="CY22" fmla="*/ 0 h 1230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  <a:cxn ang="0">
                      <a:pos x="CX14" y="CY14"/>
                    </a:cxn>
                    <a:cxn ang="0">
                      <a:pos x="CX15" y="CY15"/>
                    </a:cxn>
                    <a:cxn ang="0">
                      <a:pos x="CX16" y="CY16"/>
                    </a:cxn>
                    <a:cxn ang="0">
                      <a:pos x="CX17" y="CY17"/>
                    </a:cxn>
                    <a:cxn ang="0">
                      <a:pos x="CX18" y="CY18"/>
                    </a:cxn>
                    <a:cxn ang="0">
                      <a:pos x="CX19" y="CY19"/>
                    </a:cxn>
                    <a:cxn ang="0">
                      <a:pos x="CX20" y="CY20"/>
                    </a:cxn>
                    <a:cxn ang="0">
                      <a:pos x="CX21" y="CY21"/>
                    </a:cxn>
                    <a:cxn ang="0">
                      <a:pos x="CX22" y="CY22"/>
                    </a:cxn>
                  </a:cxnLst>
                  <a:rect l="l" t="t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2" name="Freeform 46"/>
                <p:cNvSpPr/>
                <p:nvPr/>
              </p:nvSpPr>
              <p:spPr>
                <a:xfrm rot="-3172564">
                  <a:off x="4868" y="185"/>
                  <a:ext cx="505" cy="898"/>
                </a:xfrm>
                <a:custGeom>
                  <a:avLst/>
                  <a:gdLst>
                    <a:gd name="CX1" fmla="*/ 0 w 2002"/>
                    <a:gd name="CY1" fmla="*/ 0 h 2521"/>
                    <a:gd name="CX2" fmla="*/ 0 w 2002"/>
                    <a:gd name="CY2" fmla="*/ 0 h 2521"/>
                    <a:gd name="CX3" fmla="*/ 0 w 2002"/>
                    <a:gd name="CY3" fmla="*/ 0 h 2521"/>
                    <a:gd name="CX4" fmla="*/ 0 w 2002"/>
                    <a:gd name="CY4" fmla="*/ 0 h 2521"/>
                    <a:gd name="CX5" fmla="*/ 0 w 2002"/>
                    <a:gd name="CY5" fmla="*/ 0 h 2521"/>
                    <a:gd name="CX6" fmla="*/ 0 w 2002"/>
                    <a:gd name="CY6" fmla="*/ 0 h 2521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</a:cxnLst>
                  <a:rect l="l" t="t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3" name="Freeform 47"/>
                <p:cNvSpPr/>
                <p:nvPr/>
              </p:nvSpPr>
              <p:spPr>
                <a:xfrm rot="-3172564">
                  <a:off x="4903" y="-19"/>
                  <a:ext cx="758" cy="1344"/>
                </a:xfrm>
                <a:custGeom>
                  <a:avLst/>
                  <a:gdLst>
                    <a:gd name="CX1" fmla="*/ 0 w 3007"/>
                    <a:gd name="CY1" fmla="*/ 0 h 3771"/>
                    <a:gd name="CX2" fmla="*/ 0 w 3007"/>
                    <a:gd name="CY2" fmla="*/ 0 h 3771"/>
                    <a:gd name="CX3" fmla="*/ 0 w 3007"/>
                    <a:gd name="CY3" fmla="*/ 0 h 3771"/>
                    <a:gd name="CX4" fmla="*/ 0 w 3007"/>
                    <a:gd name="CY4" fmla="*/ 0 h 3771"/>
                    <a:gd name="CX5" fmla="*/ 0 w 3007"/>
                    <a:gd name="CY5" fmla="*/ 0 h 3771"/>
                    <a:gd name="CX6" fmla="*/ 0 w 3007"/>
                    <a:gd name="CY6" fmla="*/ 0 h 3771"/>
                    <a:gd name="CX7" fmla="*/ 0 w 3007"/>
                    <a:gd name="CY7" fmla="*/ 0 h 3771"/>
                    <a:gd name="CX8" fmla="*/ 0 w 3007"/>
                    <a:gd name="CY8" fmla="*/ 0 h 3771"/>
                    <a:gd name="CX9" fmla="*/ 0 w 3007"/>
                    <a:gd name="CY9" fmla="*/ 0 h 3771"/>
                    <a:gd name="CX10" fmla="*/ 0 w 3007"/>
                    <a:gd name="CY10" fmla="*/ 0 h 3771"/>
                    <a:gd name="CX11" fmla="*/ 0 w 3007"/>
                    <a:gd name="CY11" fmla="*/ 0 h 3771"/>
                    <a:gd name="CX12" fmla="*/ 0 w 3007"/>
                    <a:gd name="CY12" fmla="*/ 0 h 3771"/>
                    <a:gd name="CX13" fmla="*/ 0 w 3007"/>
                    <a:gd name="CY13" fmla="*/ 0 h 3771"/>
                    <a:gd name="CX14" fmla="*/ 0 w 3007"/>
                    <a:gd name="CY14" fmla="*/ 0 h 3771"/>
                    <a:gd name="CX15" fmla="*/ 0 w 3007"/>
                    <a:gd name="CY15" fmla="*/ 0 h 3771"/>
                    <a:gd name="CX16" fmla="*/ 0 w 3007"/>
                    <a:gd name="CY16" fmla="*/ 0 h 3771"/>
                    <a:gd name="CX17" fmla="*/ 0 w 3007"/>
                    <a:gd name="CY17" fmla="*/ 0 h 3771"/>
                    <a:gd name="CX18" fmla="*/ 0 w 3007"/>
                    <a:gd name="CY18" fmla="*/ 0 h 3771"/>
                    <a:gd name="CX19" fmla="*/ 0 w 3007"/>
                    <a:gd name="CY19" fmla="*/ 0 h 3771"/>
                    <a:gd name="CX20" fmla="*/ 0 w 3007"/>
                    <a:gd name="CY20" fmla="*/ 0 h 3771"/>
                    <a:gd name="CX21" fmla="*/ 0 w 3007"/>
                    <a:gd name="CY21" fmla="*/ 0 h 3771"/>
                    <a:gd name="CX22" fmla="*/ 0 w 3007"/>
                    <a:gd name="CY22" fmla="*/ 0 h 3771"/>
                    <a:gd name="CX23" fmla="*/ 0 w 3007"/>
                    <a:gd name="CY23" fmla="*/ 0 h 3771"/>
                    <a:gd name="CX24" fmla="*/ 0 w 3007"/>
                    <a:gd name="CY24" fmla="*/ 0 h 3771"/>
                    <a:gd name="CX25" fmla="*/ 0 w 3007"/>
                    <a:gd name="CY25" fmla="*/ 0 h 3771"/>
                    <a:gd name="CX26" fmla="*/ 0 w 3007"/>
                    <a:gd name="CY26" fmla="*/ 0 h 3771"/>
                    <a:gd name="CX27" fmla="*/ 0 w 3007"/>
                    <a:gd name="CY27" fmla="*/ 0 h 3771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  <a:cxn ang="0">
                      <a:pos x="CX9" y="CY9"/>
                    </a:cxn>
                    <a:cxn ang="0">
                      <a:pos x="CX10" y="CY10"/>
                    </a:cxn>
                    <a:cxn ang="0">
                      <a:pos x="CX11" y="CY11"/>
                    </a:cxn>
                    <a:cxn ang="0">
                      <a:pos x="CX12" y="CY12"/>
                    </a:cxn>
                    <a:cxn ang="0">
                      <a:pos x="CX13" y="CY13"/>
                    </a:cxn>
                    <a:cxn ang="0">
                      <a:pos x="CX14" y="CY14"/>
                    </a:cxn>
                    <a:cxn ang="0">
                      <a:pos x="CX15" y="CY15"/>
                    </a:cxn>
                    <a:cxn ang="0">
                      <a:pos x="CX16" y="CY16"/>
                    </a:cxn>
                    <a:cxn ang="0">
                      <a:pos x="CX17" y="CY17"/>
                    </a:cxn>
                    <a:cxn ang="0">
                      <a:pos x="CX18" y="CY18"/>
                    </a:cxn>
                    <a:cxn ang="0">
                      <a:pos x="CX19" y="CY19"/>
                    </a:cxn>
                    <a:cxn ang="0">
                      <a:pos x="CX20" y="CY20"/>
                    </a:cxn>
                    <a:cxn ang="0">
                      <a:pos x="CX21" y="CY21"/>
                    </a:cxn>
                    <a:cxn ang="0">
                      <a:pos x="CX22" y="CY22"/>
                    </a:cxn>
                    <a:cxn ang="0">
                      <a:pos x="CX23" y="CY23"/>
                    </a:cxn>
                    <a:cxn ang="0">
                      <a:pos x="CX24" y="CY24"/>
                    </a:cxn>
                    <a:cxn ang="0">
                      <a:pos x="CX25" y="CY25"/>
                    </a:cxn>
                    <a:cxn ang="0">
                      <a:pos x="CX26" y="CY26"/>
                    </a:cxn>
                    <a:cxn ang="0">
                      <a:pos x="CX27" y="CY27"/>
                    </a:cxn>
                  </a:cxnLst>
                  <a:rect l="l" t="t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4" name="Freeform 48"/>
                <p:cNvSpPr/>
                <p:nvPr/>
              </p:nvSpPr>
              <p:spPr>
                <a:xfrm rot="-3172564">
                  <a:off x="5307" y="900"/>
                  <a:ext cx="169" cy="122"/>
                </a:xfrm>
                <a:custGeom>
                  <a:avLst/>
                  <a:gdLst>
                    <a:gd name="CX1" fmla="*/ 0 w 673"/>
                    <a:gd name="CY1" fmla="*/ 0 h 342"/>
                    <a:gd name="CX2" fmla="*/ 0 w 673"/>
                    <a:gd name="CY2" fmla="*/ 0 h 342"/>
                    <a:gd name="CX3" fmla="*/ 0 w 673"/>
                    <a:gd name="CY3" fmla="*/ 0 h 342"/>
                    <a:gd name="CX4" fmla="*/ 0 w 673"/>
                    <a:gd name="CY4" fmla="*/ 0 h 342"/>
                    <a:gd name="CX5" fmla="*/ 0 w 673"/>
                    <a:gd name="CY5" fmla="*/ 0 h 342"/>
                    <a:gd name="CX6" fmla="*/ 0 w 673"/>
                    <a:gd name="CY6" fmla="*/ 0 h 342"/>
                    <a:gd name="CX7" fmla="*/ 0 w 673"/>
                    <a:gd name="CY7" fmla="*/ 0 h 342"/>
                    <a:gd name="CX8" fmla="*/ 0 w 673"/>
                    <a:gd name="CY8" fmla="*/ 0 h 342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</a:cxnLst>
                  <a:rect l="l" t="t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5" name="Freeform 49"/>
                <p:cNvSpPr/>
                <p:nvPr/>
              </p:nvSpPr>
              <p:spPr>
                <a:xfrm rot="-3172564">
                  <a:off x="5260" y="809"/>
                  <a:ext cx="181" cy="144"/>
                </a:xfrm>
                <a:custGeom>
                  <a:avLst/>
                  <a:gdLst>
                    <a:gd name="CX1" fmla="*/ 0 w 716"/>
                    <a:gd name="CY1" fmla="*/ 0 h 403"/>
                    <a:gd name="CX2" fmla="*/ 0 w 716"/>
                    <a:gd name="CY2" fmla="*/ 0 h 403"/>
                    <a:gd name="CX3" fmla="*/ 0 w 716"/>
                    <a:gd name="CY3" fmla="*/ 0 h 403"/>
                    <a:gd name="CX4" fmla="*/ 0 w 716"/>
                    <a:gd name="CY4" fmla="*/ 0 h 403"/>
                    <a:gd name="CX5" fmla="*/ 0 w 716"/>
                    <a:gd name="CY5" fmla="*/ 0 h 403"/>
                    <a:gd name="CX6" fmla="*/ 0 w 716"/>
                    <a:gd name="CY6" fmla="*/ 0 h 403"/>
                    <a:gd name="CX7" fmla="*/ 0 w 716"/>
                    <a:gd name="CY7" fmla="*/ 0 h 403"/>
                    <a:gd name="CX8" fmla="*/ 0 w 716"/>
                    <a:gd name="CY8" fmla="*/ 0 h 403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</a:cxnLst>
                  <a:rect l="l" t="t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6" name="Freeform 50"/>
                <p:cNvSpPr/>
                <p:nvPr/>
              </p:nvSpPr>
              <p:spPr>
                <a:xfrm rot="-3172564">
                  <a:off x="4985" y="210"/>
                  <a:ext cx="181" cy="147"/>
                </a:xfrm>
                <a:custGeom>
                  <a:avLst/>
                  <a:gdLst>
                    <a:gd name="CX1" fmla="*/ 0 w 717"/>
                    <a:gd name="CY1" fmla="*/ 0 h 411"/>
                    <a:gd name="CX2" fmla="*/ 0 w 717"/>
                    <a:gd name="CY2" fmla="*/ 0 h 411"/>
                    <a:gd name="CX3" fmla="*/ 0 w 717"/>
                    <a:gd name="CY3" fmla="*/ 0 h 411"/>
                    <a:gd name="CX4" fmla="*/ 0 w 717"/>
                    <a:gd name="CY4" fmla="*/ 0 h 411"/>
                    <a:gd name="CX5" fmla="*/ 0 w 717"/>
                    <a:gd name="CY5" fmla="*/ 0 h 411"/>
                    <a:gd name="CX6" fmla="*/ 0 w 717"/>
                    <a:gd name="CY6" fmla="*/ 0 h 411"/>
                    <a:gd name="CX7" fmla="*/ 0 w 717"/>
                    <a:gd name="CY7" fmla="*/ 0 h 411"/>
                    <a:gd name="CX8" fmla="*/ 0 w 717"/>
                    <a:gd name="CY8" fmla="*/ 0 h 411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</a:cxnLst>
                  <a:rect l="l" t="t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  <p:sp>
              <p:nvSpPr>
                <p:cNvPr id="1157" name="Freeform 51"/>
                <p:cNvSpPr/>
                <p:nvPr/>
              </p:nvSpPr>
              <p:spPr>
                <a:xfrm rot="-3172564">
                  <a:off x="4957" y="145"/>
                  <a:ext cx="179" cy="138"/>
                </a:xfrm>
                <a:custGeom>
                  <a:avLst/>
                  <a:gdLst>
                    <a:gd name="CX1" fmla="*/ 0 w 709"/>
                    <a:gd name="CY1" fmla="*/ 0 h 386"/>
                    <a:gd name="CX2" fmla="*/ 0 w 709"/>
                    <a:gd name="CY2" fmla="*/ 0 h 386"/>
                    <a:gd name="CX3" fmla="*/ 0 w 709"/>
                    <a:gd name="CY3" fmla="*/ 0 h 386"/>
                    <a:gd name="CX4" fmla="*/ 0 w 709"/>
                    <a:gd name="CY4" fmla="*/ 0 h 386"/>
                    <a:gd name="CX5" fmla="*/ 0 w 709"/>
                    <a:gd name="CY5" fmla="*/ 0 h 386"/>
                    <a:gd name="CX6" fmla="*/ 0 w 709"/>
                    <a:gd name="CY6" fmla="*/ 0 h 386"/>
                    <a:gd name="CX7" fmla="*/ 0 w 709"/>
                    <a:gd name="CY7" fmla="*/ 0 h 386"/>
                    <a:gd name="CX8" fmla="*/ 0 w 709"/>
                    <a:gd name="CY8" fmla="*/ 0 h 386"/>
                  </a:gdLst>
                  <a:ahLst/>
                  <a:cxnLst>
                    <a:cxn ang="0">
                      <a:pos x="CX1" y="CY1"/>
                    </a:cxn>
                    <a:cxn ang="0">
                      <a:pos x="CX2" y="CY2"/>
                    </a:cxn>
                    <a:cxn ang="0">
                      <a:pos x="CX3" y="CY3"/>
                    </a:cxn>
                    <a:cxn ang="0">
                      <a:pos x="CX4" y="CY4"/>
                    </a:cxn>
                    <a:cxn ang="0">
                      <a:pos x="CX5" y="CY5"/>
                    </a:cxn>
                    <a:cxn ang="0">
                      <a:pos x="CX6" y="CY6"/>
                    </a:cxn>
                    <a:cxn ang="0">
                      <a:pos x="CX7" y="CY7"/>
                    </a:cxn>
                    <a:cxn ang="0">
                      <a:pos x="CX8" y="CY8"/>
                    </a:cxn>
                  </a:cxnLst>
                  <a:rect l="l" t="t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/>
              </p:spPr>
            </p:sp>
          </p:grpSp>
        </p:grpSp>
        <p:sp>
          <p:nvSpPr>
            <p:cNvPr id="1158" name="Line 52"/>
            <p:cNvSpPr>
              <a:spLocks noChangeShapeType="1"/>
            </p:cNvSpPr>
            <p:nvPr/>
          </p:nvSpPr>
          <p:spPr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miter/>
            </a:ln>
          </p:spPr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2pPr>
      <a:lvl3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3pPr>
      <a:lvl4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4pPr>
      <a:lvl5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5pPr>
      <a:lvl6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6pPr>
      <a:lvl7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7pPr>
      <a:lvl8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8pPr>
      <a:lvl9pPr marL="0" algn="ctr" defTabSz="914400" rtl="0" eaLnBrk="0" fontAlgn="auto" latinLnBrk="0" hangingPunct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9pPr>
    </p:titleStyle>
    <p:bodyStyle>
      <a:lvl1pPr marL="342900" indent="-3429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3200" b="0" i="0" u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marL="742950" indent="-28575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8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2pPr>
      <a:lvl3pPr marL="11430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24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3pPr>
      <a:lvl4pPr marL="16002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4pPr>
      <a:lvl5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5pPr>
      <a:lvl6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6pPr>
      <a:lvl7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7pPr>
      <a:lvl8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8pPr>
      <a:lvl9pPr marL="2057400" indent="-228600" algn="l" defTabSz="914400" rtl="0" eaLnBrk="0" fontAlgn="auto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omic Sans MS" pitchFamily="71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正方形/長方形 1"/>
          <p:cNvSpPr/>
          <p:nvPr/>
        </p:nvSpPr>
        <p:spPr>
          <a:xfrm>
            <a:off x="168275" y="1444625"/>
            <a:ext cx="1211262" cy="725487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/>
          </a:p>
        </p:txBody>
      </p:sp>
      <p:sp>
        <p:nvSpPr>
          <p:cNvPr id="1265" name="正方形/長方形 10"/>
          <p:cNvSpPr/>
          <p:nvPr/>
        </p:nvSpPr>
        <p:spPr>
          <a:xfrm>
            <a:off x="1379537" y="2192337"/>
            <a:ext cx="1211263" cy="725488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</a:endParaRPr>
          </a:p>
        </p:txBody>
      </p:sp>
      <p:sp>
        <p:nvSpPr>
          <p:cNvPr id="1266" name="正方形/長方形 11"/>
          <p:cNvSpPr/>
          <p:nvPr/>
        </p:nvSpPr>
        <p:spPr>
          <a:xfrm>
            <a:off x="168275" y="2185987"/>
            <a:ext cx="1211262" cy="725488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</a:endParaRPr>
          </a:p>
        </p:txBody>
      </p:sp>
      <p:sp>
        <p:nvSpPr>
          <p:cNvPr id="1267" name="正方形/長方形 12"/>
          <p:cNvSpPr/>
          <p:nvPr/>
        </p:nvSpPr>
        <p:spPr>
          <a:xfrm>
            <a:off x="1379537" y="1444625"/>
            <a:ext cx="1211263" cy="725487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</a:endParaRPr>
          </a:p>
        </p:txBody>
      </p:sp>
      <p:sp>
        <p:nvSpPr>
          <p:cNvPr id="1268" name="円/楕円 27"/>
          <p:cNvSpPr/>
          <p:nvPr/>
        </p:nvSpPr>
        <p:spPr>
          <a:xfrm>
            <a:off x="3348037" y="620712"/>
            <a:ext cx="2305050" cy="8334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（黒板）</a:t>
            </a:r>
          </a:p>
        </p:txBody>
      </p:sp>
      <p:sp>
        <p:nvSpPr>
          <p:cNvPr id="1269" name="正方形/長方形 28"/>
          <p:cNvSpPr/>
          <p:nvPr/>
        </p:nvSpPr>
        <p:spPr>
          <a:xfrm>
            <a:off x="168275" y="4584700"/>
            <a:ext cx="1211262" cy="725487"/>
          </a:xfrm>
          <a:prstGeom prst="rect">
            <a:avLst/>
          </a:prstGeom>
          <a:solidFill>
            <a:srgbClr val="FF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0" name="正方形/長方形 29"/>
          <p:cNvSpPr/>
          <p:nvPr/>
        </p:nvSpPr>
        <p:spPr>
          <a:xfrm>
            <a:off x="1379537" y="5332412"/>
            <a:ext cx="1211263" cy="725488"/>
          </a:xfrm>
          <a:prstGeom prst="rect">
            <a:avLst/>
          </a:prstGeom>
          <a:solidFill>
            <a:srgbClr val="FF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1" name="正方形/長方形 30"/>
          <p:cNvSpPr/>
          <p:nvPr/>
        </p:nvSpPr>
        <p:spPr>
          <a:xfrm>
            <a:off x="168275" y="5326062"/>
            <a:ext cx="1211262" cy="725488"/>
          </a:xfrm>
          <a:prstGeom prst="rect">
            <a:avLst/>
          </a:prstGeom>
          <a:solidFill>
            <a:srgbClr val="FF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2" name="正方形/長方形 31"/>
          <p:cNvSpPr/>
          <p:nvPr/>
        </p:nvSpPr>
        <p:spPr>
          <a:xfrm>
            <a:off x="1379537" y="4584700"/>
            <a:ext cx="1211263" cy="725487"/>
          </a:xfrm>
          <a:prstGeom prst="rect">
            <a:avLst/>
          </a:prstGeom>
          <a:solidFill>
            <a:srgbClr val="FF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3" name="正方形/長方形 32"/>
          <p:cNvSpPr/>
          <p:nvPr/>
        </p:nvSpPr>
        <p:spPr>
          <a:xfrm>
            <a:off x="3206750" y="1468437"/>
            <a:ext cx="1211262" cy="72390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74" name="正方形/長方形 33"/>
          <p:cNvSpPr/>
          <p:nvPr/>
        </p:nvSpPr>
        <p:spPr>
          <a:xfrm>
            <a:off x="4418012" y="2216150"/>
            <a:ext cx="1209675" cy="725487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5" name="正方形/長方形 34"/>
          <p:cNvSpPr/>
          <p:nvPr/>
        </p:nvSpPr>
        <p:spPr>
          <a:xfrm>
            <a:off x="3206750" y="2209800"/>
            <a:ext cx="1211262" cy="72390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</a:endParaRPr>
          </a:p>
        </p:txBody>
      </p:sp>
      <p:sp>
        <p:nvSpPr>
          <p:cNvPr id="1276" name="正方形/長方形 35"/>
          <p:cNvSpPr/>
          <p:nvPr/>
        </p:nvSpPr>
        <p:spPr>
          <a:xfrm>
            <a:off x="4418012" y="1468437"/>
            <a:ext cx="1209675" cy="72390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>
              <a:solidFill>
                <a:schemeClr val="tx1"/>
              </a:solidFill>
            </a:endParaRPr>
          </a:p>
        </p:txBody>
      </p:sp>
      <p:sp>
        <p:nvSpPr>
          <p:cNvPr id="1277" name="正方形/長方形 36"/>
          <p:cNvSpPr/>
          <p:nvPr/>
        </p:nvSpPr>
        <p:spPr>
          <a:xfrm>
            <a:off x="3206750" y="4578350"/>
            <a:ext cx="1211262" cy="723900"/>
          </a:xfrm>
          <a:prstGeom prst="rect">
            <a:avLst/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8" name="正方形/長方形 37"/>
          <p:cNvSpPr/>
          <p:nvPr/>
        </p:nvSpPr>
        <p:spPr>
          <a:xfrm>
            <a:off x="4418012" y="5326062"/>
            <a:ext cx="1209675" cy="725488"/>
          </a:xfrm>
          <a:prstGeom prst="rect">
            <a:avLst/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79" name="正方形/長方形 38"/>
          <p:cNvSpPr/>
          <p:nvPr/>
        </p:nvSpPr>
        <p:spPr>
          <a:xfrm>
            <a:off x="3206750" y="5319712"/>
            <a:ext cx="1211262" cy="723900"/>
          </a:xfrm>
          <a:prstGeom prst="rect">
            <a:avLst/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0" name="正方形/長方形 39"/>
          <p:cNvSpPr/>
          <p:nvPr/>
        </p:nvSpPr>
        <p:spPr>
          <a:xfrm>
            <a:off x="4418012" y="4578350"/>
            <a:ext cx="1209675" cy="723900"/>
          </a:xfrm>
          <a:prstGeom prst="rect">
            <a:avLst/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1" name="正方形/長方形 40"/>
          <p:cNvSpPr/>
          <p:nvPr/>
        </p:nvSpPr>
        <p:spPr>
          <a:xfrm>
            <a:off x="6240462" y="1462087"/>
            <a:ext cx="1211263" cy="723900"/>
          </a:xfrm>
          <a:prstGeom prst="rect">
            <a:avLst/>
          </a:prstGeom>
          <a:solidFill>
            <a:srgbClr val="FF5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  <a:endParaRPr sz="4000"/>
          </a:p>
        </p:txBody>
      </p:sp>
      <p:sp>
        <p:nvSpPr>
          <p:cNvPr id="1282" name="正方形/長方形 41"/>
          <p:cNvSpPr/>
          <p:nvPr/>
        </p:nvSpPr>
        <p:spPr>
          <a:xfrm>
            <a:off x="7451725" y="2209800"/>
            <a:ext cx="1209675" cy="723900"/>
          </a:xfrm>
          <a:prstGeom prst="rect">
            <a:avLst/>
          </a:prstGeom>
          <a:solidFill>
            <a:srgbClr val="FF5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3" name="正方形/長方形 42"/>
          <p:cNvSpPr/>
          <p:nvPr/>
        </p:nvSpPr>
        <p:spPr>
          <a:xfrm>
            <a:off x="6240462" y="2203450"/>
            <a:ext cx="1211263" cy="723900"/>
          </a:xfrm>
          <a:prstGeom prst="rect">
            <a:avLst/>
          </a:prstGeom>
          <a:solidFill>
            <a:srgbClr val="FF5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4" name="正方形/長方形 43"/>
          <p:cNvSpPr/>
          <p:nvPr/>
        </p:nvSpPr>
        <p:spPr>
          <a:xfrm>
            <a:off x="7451725" y="1462087"/>
            <a:ext cx="1209675" cy="723900"/>
          </a:xfrm>
          <a:prstGeom prst="rect">
            <a:avLst/>
          </a:prstGeom>
          <a:solidFill>
            <a:srgbClr val="FF5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5" name="正方形/長方形 48"/>
          <p:cNvSpPr/>
          <p:nvPr/>
        </p:nvSpPr>
        <p:spPr>
          <a:xfrm>
            <a:off x="6234112" y="2911475"/>
            <a:ext cx="1211263" cy="723900"/>
          </a:xfrm>
          <a:prstGeom prst="rect">
            <a:avLst/>
          </a:prstGeom>
          <a:solidFill>
            <a:srgbClr val="FF5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>
                <a:solidFill>
                  <a:schemeClr val="tx1"/>
                </a:solidFill>
              </a:rPr>
              <a:t>○○</a:t>
            </a:r>
          </a:p>
        </p:txBody>
      </p:sp>
      <p:sp>
        <p:nvSpPr>
          <p:cNvPr id="1286" name="四角形 357"/>
          <p:cNvSpPr/>
          <p:nvPr/>
        </p:nvSpPr>
        <p:spPr>
          <a:xfrm>
            <a:off x="1380435" y="3423478"/>
            <a:ext cx="4488463" cy="86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solidFill>
                  <a:schemeClr val="tx1"/>
                </a:solidFill>
              </a:rPr>
              <a:t>生徒の名前を入れて</a:t>
            </a:r>
          </a:p>
          <a:p>
            <a:pPr algn="ctr">
              <a:defRPr lang="ja-JP" altLang="en-US"/>
            </a:pPr>
            <a:r>
              <a:rPr lang="ja-JP" altLang="en-US" sz="3200">
                <a:solidFill>
                  <a:schemeClr val="tx1"/>
                </a:solidFill>
              </a:rPr>
              <a:t>座る場所を視覚化</a:t>
            </a:r>
          </a:p>
        </p:txBody>
      </p:sp>
      <p:sp>
        <p:nvSpPr>
          <p:cNvPr id="1287" name="テキスト 102"/>
          <p:cNvSpPr txBox="1">
            <a:spLocks noChangeArrowheads="1"/>
          </p:cNvSpPr>
          <p:nvPr/>
        </p:nvSpPr>
        <p:spPr>
          <a:xfrm>
            <a:off x="978791" y="6143625"/>
            <a:ext cx="2642139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3" name="オブジェクト 4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24" y="23660"/>
            <a:ext cx="4626166" cy="675192"/>
          </a:xfrm>
          <a:prstGeom prst="rect">
            <a:avLst/>
          </a:prstGeom>
        </p:spPr>
      </p:pic>
      <p:sp>
        <p:nvSpPr>
          <p:cNvPr id="1364" name="図形 394"/>
          <p:cNvSpPr/>
          <p:nvPr/>
        </p:nvSpPr>
        <p:spPr>
          <a:xfrm>
            <a:off x="180000" y="843447"/>
            <a:ext cx="2231603" cy="1017002"/>
          </a:xfrm>
          <a:prstGeom prst="wedgeRectCallout">
            <a:avLst>
              <a:gd name="adj1" fmla="val 27402"/>
              <a:gd name="adj2" fmla="val 7182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Ｐ１８を開きましょう</a:t>
            </a:r>
          </a:p>
        </p:txBody>
      </p:sp>
      <p:pic>
        <p:nvPicPr>
          <p:cNvPr id="1365" name="オブジェクト 4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497" y="2133000"/>
            <a:ext cx="6884720" cy="3974072"/>
          </a:xfrm>
          <a:prstGeom prst="rect">
            <a:avLst/>
          </a:prstGeom>
        </p:spPr>
      </p:pic>
      <p:sp>
        <p:nvSpPr>
          <p:cNvPr id="1366" name="四角形 467"/>
          <p:cNvSpPr/>
          <p:nvPr/>
        </p:nvSpPr>
        <p:spPr>
          <a:xfrm rot="10800000">
            <a:off x="2242668" y="2709000"/>
            <a:ext cx="5696846" cy="1564179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FF0000"/>
            </a:solidFill>
            <a:prstDash val="solid"/>
            <a:round/>
            <a:headEnd/>
            <a:tailEnd/>
          </a:ln>
        </p:spPr>
      </p:sp>
      <p:sp>
        <p:nvSpPr>
          <p:cNvPr id="1367" name="図形 409"/>
          <p:cNvSpPr/>
          <p:nvPr/>
        </p:nvSpPr>
        <p:spPr>
          <a:xfrm>
            <a:off x="5220000" y="361256"/>
            <a:ext cx="3204614" cy="1499193"/>
          </a:xfrm>
          <a:prstGeom prst="wedgeRectCallout">
            <a:avLst>
              <a:gd name="adj1" fmla="val -36273"/>
              <a:gd name="adj2" fmla="val 84296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 b="1" dirty="0"/>
          </a:p>
          <a:p>
            <a:pPr algn="ctr"/>
            <a:endParaRPr kumimoji="1" lang="ja-JP" altLang="en-US" sz="2000" b="1" dirty="0"/>
          </a:p>
          <a:p>
            <a:pPr algn="ctr"/>
            <a:r>
              <a:rPr kumimoji="1" lang="ja-JP" altLang="en-US" sz="2000" b="1" dirty="0"/>
              <a:t>に自分の考えを</a:t>
            </a:r>
          </a:p>
          <a:p>
            <a:pPr algn="ctr"/>
            <a:r>
              <a:rPr kumimoji="1" lang="ja-JP" altLang="en-US" sz="2000" b="1" dirty="0"/>
              <a:t>書きましょう</a:t>
            </a:r>
          </a:p>
        </p:txBody>
      </p:sp>
      <p:sp>
        <p:nvSpPr>
          <p:cNvPr id="1368" name="四角形 468"/>
          <p:cNvSpPr/>
          <p:nvPr/>
        </p:nvSpPr>
        <p:spPr>
          <a:xfrm rot="10800000">
            <a:off x="5941881" y="613061"/>
            <a:ext cx="1812947" cy="403264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FF0000"/>
            </a:solidFill>
            <a:prstDash val="solid"/>
            <a:round/>
            <a:headEnd/>
            <a:tailEnd/>
          </a:ln>
        </p:spPr>
      </p:sp>
      <p:sp>
        <p:nvSpPr>
          <p:cNvPr id="1369" name="テキスト 469"/>
          <p:cNvSpPr txBox="1"/>
          <p:nvPr/>
        </p:nvSpPr>
        <p:spPr>
          <a:xfrm>
            <a:off x="5408641" y="613061"/>
            <a:ext cx="533240" cy="46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400" b="1"/>
              <a:t>①</a:t>
            </a:r>
          </a:p>
        </p:txBody>
      </p:sp>
      <p:sp>
        <p:nvSpPr>
          <p:cNvPr id="1370" name="テキスト 136"/>
          <p:cNvSpPr txBox="1">
            <a:spLocks noChangeArrowheads="1"/>
          </p:cNvSpPr>
          <p:nvPr/>
        </p:nvSpPr>
        <p:spPr>
          <a:xfrm>
            <a:off x="828630" y="6218950"/>
            <a:ext cx="2670325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" name="オブジェクト 4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24" y="23660"/>
            <a:ext cx="4626166" cy="675192"/>
          </a:xfrm>
          <a:prstGeom prst="rect">
            <a:avLst/>
          </a:prstGeom>
        </p:spPr>
      </p:pic>
      <p:sp>
        <p:nvSpPr>
          <p:cNvPr id="1373" name="図形 394"/>
          <p:cNvSpPr/>
          <p:nvPr/>
        </p:nvSpPr>
        <p:spPr>
          <a:xfrm>
            <a:off x="180000" y="843447"/>
            <a:ext cx="2231603" cy="1017002"/>
          </a:xfrm>
          <a:prstGeom prst="wedgeRectCallout">
            <a:avLst>
              <a:gd name="adj1" fmla="val 27402"/>
              <a:gd name="adj2" fmla="val 7182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Ｐ１８を開きましょう</a:t>
            </a:r>
          </a:p>
        </p:txBody>
      </p:sp>
      <p:pic>
        <p:nvPicPr>
          <p:cNvPr id="1374" name="オブジェクト 4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497" y="2133000"/>
            <a:ext cx="6884720" cy="3974072"/>
          </a:xfrm>
          <a:prstGeom prst="rect">
            <a:avLst/>
          </a:prstGeom>
        </p:spPr>
      </p:pic>
      <p:sp>
        <p:nvSpPr>
          <p:cNvPr id="1375" name="四角形 467"/>
          <p:cNvSpPr/>
          <p:nvPr/>
        </p:nvSpPr>
        <p:spPr>
          <a:xfrm rot="10800000">
            <a:off x="2411604" y="4120800"/>
            <a:ext cx="5351293" cy="1855289"/>
          </a:xfrm>
          <a:prstGeom prst="rect">
            <a:avLst/>
          </a:prstGeom>
          <a:solidFill>
            <a:srgbClr val="FFC000">
              <a:alpha val="0"/>
            </a:srgbClr>
          </a:solidFill>
          <a:ln w="50800" cap="flat" cmpd="sng">
            <a:solidFill>
              <a:srgbClr val="00B050"/>
            </a:solidFill>
            <a:prstDash val="solid"/>
            <a:round/>
            <a:headEnd/>
            <a:tailEnd/>
          </a:ln>
        </p:spPr>
      </p:sp>
      <p:sp>
        <p:nvSpPr>
          <p:cNvPr id="1376" name="図形 409"/>
          <p:cNvSpPr/>
          <p:nvPr/>
        </p:nvSpPr>
        <p:spPr>
          <a:xfrm>
            <a:off x="5243549" y="2310919"/>
            <a:ext cx="3204614" cy="1677112"/>
          </a:xfrm>
          <a:prstGeom prst="wedgeRectCallout">
            <a:avLst>
              <a:gd name="adj1" fmla="val -36273"/>
              <a:gd name="adj2" fmla="val 84296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 b="1" dirty="0"/>
          </a:p>
          <a:p>
            <a:pPr algn="ctr"/>
            <a:endParaRPr kumimoji="1" lang="ja-JP" altLang="en-US" sz="2000" b="1" dirty="0"/>
          </a:p>
          <a:p>
            <a:pPr algn="ctr"/>
            <a:r>
              <a:rPr kumimoji="1" lang="ja-JP" altLang="en-US" sz="2000" b="1" dirty="0"/>
              <a:t>に　みんなの考えを</a:t>
            </a:r>
          </a:p>
          <a:p>
            <a:pPr algn="ctr"/>
            <a:r>
              <a:rPr kumimoji="1" lang="ja-JP" altLang="en-US" sz="2000" b="1" dirty="0"/>
              <a:t>書きましょう</a:t>
            </a:r>
          </a:p>
        </p:txBody>
      </p:sp>
      <p:sp>
        <p:nvSpPr>
          <p:cNvPr id="1377" name="四角形 468"/>
          <p:cNvSpPr/>
          <p:nvPr/>
        </p:nvSpPr>
        <p:spPr>
          <a:xfrm rot="10800000">
            <a:off x="5953087" y="2570059"/>
            <a:ext cx="1812947" cy="403264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00B050"/>
            </a:solidFill>
            <a:prstDash val="solid"/>
            <a:round/>
            <a:headEnd/>
            <a:tailEnd/>
          </a:ln>
        </p:spPr>
      </p:sp>
      <p:sp>
        <p:nvSpPr>
          <p:cNvPr id="1378" name="テキスト 469"/>
          <p:cNvSpPr txBox="1"/>
          <p:nvPr/>
        </p:nvSpPr>
        <p:spPr>
          <a:xfrm>
            <a:off x="5408641" y="2310919"/>
            <a:ext cx="533240" cy="46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400" b="1"/>
              <a:t>③</a:t>
            </a:r>
          </a:p>
        </p:txBody>
      </p:sp>
      <p:sp>
        <p:nvSpPr>
          <p:cNvPr id="1379" name="図形 481"/>
          <p:cNvSpPr/>
          <p:nvPr/>
        </p:nvSpPr>
        <p:spPr>
          <a:xfrm>
            <a:off x="5408641" y="602352"/>
            <a:ext cx="3204614" cy="1499193"/>
          </a:xfrm>
          <a:prstGeom prst="wedgeRectCallout">
            <a:avLst>
              <a:gd name="adj1" fmla="val -35654"/>
              <a:gd name="adj2" fmla="val 71803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②グループで話し合います</a:t>
            </a:r>
          </a:p>
        </p:txBody>
      </p:sp>
      <p:sp>
        <p:nvSpPr>
          <p:cNvPr id="1380" name="テキスト 140"/>
          <p:cNvSpPr txBox="1">
            <a:spLocks noChangeArrowheads="1"/>
          </p:cNvSpPr>
          <p:nvPr/>
        </p:nvSpPr>
        <p:spPr>
          <a:xfrm>
            <a:off x="828620" y="6218950"/>
            <a:ext cx="2742524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" name="オブジェクト 4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000" y="1522327"/>
            <a:ext cx="8045267" cy="4812833"/>
          </a:xfrm>
          <a:prstGeom prst="rect">
            <a:avLst/>
          </a:prstGeom>
        </p:spPr>
      </p:pic>
      <p:sp>
        <p:nvSpPr>
          <p:cNvPr id="1383" name="図形 394"/>
          <p:cNvSpPr/>
          <p:nvPr/>
        </p:nvSpPr>
        <p:spPr>
          <a:xfrm>
            <a:off x="468000" y="261000"/>
            <a:ext cx="2231603" cy="1253364"/>
          </a:xfrm>
          <a:prstGeom prst="wedgeRectCallout">
            <a:avLst>
              <a:gd name="adj1" fmla="val 31886"/>
              <a:gd name="adj2" fmla="val 8681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Ｐ１８を開きましょう</a:t>
            </a:r>
          </a:p>
        </p:txBody>
      </p:sp>
      <p:sp>
        <p:nvSpPr>
          <p:cNvPr id="1384" name="テキスト 144"/>
          <p:cNvSpPr txBox="1">
            <a:spLocks noChangeArrowheads="1"/>
          </p:cNvSpPr>
          <p:nvPr/>
        </p:nvSpPr>
        <p:spPr>
          <a:xfrm>
            <a:off x="828577" y="6218950"/>
            <a:ext cx="3031319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43437" y="4005262"/>
            <a:ext cx="4105275" cy="2736850"/>
          </a:xfrm>
        </p:spPr>
        <p:txBody>
          <a:bodyPr vert="horz" wrap="square" lIns="91440" tIns="45720" rIns="91440" bIns="45720" anchor="ctr"/>
          <a:lstStyle/>
          <a:p>
            <a:pPr algn="l" eaLnBrk="1" fontAlgn="base" hangingPunct="1"/>
            <a:r>
              <a:rPr lang="ja-JP" altLang="en-US" sz="9600" b="1" noProof="0" dirty="0"/>
              <a:t>つづく</a:t>
            </a:r>
          </a:p>
        </p:txBody>
      </p:sp>
      <p:pic>
        <p:nvPicPr>
          <p:cNvPr id="1387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5" y="2708275"/>
            <a:ext cx="2759075" cy="2952750"/>
          </a:xfrm>
          <a:prstGeom prst="rect">
            <a:avLst/>
          </a:prstGeom>
          <a:noFill/>
          <a:ln>
            <a:miter/>
          </a:ln>
        </p:spPr>
      </p:pic>
      <p:sp>
        <p:nvSpPr>
          <p:cNvPr id="1388" name="円形吹き出し 4"/>
          <p:cNvSpPr/>
          <p:nvPr/>
        </p:nvSpPr>
        <p:spPr>
          <a:xfrm>
            <a:off x="2411412" y="398462"/>
            <a:ext cx="6553200" cy="3454400"/>
          </a:xfrm>
          <a:prstGeom prst="wedgeEllipseCallout">
            <a:avLst>
              <a:gd name="adj1" fmla="val -56116"/>
              <a:gd name="adj2" fmla="val 43669"/>
            </a:avLst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>
                <a:latin typeface="+mn-ea"/>
                <a:ea typeface="+mn-ea"/>
              </a:rPr>
              <a:t>次回は「自分自身の生活リズムを考える」です</a:t>
            </a:r>
            <a:endParaRPr sz="3200">
              <a:latin typeface="+mn-ea"/>
              <a:ea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○月○日（○）</a:t>
            </a:r>
            <a:endParaRPr sz="4000">
              <a:latin typeface="+mn-ea"/>
              <a:ea typeface="+mn-ea"/>
            </a:endParaRPr>
          </a:p>
        </p:txBody>
      </p:sp>
      <p:sp>
        <p:nvSpPr>
          <p:cNvPr id="1389" name="テキスト 148"/>
          <p:cNvSpPr txBox="1">
            <a:spLocks noChangeArrowheads="1"/>
          </p:cNvSpPr>
          <p:nvPr/>
        </p:nvSpPr>
        <p:spPr>
          <a:xfrm>
            <a:off x="828609" y="6218950"/>
            <a:ext cx="2814722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7" y="2708275"/>
            <a:ext cx="8497888" cy="2016125"/>
          </a:xfrm>
          <a:effectLst>
            <a:outerShdw dist="45791" dir="2021404" algn="ctr" rotWithShape="0">
              <a:schemeClr val="bg2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ライフスキル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トレーニング</a:t>
            </a:r>
          </a:p>
        </p:txBody>
      </p:sp>
      <p:sp>
        <p:nvSpPr>
          <p:cNvPr id="1290" name="テキスト ボックス 1"/>
          <p:cNvSpPr txBox="1">
            <a:spLocks noChangeArrowheads="1"/>
          </p:cNvSpPr>
          <p:nvPr/>
        </p:nvSpPr>
        <p:spPr>
          <a:xfrm>
            <a:off x="5651500" y="5703887"/>
            <a:ext cx="3241675" cy="922437"/>
          </a:xfrm>
          <a:prstGeom prst="rect">
            <a:avLst/>
          </a:prstGeom>
          <a:noFill/>
          <a:ln>
            <a:miter/>
          </a:ln>
        </p:spPr>
        <p:txBody>
          <a:bodyPr>
            <a:spAutoFit/>
          </a:bodyPr>
          <a:lstStyle>
            <a:lvl1pPr mar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2pPr>
            <a:lvl3pPr marL="11430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3pPr>
            <a:lvl4pPr marL="16002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4pPr>
            <a:lvl5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5pPr>
            <a:lvl6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6pPr>
            <a:lvl7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7pPr>
            <a:lvl8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8pPr>
            <a:lvl9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Comic Sans MS" pitchFamily="71" charset="0"/>
                <a:ea typeface="ＭＳ Ｐゴシック" pitchFamily="55" charset="-128"/>
              </a:defRPr>
            </a:lvl9pPr>
          </a:lstStyle>
          <a:p>
            <a:pPr eaLnBrk="1" fontAlgn="base" hangingPunct="1">
              <a:spcBef>
                <a:spcPct val="0"/>
              </a:spcBef>
              <a:buNone/>
            </a:pPr>
            <a:r>
              <a:rPr lang="ja-JP" altLang="en-US" sz="5400" noProof="0" dirty="0">
                <a:latin typeface="Arial" pitchFamily="39" charset="0"/>
              </a:rPr>
              <a:t>○月○日</a:t>
            </a:r>
          </a:p>
        </p:txBody>
      </p:sp>
      <p:sp>
        <p:nvSpPr>
          <p:cNvPr id="1291" name="テキスト 103"/>
          <p:cNvSpPr txBox="1">
            <a:spLocks noChangeArrowheads="1"/>
          </p:cNvSpPr>
          <p:nvPr/>
        </p:nvSpPr>
        <p:spPr>
          <a:xfrm>
            <a:off x="828641" y="6143625"/>
            <a:ext cx="2598126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Ⅱ－（１）－２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 spd="fast"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タイトル 3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087" y="55562"/>
            <a:ext cx="7772400" cy="1169988"/>
          </a:xfrm>
        </p:spPr>
        <p:txBody>
          <a:bodyPr vert="horz" wrap="square" lIns="91440" tIns="45720" rIns="91440" bIns="45720" anchor="ctr"/>
          <a:lstStyle/>
          <a:p>
            <a:pPr fontAlgn="base">
              <a:defRPr/>
            </a:pPr>
            <a:r>
              <a:rPr lang="ja-JP" altLang="en-US" sz="6000" noProof="0" dirty="0">
                <a:solidFill>
                  <a:srgbClr val="FF0000"/>
                </a:solidFill>
                <a:effectLst/>
              </a:rPr>
              <a:t>今日の学習内容</a:t>
            </a:r>
          </a:p>
        </p:txBody>
      </p:sp>
      <p:sp>
        <p:nvSpPr>
          <p:cNvPr id="1298" name="サブタイトル 4"/>
          <p:cNvSpPr txBox="1">
            <a:spLocks noChangeArrowheads="1"/>
          </p:cNvSpPr>
          <p:nvPr/>
        </p:nvSpPr>
        <p:spPr>
          <a:xfrm>
            <a:off x="-173830" y="2277000"/>
            <a:ext cx="9329737" cy="866775"/>
          </a:xfrm>
          <a:prstGeom prst="rect">
            <a:avLst/>
          </a:prstGeom>
          <a:noFill/>
          <a:ln>
            <a:miter/>
          </a:ln>
        </p:spPr>
        <p:txBody>
          <a:bodyPr/>
          <a:lstStyle>
            <a:lvl1pPr mar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fontAlgn="base">
              <a:buNone/>
            </a:pPr>
            <a:r>
              <a:rPr lang="ja-JP" altLang="en-US" sz="4200" noProof="0" dirty="0"/>
              <a:t>　</a:t>
            </a:r>
            <a:r>
              <a:rPr lang="ja-JP" altLang="en-US" sz="3600" b="1" noProof="0" dirty="0"/>
              <a:t>①社会的にふさわしい身だしなみを考える</a:t>
            </a:r>
            <a:endParaRPr b="1"/>
          </a:p>
        </p:txBody>
      </p:sp>
      <p:sp>
        <p:nvSpPr>
          <p:cNvPr id="1299" name="サブタイトル 293"/>
          <p:cNvSpPr txBox="1"/>
          <p:nvPr/>
        </p:nvSpPr>
        <p:spPr>
          <a:xfrm>
            <a:off x="611111" y="1358089"/>
            <a:ext cx="7988377" cy="6309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ライフスキルサポートブック（P１３～１８）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00" name="サブタイトル 294"/>
          <p:cNvSpPr txBox="1">
            <a:spLocks noChangeArrowheads="1"/>
          </p:cNvSpPr>
          <p:nvPr/>
        </p:nvSpPr>
        <p:spPr>
          <a:xfrm>
            <a:off x="-185735" y="3143775"/>
            <a:ext cx="9329737" cy="866775"/>
          </a:xfrm>
          <a:prstGeom prst="rect">
            <a:avLst/>
          </a:prstGeom>
          <a:noFill/>
          <a:ln>
            <a:miter/>
          </a:ln>
        </p:spPr>
        <p:txBody>
          <a:bodyPr/>
          <a:lstStyle>
            <a:lvl1pPr mar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fontAlgn="base">
              <a:buNone/>
            </a:pPr>
            <a:r>
              <a:rPr lang="ja-JP" altLang="en-US" sz="4200" noProof="0" dirty="0"/>
              <a:t>　</a:t>
            </a:r>
            <a:r>
              <a:rPr lang="ja-JP" altLang="en-US" sz="3600" b="1" noProof="0" dirty="0"/>
              <a:t>②面接の場にふさわしい身だしなみについて</a:t>
            </a:r>
            <a:endParaRPr sz="3600" b="1"/>
          </a:p>
          <a:p>
            <a:pPr fontAlgn="base">
              <a:buNone/>
            </a:pPr>
            <a:r>
              <a:rPr lang="ja-JP" altLang="en-US" sz="3600" b="1" noProof="0" dirty="0"/>
              <a:t>　　　考える</a:t>
            </a:r>
          </a:p>
        </p:txBody>
      </p:sp>
      <p:pic>
        <p:nvPicPr>
          <p:cNvPr id="1301" name="オブジェクト 310" descr="高校生・中学生のイラスト（学ラン・セーラー服）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000" y="4365000"/>
            <a:ext cx="2421792" cy="2095798"/>
          </a:xfrm>
          <a:prstGeom prst="rect">
            <a:avLst/>
          </a:prstGeom>
          <a:noFill/>
          <a:ln>
            <a:miter/>
          </a:ln>
        </p:spPr>
      </p:pic>
      <p:sp>
        <p:nvSpPr>
          <p:cNvPr id="1302" name="テキスト 108"/>
          <p:cNvSpPr txBox="1">
            <a:spLocks noChangeArrowheads="1"/>
          </p:cNvSpPr>
          <p:nvPr/>
        </p:nvSpPr>
        <p:spPr>
          <a:xfrm>
            <a:off x="828620" y="6143625"/>
            <a:ext cx="2742524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サブタイトル 294"/>
          <p:cNvSpPr txBox="1">
            <a:spLocks noChangeArrowheads="1"/>
          </p:cNvSpPr>
          <p:nvPr/>
        </p:nvSpPr>
        <p:spPr>
          <a:xfrm>
            <a:off x="-82537" y="3481941"/>
            <a:ext cx="9329737" cy="866775"/>
          </a:xfrm>
          <a:prstGeom prst="rect">
            <a:avLst/>
          </a:prstGeom>
          <a:noFill/>
          <a:ln>
            <a:miter/>
          </a:ln>
        </p:spPr>
        <p:txBody>
          <a:bodyPr/>
          <a:lstStyle>
            <a:lvl1pPr mar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fontAlgn="base">
              <a:buNone/>
            </a:pPr>
            <a:r>
              <a:rPr lang="ja-JP" altLang="en-US" sz="4200" noProof="0" dirty="0"/>
              <a:t>　</a:t>
            </a:r>
            <a:r>
              <a:rPr lang="ja-JP" altLang="en-US" sz="3200" noProof="0" dirty="0"/>
              <a:t>○</a:t>
            </a:r>
            <a:r>
              <a:rPr lang="ja-JP" altLang="en-US" sz="4200" noProof="0" dirty="0"/>
              <a:t>　</a:t>
            </a:r>
            <a:r>
              <a:rPr lang="ja-JP" altLang="en-US" sz="3600" b="1" noProof="0" dirty="0"/>
              <a:t>面接にふさわしい身だしなみを考える</a:t>
            </a:r>
            <a:endParaRPr sz="3600" b="1"/>
          </a:p>
        </p:txBody>
      </p:sp>
      <p:sp>
        <p:nvSpPr>
          <p:cNvPr id="1305" name="タイトル 306"/>
          <p:cNvSpPr>
            <a:spLocks noChangeArrowheads="1"/>
          </p:cNvSpPr>
          <p:nvPr/>
        </p:nvSpPr>
        <p:spPr>
          <a:xfrm>
            <a:off x="1339851" y="261000"/>
            <a:ext cx="6640512" cy="7366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ctr"/>
          <a:lstStyle>
            <a:lvl1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  <a:lvl2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fontAlgn="base" latinLnBrk="0">
              <a:defRPr/>
            </a:pPr>
            <a:r>
              <a:rPr lang="ja-JP" altLang="en-US"/>
              <a:t>今日の学習の進め方</a:t>
            </a:r>
          </a:p>
        </p:txBody>
      </p:sp>
      <p:sp>
        <p:nvSpPr>
          <p:cNvPr id="1306" name="サブタイトル 307"/>
          <p:cNvSpPr>
            <a:spLocks noChangeArrowheads="1"/>
          </p:cNvSpPr>
          <p:nvPr/>
        </p:nvSpPr>
        <p:spPr>
          <a:xfrm>
            <a:off x="-185735" y="997600"/>
            <a:ext cx="8980820" cy="966787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t"/>
          <a:lstStyle>
            <a:lvl1pPr marL="34290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marL="742950" indent="-28575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marL="0" indent="0" algn="l" fontAlgn="base" latinLnBrk="0">
              <a:buNone/>
              <a:defRPr/>
            </a:pPr>
            <a:r>
              <a:rPr lang="ja-JP" altLang="en-US" sz="4800" noProof="0" dirty="0"/>
              <a:t>　</a:t>
            </a:r>
            <a:r>
              <a:rPr lang="ja-JP" altLang="en-US" sz="3200" noProof="0" dirty="0"/>
              <a:t>○　社会的にふさわしい身だしなみを考える</a:t>
            </a:r>
          </a:p>
        </p:txBody>
      </p:sp>
      <p:sp>
        <p:nvSpPr>
          <p:cNvPr id="1307" name="サブタイトル 308"/>
          <p:cNvSpPr>
            <a:spLocks noChangeArrowheads="1"/>
          </p:cNvSpPr>
          <p:nvPr/>
        </p:nvSpPr>
        <p:spPr>
          <a:xfrm>
            <a:off x="-165096" y="1700212"/>
            <a:ext cx="9288462" cy="966788"/>
          </a:xfrm>
          <a:prstGeom prst="rect">
            <a:avLst/>
          </a:prstGeom>
          <a:noFill/>
          <a:ln>
            <a:noFill/>
            <a:miter/>
          </a:ln>
        </p:spPr>
        <p:txBody>
          <a:bodyPr vert="horz" wrap="square" lIns="91440" tIns="45720" rIns="91440" bIns="45720" anchor="t"/>
          <a:lstStyle>
            <a:lvl1pPr marL="0" indent="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algn="l" fontAlgn="base" latinLnBrk="0">
              <a:buNone/>
            </a:pPr>
            <a:r>
              <a:rPr lang="ja-JP" altLang="en-US" sz="4800" noProof="0" dirty="0"/>
              <a:t>　 </a:t>
            </a:r>
            <a:r>
              <a:rPr lang="ja-JP" altLang="en-US" sz="3200" noProof="0" dirty="0"/>
              <a:t>１</a:t>
            </a:r>
            <a:r>
              <a:rPr lang="ja-JP" altLang="en-US" sz="3200" b="1" noProof="0" dirty="0"/>
              <a:t>　　　　　　（ｐ１４～１５）をする。</a:t>
            </a:r>
          </a:p>
        </p:txBody>
      </p:sp>
      <p:sp>
        <p:nvSpPr>
          <p:cNvPr id="1308" name="サブタイトル 310"/>
          <p:cNvSpPr>
            <a:spLocks noChangeArrowheads="1"/>
          </p:cNvSpPr>
          <p:nvPr/>
        </p:nvSpPr>
        <p:spPr>
          <a:xfrm>
            <a:off x="-185735" y="2515153"/>
            <a:ext cx="9288462" cy="966788"/>
          </a:xfrm>
          <a:prstGeom prst="rect">
            <a:avLst/>
          </a:prstGeom>
          <a:noFill/>
          <a:ln>
            <a:noFill/>
            <a:miter/>
          </a:ln>
        </p:spPr>
        <p:txBody>
          <a:bodyPr vert="horz" wrap="square" lIns="91440" tIns="45720" rIns="91440" bIns="45720" anchor="t"/>
          <a:lstStyle>
            <a:lvl1pPr marL="0" indent="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algn="l" fontAlgn="base" latinLnBrk="0">
              <a:buNone/>
            </a:pPr>
            <a:r>
              <a:rPr lang="ja-JP" altLang="en-US" sz="4800" noProof="0" dirty="0"/>
              <a:t>　 </a:t>
            </a:r>
            <a:r>
              <a:rPr lang="ja-JP" altLang="en-US" sz="3200" noProof="0" dirty="0"/>
              <a:t>２</a:t>
            </a:r>
            <a:r>
              <a:rPr lang="ja-JP" altLang="en-US" sz="3200" b="1" noProof="0" dirty="0"/>
              <a:t>　　　　　　（ｐ１６）をする。</a:t>
            </a:r>
          </a:p>
        </p:txBody>
      </p:sp>
      <p:sp>
        <p:nvSpPr>
          <p:cNvPr id="1309" name="サブタイトル 312"/>
          <p:cNvSpPr>
            <a:spLocks noChangeArrowheads="1"/>
          </p:cNvSpPr>
          <p:nvPr/>
        </p:nvSpPr>
        <p:spPr>
          <a:xfrm>
            <a:off x="-82537" y="4441030"/>
            <a:ext cx="9288462" cy="966788"/>
          </a:xfrm>
          <a:prstGeom prst="rect">
            <a:avLst/>
          </a:prstGeom>
          <a:noFill/>
          <a:ln>
            <a:noFill/>
            <a:miter/>
          </a:ln>
        </p:spPr>
        <p:txBody>
          <a:bodyPr vert="horz" wrap="square" lIns="91440" tIns="45720" rIns="91440" bIns="45720" anchor="t"/>
          <a:lstStyle>
            <a:lvl1pPr marL="0" indent="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algn="l" fontAlgn="base" latinLnBrk="0">
              <a:buNone/>
            </a:pPr>
            <a:r>
              <a:rPr lang="ja-JP" altLang="en-US" sz="4800" noProof="0" dirty="0"/>
              <a:t>　</a:t>
            </a:r>
            <a:r>
              <a:rPr lang="ja-JP" altLang="en-US" sz="3200" noProof="0" dirty="0"/>
              <a:t> ３</a:t>
            </a:r>
            <a:r>
              <a:rPr lang="ja-JP" altLang="en-US" sz="3200" b="1" noProof="0" dirty="0"/>
              <a:t>　　　　　　（ｐ１７～１８）をする。</a:t>
            </a:r>
            <a:endParaRPr sz="3200"/>
          </a:p>
        </p:txBody>
      </p:sp>
      <p:sp>
        <p:nvSpPr>
          <p:cNvPr id="1310" name="サブタイトル 314"/>
          <p:cNvSpPr>
            <a:spLocks noChangeArrowheads="1"/>
          </p:cNvSpPr>
          <p:nvPr/>
        </p:nvSpPr>
        <p:spPr>
          <a:xfrm>
            <a:off x="-123815" y="5407818"/>
            <a:ext cx="9288462" cy="966788"/>
          </a:xfrm>
          <a:prstGeom prst="rect">
            <a:avLst/>
          </a:prstGeom>
          <a:noFill/>
          <a:ln>
            <a:noFill/>
            <a:miter/>
          </a:ln>
        </p:spPr>
        <p:txBody>
          <a:bodyPr vert="horz" wrap="square" lIns="91440" tIns="45720" rIns="91440" bIns="45720" anchor="t"/>
          <a:lstStyle>
            <a:lvl1pPr marL="0" indent="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32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  <a:cs typeface="+mj-cs"/>
              </a:defRPr>
            </a:lvl1pPr>
            <a:lvl2pPr marL="742950" indent="-28575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8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11430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kumimoji="1" sz="24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16002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2057400" indent="-228600" algn="l" defTabSz="914400" rtl="0" fontAlgn="auto" latinLnBrk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kumimoji="1" sz="2000" b="0" i="0" u="none" baseline="0">
                <a:solidFill>
                  <a:schemeClr val="tx1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pPr algn="l" fontAlgn="base" latinLnBrk="0">
              <a:buNone/>
            </a:pPr>
            <a:r>
              <a:rPr lang="ja-JP" altLang="en-US" sz="4800" noProof="0" dirty="0"/>
              <a:t>　</a:t>
            </a:r>
            <a:r>
              <a:rPr lang="ja-JP" altLang="en-US" sz="3200" noProof="0" dirty="0"/>
              <a:t> ４　</a:t>
            </a:r>
            <a:r>
              <a:rPr lang="ja-JP" altLang="en-US" sz="3200" b="1" noProof="0" dirty="0"/>
              <a:t>　　　　　　（ｐ１８）をする。</a:t>
            </a:r>
            <a:endParaRPr sz="3200"/>
          </a:p>
        </p:txBody>
      </p:sp>
      <p:pic>
        <p:nvPicPr>
          <p:cNvPr id="1311" name="オブジェクト 3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93" y="5536332"/>
            <a:ext cx="1368565" cy="709761"/>
          </a:xfrm>
          <a:prstGeom prst="rect">
            <a:avLst/>
          </a:prstGeom>
          <a:noFill/>
          <a:ln>
            <a:miter/>
          </a:ln>
        </p:spPr>
      </p:pic>
      <p:pic>
        <p:nvPicPr>
          <p:cNvPr id="1312" name="オブジェクト 3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060" y="1852060"/>
            <a:ext cx="1217072" cy="663093"/>
          </a:xfrm>
          <a:prstGeom prst="rect">
            <a:avLst/>
          </a:prstGeom>
        </p:spPr>
      </p:pic>
      <p:pic>
        <p:nvPicPr>
          <p:cNvPr id="1313" name="オブジェクト 3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060" y="2782677"/>
            <a:ext cx="1200342" cy="629902"/>
          </a:xfrm>
          <a:prstGeom prst="rect">
            <a:avLst/>
          </a:prstGeom>
        </p:spPr>
      </p:pic>
      <p:pic>
        <p:nvPicPr>
          <p:cNvPr id="1314" name="オブジェクト 3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1193" y="4617265"/>
            <a:ext cx="1159858" cy="614318"/>
          </a:xfrm>
          <a:prstGeom prst="rect">
            <a:avLst/>
          </a:prstGeom>
        </p:spPr>
      </p:pic>
      <p:sp>
        <p:nvSpPr>
          <p:cNvPr id="1315" name="テキスト 112"/>
          <p:cNvSpPr txBox="1">
            <a:spLocks noChangeArrowheads="1"/>
          </p:cNvSpPr>
          <p:nvPr/>
        </p:nvSpPr>
        <p:spPr>
          <a:xfrm>
            <a:off x="5794888" y="6246093"/>
            <a:ext cx="2736340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6" grpId="0" build="p" autoUpdateAnimBg="0"/>
      <p:bldP spid="1307" grpId="0" build="p" autoUpdateAnimBg="0"/>
      <p:bldP spid="1308" grpId="0" build="p" autoUpdateAnimBg="0"/>
      <p:bldP spid="1309" grpId="0" build="p" autoUpdateAnimBg="0"/>
      <p:bldP spid="131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7" name="オブジェクト 3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000" y="447934"/>
            <a:ext cx="5897029" cy="6190176"/>
          </a:xfrm>
          <a:prstGeom prst="rect">
            <a:avLst/>
          </a:prstGeom>
        </p:spPr>
      </p:pic>
      <p:sp>
        <p:nvSpPr>
          <p:cNvPr id="1318" name="図形 395"/>
          <p:cNvSpPr/>
          <p:nvPr/>
        </p:nvSpPr>
        <p:spPr>
          <a:xfrm>
            <a:off x="7040669" y="872772"/>
            <a:ext cx="2010236" cy="1325066"/>
          </a:xfrm>
          <a:prstGeom prst="wedgeRectCallout">
            <a:avLst>
              <a:gd name="adj1" fmla="val -69324"/>
              <a:gd name="adj2" fmla="val 2517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取り組み方を読みます。</a:t>
            </a:r>
          </a:p>
          <a:p>
            <a:pPr algn="ctr"/>
            <a:r>
              <a:rPr kumimoji="1" lang="ja-JP" altLang="en-US" dirty="0"/>
              <a:t>みんなで確認しましょう。</a:t>
            </a:r>
          </a:p>
        </p:txBody>
      </p:sp>
      <p:sp>
        <p:nvSpPr>
          <p:cNvPr id="1319" name="図形 396"/>
          <p:cNvSpPr/>
          <p:nvPr/>
        </p:nvSpPr>
        <p:spPr>
          <a:xfrm>
            <a:off x="7040669" y="3118962"/>
            <a:ext cx="2010236" cy="1325066"/>
          </a:xfrm>
          <a:prstGeom prst="wedgeRectCallout">
            <a:avLst>
              <a:gd name="adj1" fmla="val -73711"/>
              <a:gd name="adj2" fmla="val -458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順番に読んでいくので、◎、○、△を</a:t>
            </a:r>
          </a:p>
          <a:p>
            <a:pPr algn="ctr"/>
            <a:r>
              <a:rPr kumimoji="1" lang="ja-JP" altLang="en-US" dirty="0"/>
              <a:t>付けましょう。</a:t>
            </a:r>
          </a:p>
        </p:txBody>
      </p:sp>
      <p:sp>
        <p:nvSpPr>
          <p:cNvPr id="1320" name="図形 394"/>
          <p:cNvSpPr/>
          <p:nvPr/>
        </p:nvSpPr>
        <p:spPr>
          <a:xfrm>
            <a:off x="180000" y="2197838"/>
            <a:ext cx="2448000" cy="1842248"/>
          </a:xfrm>
          <a:prstGeom prst="wedgeRectCallout">
            <a:avLst>
              <a:gd name="adj1" fmla="val 39090"/>
              <a:gd name="adj2" fmla="val 7032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600">
                <a:latin typeface="+mj-ea"/>
                <a:ea typeface="+mj-ea"/>
              </a:rPr>
              <a:t>Ｐ１４を開きましょう</a:t>
            </a:r>
          </a:p>
        </p:txBody>
      </p:sp>
      <p:sp>
        <p:nvSpPr>
          <p:cNvPr id="1321" name="テキスト 407"/>
          <p:cNvSpPr txBox="1"/>
          <p:nvPr/>
        </p:nvSpPr>
        <p:spPr>
          <a:xfrm>
            <a:off x="5878736" y="5684896"/>
            <a:ext cx="2323866" cy="95321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800" b="1">
                <a:solidFill>
                  <a:srgbClr val="FF0000"/>
                </a:solidFill>
              </a:rPr>
              <a:t>次のページに続きます。</a:t>
            </a:r>
          </a:p>
        </p:txBody>
      </p:sp>
      <p:sp>
        <p:nvSpPr>
          <p:cNvPr id="1322" name="テキスト 116"/>
          <p:cNvSpPr txBox="1">
            <a:spLocks noChangeArrowheads="1"/>
          </p:cNvSpPr>
          <p:nvPr/>
        </p:nvSpPr>
        <p:spPr>
          <a:xfrm>
            <a:off x="828609" y="6143625"/>
            <a:ext cx="2814722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7" name="オブジェクト 40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308" y="220688"/>
            <a:ext cx="4898730" cy="6197870"/>
          </a:xfrm>
          <a:prstGeom prst="rect">
            <a:avLst/>
          </a:prstGeom>
        </p:spPr>
      </p:pic>
      <p:sp>
        <p:nvSpPr>
          <p:cNvPr id="1328" name="図形 395"/>
          <p:cNvSpPr/>
          <p:nvPr/>
        </p:nvSpPr>
        <p:spPr>
          <a:xfrm>
            <a:off x="6815615" y="2853000"/>
            <a:ext cx="2010236" cy="1325066"/>
          </a:xfrm>
          <a:prstGeom prst="wedgeRectCallout">
            <a:avLst>
              <a:gd name="adj1" fmla="val -69324"/>
              <a:gd name="adj2" fmla="val 2517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全部で１９項目</a:t>
            </a:r>
          </a:p>
          <a:p>
            <a:pPr algn="ctr"/>
            <a:r>
              <a:rPr kumimoji="1" lang="ja-JP" altLang="en-US" b="1" dirty="0"/>
              <a:t>あります。</a:t>
            </a:r>
          </a:p>
        </p:txBody>
      </p:sp>
      <p:sp>
        <p:nvSpPr>
          <p:cNvPr id="1329" name="図形 396"/>
          <p:cNvSpPr/>
          <p:nvPr/>
        </p:nvSpPr>
        <p:spPr>
          <a:xfrm>
            <a:off x="6815615" y="221179"/>
            <a:ext cx="2010236" cy="1325066"/>
          </a:xfrm>
          <a:prstGeom prst="wedgeRectCallout">
            <a:avLst>
              <a:gd name="adj1" fmla="val -77221"/>
              <a:gd name="adj2" fmla="val -2586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順番に読んでいくので、◎、○、△を</a:t>
            </a:r>
          </a:p>
          <a:p>
            <a:pPr algn="ctr"/>
            <a:r>
              <a:rPr kumimoji="1" lang="ja-JP" altLang="en-US" dirty="0"/>
              <a:t>付けましょう。</a:t>
            </a:r>
          </a:p>
        </p:txBody>
      </p:sp>
      <p:sp>
        <p:nvSpPr>
          <p:cNvPr id="1330" name="図形 394"/>
          <p:cNvSpPr/>
          <p:nvPr/>
        </p:nvSpPr>
        <p:spPr>
          <a:xfrm>
            <a:off x="180000" y="405000"/>
            <a:ext cx="2231603" cy="1842248"/>
          </a:xfrm>
          <a:prstGeom prst="wedgeRectCallout">
            <a:avLst>
              <a:gd name="adj1" fmla="val 40839"/>
              <a:gd name="adj2" fmla="val 668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Ｐ１５を開きましょう</a:t>
            </a:r>
          </a:p>
        </p:txBody>
      </p:sp>
      <p:sp>
        <p:nvSpPr>
          <p:cNvPr id="1331" name="図形 409"/>
          <p:cNvSpPr/>
          <p:nvPr/>
        </p:nvSpPr>
        <p:spPr>
          <a:xfrm>
            <a:off x="6815615" y="4740846"/>
            <a:ext cx="2010236" cy="1325066"/>
          </a:xfrm>
          <a:prstGeom prst="wedgeRectCallout">
            <a:avLst>
              <a:gd name="adj1" fmla="val -74996"/>
              <a:gd name="adj2" fmla="val -2047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気が付いたことも</a:t>
            </a:r>
          </a:p>
          <a:p>
            <a:pPr algn="ctr"/>
            <a:r>
              <a:rPr kumimoji="1" lang="ja-JP" altLang="en-US" b="1" dirty="0"/>
              <a:t>書きましょう。</a:t>
            </a:r>
          </a:p>
        </p:txBody>
      </p:sp>
      <p:sp>
        <p:nvSpPr>
          <p:cNvPr id="1332" name="テキスト 120"/>
          <p:cNvSpPr txBox="1">
            <a:spLocks noChangeArrowheads="1"/>
          </p:cNvSpPr>
          <p:nvPr/>
        </p:nvSpPr>
        <p:spPr>
          <a:xfrm>
            <a:off x="828620" y="6218950"/>
            <a:ext cx="2742524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" name="オブジェクト 4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915" y="5550109"/>
            <a:ext cx="4501762" cy="1123948"/>
          </a:xfrm>
          <a:prstGeom prst="rect">
            <a:avLst/>
          </a:prstGeom>
        </p:spPr>
      </p:pic>
      <p:pic>
        <p:nvPicPr>
          <p:cNvPr id="1335" name="オブジェクト 4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912" y="906678"/>
            <a:ext cx="5480344" cy="4642303"/>
          </a:xfrm>
          <a:prstGeom prst="rect">
            <a:avLst/>
          </a:prstGeom>
        </p:spPr>
      </p:pic>
      <p:sp>
        <p:nvSpPr>
          <p:cNvPr id="1336" name="図形 396"/>
          <p:cNvSpPr/>
          <p:nvPr/>
        </p:nvSpPr>
        <p:spPr>
          <a:xfrm>
            <a:off x="6156000" y="1953284"/>
            <a:ext cx="2010236" cy="1400027"/>
          </a:xfrm>
          <a:prstGeom prst="wedgeRectCallout">
            <a:avLst>
              <a:gd name="adj1" fmla="val -77221"/>
              <a:gd name="adj2" fmla="val -2586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  <a:p>
            <a:pPr algn="ctr"/>
            <a:endParaRPr kumimoji="1" lang="ja-JP" altLang="en-US" dirty="0"/>
          </a:p>
          <a:p>
            <a:pPr algn="ctr"/>
            <a:r>
              <a:rPr kumimoji="1" lang="ja-JP" altLang="en-US" b="1" dirty="0"/>
              <a:t>に自分の考えを</a:t>
            </a:r>
          </a:p>
          <a:p>
            <a:pPr algn="ctr"/>
            <a:r>
              <a:rPr kumimoji="1" lang="ja-JP" altLang="en-US" b="1" dirty="0"/>
              <a:t>書きましょう。</a:t>
            </a:r>
            <a:r>
              <a:rPr kumimoji="1" lang="ja-JP" altLang="en-US" dirty="0"/>
              <a:t>　　　　</a:t>
            </a:r>
          </a:p>
          <a:p>
            <a:pPr algn="ctr"/>
            <a:endParaRPr kumimoji="1" lang="ja-JP" altLang="en-US" dirty="0"/>
          </a:p>
        </p:txBody>
      </p:sp>
      <p:sp>
        <p:nvSpPr>
          <p:cNvPr id="1337" name="図形 394"/>
          <p:cNvSpPr/>
          <p:nvPr/>
        </p:nvSpPr>
        <p:spPr>
          <a:xfrm>
            <a:off x="180000" y="1032160"/>
            <a:ext cx="2231603" cy="1842248"/>
          </a:xfrm>
          <a:prstGeom prst="wedgeRectCallout">
            <a:avLst>
              <a:gd name="adj1" fmla="val 40839"/>
              <a:gd name="adj2" fmla="val 668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Ｐ１６を開きましょう</a:t>
            </a:r>
          </a:p>
        </p:txBody>
      </p:sp>
      <p:sp>
        <p:nvSpPr>
          <p:cNvPr id="1338" name="図形 409"/>
          <p:cNvSpPr/>
          <p:nvPr/>
        </p:nvSpPr>
        <p:spPr>
          <a:xfrm>
            <a:off x="6974622" y="5229000"/>
            <a:ext cx="2010236" cy="1325066"/>
          </a:xfrm>
          <a:prstGeom prst="wedgeRectCallout">
            <a:avLst>
              <a:gd name="adj1" fmla="val -68670"/>
              <a:gd name="adj2" fmla="val -939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ＰＯＩＮＴも</a:t>
            </a:r>
          </a:p>
          <a:p>
            <a:pPr algn="ctr"/>
            <a:r>
              <a:rPr kumimoji="1" lang="ja-JP" altLang="en-US" b="1" dirty="0"/>
              <a:t>読んでみましょう。</a:t>
            </a:r>
          </a:p>
        </p:txBody>
      </p:sp>
      <p:pic>
        <p:nvPicPr>
          <p:cNvPr id="1339" name="オブジェクト 4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95" y="0"/>
            <a:ext cx="6318721" cy="906678"/>
          </a:xfrm>
          <a:prstGeom prst="rect">
            <a:avLst/>
          </a:prstGeom>
        </p:spPr>
      </p:pic>
      <p:sp>
        <p:nvSpPr>
          <p:cNvPr id="1340" name="四角形 422"/>
          <p:cNvSpPr/>
          <p:nvPr/>
        </p:nvSpPr>
        <p:spPr>
          <a:xfrm rot="5400000">
            <a:off x="2514641" y="2553172"/>
            <a:ext cx="4137424" cy="1854195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FF0000"/>
            </a:solidFill>
            <a:prstDash val="solid"/>
            <a:round/>
            <a:headEnd/>
            <a:tailEnd/>
          </a:ln>
        </p:spPr>
      </p:sp>
      <p:sp>
        <p:nvSpPr>
          <p:cNvPr id="1341" name="四角形 423"/>
          <p:cNvSpPr/>
          <p:nvPr/>
        </p:nvSpPr>
        <p:spPr>
          <a:xfrm rot="10860000">
            <a:off x="6346277" y="2058930"/>
            <a:ext cx="1630622" cy="382775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FF0000"/>
            </a:solidFill>
            <a:prstDash val="solid"/>
            <a:round/>
            <a:headEnd/>
            <a:tailEnd/>
          </a:ln>
        </p:spPr>
      </p:sp>
      <p:sp>
        <p:nvSpPr>
          <p:cNvPr id="1342" name="テキスト 124"/>
          <p:cNvSpPr txBox="1">
            <a:spLocks noChangeArrowheads="1"/>
          </p:cNvSpPr>
          <p:nvPr/>
        </p:nvSpPr>
        <p:spPr>
          <a:xfrm>
            <a:off x="180543" y="6218950"/>
            <a:ext cx="2726826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4" name="オブジェクト 4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000" y="1032160"/>
            <a:ext cx="5480344" cy="4642303"/>
          </a:xfrm>
          <a:prstGeom prst="rect">
            <a:avLst/>
          </a:prstGeom>
        </p:spPr>
      </p:pic>
      <p:sp>
        <p:nvSpPr>
          <p:cNvPr id="1345" name="図形 394"/>
          <p:cNvSpPr/>
          <p:nvPr/>
        </p:nvSpPr>
        <p:spPr>
          <a:xfrm>
            <a:off x="180000" y="1032160"/>
            <a:ext cx="2231603" cy="1842248"/>
          </a:xfrm>
          <a:prstGeom prst="wedgeRectCallout">
            <a:avLst>
              <a:gd name="adj1" fmla="val 40839"/>
              <a:gd name="adj2" fmla="val 668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Ｐ１６を開きましょう</a:t>
            </a:r>
          </a:p>
        </p:txBody>
      </p:sp>
      <p:pic>
        <p:nvPicPr>
          <p:cNvPr id="1346" name="オブジェクト 4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95" y="0"/>
            <a:ext cx="6318721" cy="906678"/>
          </a:xfrm>
          <a:prstGeom prst="rect">
            <a:avLst/>
          </a:prstGeom>
        </p:spPr>
      </p:pic>
      <p:sp>
        <p:nvSpPr>
          <p:cNvPr id="1347" name="四角形 422"/>
          <p:cNvSpPr/>
          <p:nvPr/>
        </p:nvSpPr>
        <p:spPr>
          <a:xfrm rot="5400000">
            <a:off x="3947985" y="2500341"/>
            <a:ext cx="4137424" cy="1854195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00B050"/>
            </a:solidFill>
            <a:prstDash val="solid"/>
            <a:round/>
            <a:headEnd/>
            <a:tailEnd/>
          </a:ln>
        </p:spPr>
      </p:sp>
      <p:sp>
        <p:nvSpPr>
          <p:cNvPr id="1348" name="図形 396"/>
          <p:cNvSpPr/>
          <p:nvPr/>
        </p:nvSpPr>
        <p:spPr>
          <a:xfrm>
            <a:off x="6702208" y="3226891"/>
            <a:ext cx="2010236" cy="1642109"/>
          </a:xfrm>
          <a:prstGeom prst="wedgeRectCallout">
            <a:avLst>
              <a:gd name="adj1" fmla="val -65648"/>
              <a:gd name="adj2" fmla="val -6814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  <a:p>
            <a:pPr algn="ctr"/>
            <a:endParaRPr kumimoji="1" lang="ja-JP" altLang="en-US" dirty="0"/>
          </a:p>
          <a:p>
            <a:pPr algn="ctr"/>
            <a:endParaRPr kumimoji="1" lang="ja-JP" altLang="en-US" dirty="0"/>
          </a:p>
          <a:p>
            <a:pPr algn="ctr"/>
            <a:r>
              <a:rPr kumimoji="1" lang="ja-JP" altLang="en-US" b="1" dirty="0"/>
              <a:t>にみんなの考えを</a:t>
            </a:r>
          </a:p>
          <a:p>
            <a:pPr algn="ctr"/>
            <a:r>
              <a:rPr kumimoji="1" lang="ja-JP" altLang="en-US" b="1" dirty="0"/>
              <a:t>書きましょう。</a:t>
            </a:r>
            <a:r>
              <a:rPr kumimoji="1" lang="ja-JP" altLang="en-US" dirty="0"/>
              <a:t>　　　　</a:t>
            </a:r>
          </a:p>
          <a:p>
            <a:pPr algn="ctr"/>
            <a:endParaRPr kumimoji="1" lang="ja-JP" altLang="en-US" dirty="0"/>
          </a:p>
        </p:txBody>
      </p:sp>
      <p:sp>
        <p:nvSpPr>
          <p:cNvPr id="1349" name="図形 409"/>
          <p:cNvSpPr/>
          <p:nvPr/>
        </p:nvSpPr>
        <p:spPr>
          <a:xfrm>
            <a:off x="6460620" y="1032160"/>
            <a:ext cx="2493411" cy="1562474"/>
          </a:xfrm>
          <a:prstGeom prst="wedgeRectCallout">
            <a:avLst>
              <a:gd name="adj1" fmla="val -63145"/>
              <a:gd name="adj2" fmla="val 42179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②グループで</a:t>
            </a:r>
          </a:p>
          <a:p>
            <a:pPr algn="ctr"/>
            <a:r>
              <a:rPr kumimoji="1" lang="ja-JP" altLang="en-US" sz="2000" b="1" dirty="0"/>
              <a:t>話します。</a:t>
            </a:r>
          </a:p>
        </p:txBody>
      </p:sp>
      <p:sp>
        <p:nvSpPr>
          <p:cNvPr id="1350" name="四角形 423"/>
          <p:cNvSpPr/>
          <p:nvPr/>
        </p:nvSpPr>
        <p:spPr>
          <a:xfrm rot="10860000">
            <a:off x="6892015" y="3631778"/>
            <a:ext cx="1630622" cy="382775"/>
          </a:xfrm>
          <a:prstGeom prst="rect">
            <a:avLst/>
          </a:prstGeom>
          <a:solidFill>
            <a:srgbClr val="FFC000">
              <a:alpha val="0"/>
            </a:srgbClr>
          </a:solidFill>
          <a:ln w="47625" cap="flat" cmpd="sng">
            <a:solidFill>
              <a:srgbClr val="00B050"/>
            </a:solidFill>
            <a:prstDash val="solid"/>
            <a:round/>
            <a:headEnd/>
            <a:tailEnd/>
          </a:ln>
        </p:spPr>
      </p:sp>
      <p:sp>
        <p:nvSpPr>
          <p:cNvPr id="1351" name="テキスト 437"/>
          <p:cNvSpPr txBox="1"/>
          <p:nvPr/>
        </p:nvSpPr>
        <p:spPr>
          <a:xfrm>
            <a:off x="6943795" y="3227830"/>
            <a:ext cx="576000" cy="3992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lang="ja-JP" altLang="en-US"/>
            </a:pPr>
            <a:r>
              <a:rPr lang="ja-JP" altLang="en-US" sz="2000" b="1"/>
              <a:t>③</a:t>
            </a:r>
          </a:p>
        </p:txBody>
      </p:sp>
      <p:sp>
        <p:nvSpPr>
          <p:cNvPr id="1352" name="テキスト 128"/>
          <p:cNvSpPr txBox="1">
            <a:spLocks noChangeArrowheads="1"/>
          </p:cNvSpPr>
          <p:nvPr/>
        </p:nvSpPr>
        <p:spPr>
          <a:xfrm>
            <a:off x="828606" y="6218950"/>
            <a:ext cx="2835034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Ⅱ－（１）－８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4" name="オブジェクト 4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24" y="23660"/>
            <a:ext cx="4626166" cy="675192"/>
          </a:xfrm>
          <a:prstGeom prst="rect">
            <a:avLst/>
          </a:prstGeom>
        </p:spPr>
      </p:pic>
      <p:pic>
        <p:nvPicPr>
          <p:cNvPr id="1355" name="オブジェクト 4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007" y="1341000"/>
            <a:ext cx="3957784" cy="4777819"/>
          </a:xfrm>
          <a:prstGeom prst="rect">
            <a:avLst/>
          </a:prstGeom>
        </p:spPr>
      </p:pic>
      <p:sp>
        <p:nvSpPr>
          <p:cNvPr id="1356" name="図形 394"/>
          <p:cNvSpPr/>
          <p:nvPr/>
        </p:nvSpPr>
        <p:spPr>
          <a:xfrm>
            <a:off x="180000" y="892273"/>
            <a:ext cx="2231603" cy="1842248"/>
          </a:xfrm>
          <a:prstGeom prst="wedgeRectCallout">
            <a:avLst>
              <a:gd name="adj1" fmla="val 40839"/>
              <a:gd name="adj2" fmla="val 668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3200">
                <a:latin typeface="+mj-ea"/>
                <a:ea typeface="+mj-ea"/>
              </a:rPr>
              <a:t>Ｐ１７を開きましょう</a:t>
            </a:r>
          </a:p>
        </p:txBody>
      </p:sp>
      <p:sp>
        <p:nvSpPr>
          <p:cNvPr id="1357" name="図形 409"/>
          <p:cNvSpPr/>
          <p:nvPr/>
        </p:nvSpPr>
        <p:spPr>
          <a:xfrm>
            <a:off x="6119386" y="408185"/>
            <a:ext cx="2772614" cy="968176"/>
          </a:xfrm>
          <a:prstGeom prst="wedgeRectCallout">
            <a:avLst>
              <a:gd name="adj1" fmla="val -36005"/>
              <a:gd name="adj2" fmla="val 77764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気になるところに</a:t>
            </a:r>
          </a:p>
          <a:p>
            <a:pPr algn="ctr"/>
            <a:r>
              <a:rPr kumimoji="1" lang="ja-JP" altLang="en-US" sz="2000" b="1" dirty="0"/>
              <a:t>○を付けましょう</a:t>
            </a:r>
          </a:p>
        </p:txBody>
      </p:sp>
      <p:sp>
        <p:nvSpPr>
          <p:cNvPr id="1358" name="図形 452"/>
          <p:cNvSpPr/>
          <p:nvPr/>
        </p:nvSpPr>
        <p:spPr>
          <a:xfrm>
            <a:off x="2988000" y="3933000"/>
            <a:ext cx="648000" cy="576000"/>
          </a:xfrm>
          <a:prstGeom prst="donut">
            <a:avLst>
              <a:gd name="adj" fmla="val 14856"/>
            </a:avLst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59" name="図形 453"/>
          <p:cNvSpPr/>
          <p:nvPr/>
        </p:nvSpPr>
        <p:spPr>
          <a:xfrm>
            <a:off x="5790444" y="1527939"/>
            <a:ext cx="657884" cy="756860"/>
          </a:xfrm>
          <a:prstGeom prst="donut">
            <a:avLst>
              <a:gd name="adj" fmla="val 14856"/>
            </a:avLst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60" name="図形 454"/>
          <p:cNvSpPr/>
          <p:nvPr/>
        </p:nvSpPr>
        <p:spPr>
          <a:xfrm>
            <a:off x="3788400" y="5542819"/>
            <a:ext cx="648000" cy="576000"/>
          </a:xfrm>
          <a:prstGeom prst="donut">
            <a:avLst>
              <a:gd name="adj" fmla="val 14856"/>
            </a:avLst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61" name="テキスト 132"/>
          <p:cNvSpPr txBox="1">
            <a:spLocks noChangeArrowheads="1"/>
          </p:cNvSpPr>
          <p:nvPr/>
        </p:nvSpPr>
        <p:spPr>
          <a:xfrm>
            <a:off x="828630" y="6218950"/>
            <a:ext cx="2670325" cy="399217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  <p:txBody>
          <a:bodyPr vert="horz" wrap="square">
            <a:spAutoFit/>
          </a:bodyPr>
          <a:lstStyle/>
          <a:p>
            <a:pPr fontAlgn="base" latinLnBrk="0"/>
            <a:r>
              <a:rPr lang="ja-JP" altLang="en-US" sz="2000" b="1"/>
              <a:t>スライド　Ⅱ－（１）－９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7280</TotalTime>
  <Pages>0</Pages>
  <Words>231</Words>
  <Characters>0</Characters>
  <Application>Microsoft Office PowerPoint</Application>
  <DocSecurity>0</DocSecurity>
  <PresentationFormat>画面に合わせる (4:3)</PresentationFormat>
  <Lines>0</Lines>
  <Paragraphs>102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Comic Sans MS</vt:lpstr>
      <vt:lpstr>標準デザイン</vt:lpstr>
      <vt:lpstr>Crayons</vt:lpstr>
      <vt:lpstr>PowerPoint プレゼンテーション</vt:lpstr>
      <vt:lpstr>ライフスキル トレーニング</vt:lpstr>
      <vt:lpstr>今日の学習内容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つづく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総合的な学習　の時間</dc:title>
  <dc:creator>楠瀬</dc:creator>
  <cp:lastModifiedBy>高知県教育委員会</cp:lastModifiedBy>
  <cp:revision>206</cp:revision>
  <cp:lastPrinted>2016-05-20T00:35:47Z</cp:lastPrinted>
  <dcterms:created xsi:type="dcterms:W3CDTF">2009-06-13T17:25:32Z</dcterms:created>
  <dcterms:modified xsi:type="dcterms:W3CDTF">2019-04-07T01:33:23Z</dcterms:modified>
</cp:coreProperties>
</file>