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png" ContentType="image/png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thumbnail" Target="docProps/thumbnail.jpeg" Id="rId2" /><Relationship Type="http://schemas.openxmlformats.org/package/2006/relationships/metadata/core-properties" Target="docProps/core.xml" Id="rId3" /><Relationship Type="http://schemas.openxmlformats.org/officeDocument/2006/relationships/extended-properties" Target="docProps/app.xml" Id="rId4" /><Relationship Type="http://schemas.openxmlformats.org/officeDocument/2006/relationships/custom-properties" Target="docProps/custom.xml" Id="rId5" /><Relationship Type="http://schemas.openxmlformats.org/officeDocument/2006/relationships/officeDocument" Target="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1" r:id="rId3"/>
  </p:sldMasterIdLst>
  <p:notesMasterIdLst>
    <p:notesMasterId r:id="rId4"/>
  </p:notesMasterIdLst>
  <p:handoutMasterIdLst>
    <p:handoutMasterId r:id="rId5"/>
  </p:handoutMasterIdLst>
  <p:sldIdLst>
    <p:sldId id="518" r:id="rId6"/>
    <p:sldId id="256" r:id="rId7"/>
    <p:sldId id="543" r:id="rId8"/>
    <p:sldId id="400" r:id="rId9"/>
    <p:sldId id="515" r:id="rId10"/>
    <p:sldId id="544" r:id="rId11"/>
    <p:sldId id="545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454" r:id="rId22"/>
    <p:sldId id="483" r:id="rId23"/>
    <p:sldId id="489" r:id="rId24"/>
    <p:sldId id="491" r:id="rId25"/>
    <p:sldId id="287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1pPr>
    <a:lvl2pPr marL="4572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2pPr>
    <a:lvl3pPr marL="9144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3pPr>
    <a:lvl4pPr marL="13716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4pPr>
    <a:lvl5pPr marL="18288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5pPr>
    <a:lvl6pPr marL="18288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6pPr>
    <a:lvl7pPr marL="18288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7pPr>
    <a:lvl8pPr marL="18288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8pPr>
    <a:lvl9pPr marL="18288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9"/>
    <p:restoredTop sz="94210" autoAdjust="0"/>
  </p:normalViewPr>
  <p:slideViewPr>
    <p:cSldViewPr>
      <p:cViewPr varScale="1">
        <p:scale>
          <a:sx n="73" d="100"/>
          <a:sy n="73" d="100"/>
        </p:scale>
        <p:origin x="-1296" y="-78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theme/theme1.xml" Id="rId1" /><Relationship Type="http://schemas.openxmlformats.org/officeDocument/2006/relationships/slideMaster" Target="slideMasters/slideMaster1.xml" Id="rId2" /><Relationship Type="http://schemas.openxmlformats.org/officeDocument/2006/relationships/slideMaster" Target="slideMasters/slideMaster2.xml" Id="rId3" /><Relationship Type="http://schemas.openxmlformats.org/officeDocument/2006/relationships/notesMaster" Target="notesMasters/notesMaster1.xml" Id="rId4" /><Relationship Type="http://schemas.openxmlformats.org/officeDocument/2006/relationships/handoutMaster" Target="handoutMasters/handoutMaster1.xml" Id="rId5" /><Relationship Type="http://schemas.openxmlformats.org/officeDocument/2006/relationships/slide" Target="slides/slide1.xml" Id="rId6" /><Relationship Type="http://schemas.openxmlformats.org/officeDocument/2006/relationships/slide" Target="slides/slide2.xml" Id="rId7" /><Relationship Type="http://schemas.openxmlformats.org/officeDocument/2006/relationships/slide" Target="slides/slide3.xml" Id="rId8" /><Relationship Type="http://schemas.openxmlformats.org/officeDocument/2006/relationships/slide" Target="slides/slide4.xml" Id="rId9" /><Relationship Type="http://schemas.openxmlformats.org/officeDocument/2006/relationships/slide" Target="slides/slide5.xml" Id="rId10" /><Relationship Type="http://schemas.openxmlformats.org/officeDocument/2006/relationships/slide" Target="slides/slide6.xml" Id="rId11" /><Relationship Type="http://schemas.openxmlformats.org/officeDocument/2006/relationships/slide" Target="slides/slide7.xml" Id="rId12" /><Relationship Type="http://schemas.openxmlformats.org/officeDocument/2006/relationships/slide" Target="slides/slide8.xml" Id="rId13" /><Relationship Type="http://schemas.openxmlformats.org/officeDocument/2006/relationships/slide" Target="slides/slide9.xml" Id="rId14" /><Relationship Type="http://schemas.openxmlformats.org/officeDocument/2006/relationships/slide" Target="slides/slide10.xml" Id="rId15" /><Relationship Type="http://schemas.openxmlformats.org/officeDocument/2006/relationships/slide" Target="slides/slide11.xml" Id="rId16" /><Relationship Type="http://schemas.openxmlformats.org/officeDocument/2006/relationships/slide" Target="slides/slide12.xml" Id="rId17" /><Relationship Type="http://schemas.openxmlformats.org/officeDocument/2006/relationships/slide" Target="slides/slide13.xml" Id="rId18" /><Relationship Type="http://schemas.openxmlformats.org/officeDocument/2006/relationships/slide" Target="slides/slide14.xml" Id="rId19" /><Relationship Type="http://schemas.openxmlformats.org/officeDocument/2006/relationships/slide" Target="slides/slide15.xml" Id="rId20" /><Relationship Type="http://schemas.openxmlformats.org/officeDocument/2006/relationships/slide" Target="slides/slide16.xml" Id="rId21" /><Relationship Type="http://schemas.openxmlformats.org/officeDocument/2006/relationships/slide" Target="slides/slide17.xml" Id="rId22" /><Relationship Type="http://schemas.openxmlformats.org/officeDocument/2006/relationships/slide" Target="slides/slide18.xml" Id="rId23" /><Relationship Type="http://schemas.openxmlformats.org/officeDocument/2006/relationships/slide" Target="slides/slide19.xml" Id="rId24" /><Relationship Type="http://schemas.openxmlformats.org/officeDocument/2006/relationships/slide" Target="slides/slide20.xml" Id="rId25" /><Relationship Type="http://schemas.openxmlformats.org/officeDocument/2006/relationships/slide" Target="slides/slide21.xml" Id="rId26" /><Relationship Type="http://schemas.openxmlformats.org/officeDocument/2006/relationships/presProps" Target="presProps.xml" Id="rId27" /><Relationship Type="http://schemas.openxmlformats.org/officeDocument/2006/relationships/viewProps" Target="viewProps.xml" Id="rId28" /><Relationship Type="http://schemas.openxmlformats.org/officeDocument/2006/relationships/tableStyles" Target="tableStyles.xml" Id="rId29" /></Relationships>
</file>

<file path=ppt/handoutMasters/_rels/handoutMaster1.xml.rels>&#65279;<?xml version="1.0" encoding="utf-8"?><Relationships xmlns="http://schemas.openxmlformats.org/package/2006/relationships"><Relationship Type="http://schemas.openxmlformats.org/officeDocument/2006/relationships/theme" Target="../theme/theme4.xml" Id="rId1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261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2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F3132-565B-49C2-A073-7D05B09D78D9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../theme/theme3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9BC07-3EA5-4E1A-AF02-1C85EA080331}" type="datetime1">
              <a:rPr lang="ja-JP" altLang="en-US"/>
              <a:t>2019/4/7</a:t>
            </a:fld>
            <a:endParaRPr lang="ja-JP" altLang="en-US"/>
          </a:p>
        </p:txBody>
      </p:sp>
      <p:sp>
        <p:nvSpPr>
          <p:cNvPr id="125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マスター テキストの書式設定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レベル</a:t>
            </a:r>
          </a:p>
        </p:txBody>
      </p:sp>
      <p:sp>
        <p:nvSpPr>
          <p:cNvPr id="125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00D91D-6CEF-4395-A7EF-C1DE9E4F4A9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Calibri" pitchFamily="39" charset="0"/>
        <a:ea typeface="ＭＳ Ｐゴシック" pitchFamily="55" charset="-128"/>
      </a:defRPr>
    </a:lvl1pPr>
    <a:lvl2pPr marL="4572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Calibri" pitchFamily="39" charset="0"/>
        <a:ea typeface="ＭＳ Ｐゴシック" pitchFamily="55" charset="-128"/>
      </a:defRPr>
    </a:lvl2pPr>
    <a:lvl3pPr marL="9144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Calibri" pitchFamily="39" charset="0"/>
        <a:ea typeface="ＭＳ Ｐゴシック" pitchFamily="55" charset="-128"/>
      </a:defRPr>
    </a:lvl3pPr>
    <a:lvl4pPr marL="13716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Calibri" pitchFamily="39" charset="0"/>
        <a:ea typeface="ＭＳ Ｐゴシック" pitchFamily="55" charset="-128"/>
      </a:defRPr>
    </a:lvl4pPr>
    <a:lvl5pPr marL="18288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Calibri" pitchFamily="39" charset="0"/>
        <a:ea typeface="ＭＳ Ｐゴシック" pitchFamily="55" charset="-128"/>
      </a:defRPr>
    </a:lvl5pPr>
    <a:lvl6pPr marL="18288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Calibri" pitchFamily="39" charset="0"/>
        <a:ea typeface="ＭＳ Ｐゴシック" pitchFamily="55" charset="-128"/>
      </a:defRPr>
    </a:lvl6pPr>
    <a:lvl7pPr marL="18288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Calibri" pitchFamily="39" charset="0"/>
        <a:ea typeface="ＭＳ Ｐゴシック" pitchFamily="55" charset="-128"/>
      </a:defRPr>
    </a:lvl7pPr>
    <a:lvl8pPr marL="18288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Calibri" pitchFamily="39" charset="0"/>
        <a:ea typeface="ＭＳ Ｐゴシック" pitchFamily="55" charset="-128"/>
      </a:defRPr>
    </a:lvl8pPr>
    <a:lvl9pPr marL="18288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Calibri" pitchFamily="39" charset="0"/>
        <a:ea typeface="ＭＳ Ｐゴシック" pitchFamily="55" charset="-128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../slides/slide2.xml" Id="rId1" /><Relationship Type="http://schemas.openxmlformats.org/officeDocument/2006/relationships/notesMaster" Target="../notesMasters/notesMaster1.xml" Id="rId2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../slides/slide5.xml" Id="rId1" /><Relationship Type="http://schemas.openxmlformats.org/officeDocument/2006/relationships/notesMaster" Target="../notesMasters/notesMaster1.xml" Id="rId2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../slides/slide6.xml" Id="rId1" /><Relationship Type="http://schemas.openxmlformats.org/officeDocument/2006/relationships/notesMaster" Target="../notesMasters/notesMaster1.xml" Id="rId2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四角形 1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84" name="四角形 11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85" name="四角形 12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00D91D-6CEF-4395-A7EF-C1DE9E4F4A9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四角形 217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07" name="四角形 218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08" name="四角形 219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00D91D-6CEF-4395-A7EF-C1DE9E4F4A9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四角形 305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18" name="四角形 306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19" name="四角形 307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00D91D-6CEF-4395-A7EF-C1DE9E4F4A9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../slideMasters/slideMaster2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../slideMasters/slideMaster2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../slideMasters/slideMaster2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../slideMasters/slideMaster2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../slideMasters/slideMaster2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../slideMasters/slideMaster2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../slideMasters/slideMaster2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../slideMasters/slideMaster2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../slideMasters/slideMaster2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../slideMasters/slideMaster2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../slideMasters/slideMaster2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9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9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101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02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03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1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6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162" name="Freeform 2"/>
          <p:cNvSpPr/>
          <p:nvPr/>
        </p:nvSpPr>
        <p:spPr bwMode="blackWhite">
          <a:xfrm>
            <a:off x="20637" y="12700"/>
            <a:ext cx="8896350" cy="6780212"/>
          </a:xfrm>
          <a:custGeom>
            <a:avLst/>
            <a:gdLst>
              <a:gd name="CX1" fmla="*/ 2147483520 w 3985"/>
              <a:gd name="CY1" fmla="*/ 0 h 3619"/>
              <a:gd name="CX2" fmla="*/ 0 w 3985"/>
              <a:gd name="CY2" fmla="*/ 2147483520 h 3619"/>
              <a:gd name="CX3" fmla="*/ 2147483520 w 3985"/>
              <a:gd name="CY3" fmla="*/ 2147483520 h 3619"/>
              <a:gd name="CX4" fmla="*/ 2147483520 w 3985"/>
              <a:gd name="CY4" fmla="*/ 2147483520 h 3619"/>
              <a:gd name="CX5" fmla="*/ 2147483520 w 3985"/>
              <a:gd name="CY5" fmla="*/ 0 h 3619"/>
              <a:gd name="CX6" fmla="*/ 2147483520 w 3985"/>
              <a:gd name="CY6" fmla="*/ 0 h 3619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</a:cxnLst>
            <a:rect l="l" t="t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/>
        </p:spPr>
      </p:sp>
      <p:grpSp>
        <p:nvGrpSpPr>
          <p:cNvPr id="1163" name="Group 8"/>
          <p:cNvGrpSpPr/>
          <p:nvPr/>
        </p:nvGrpSpPr>
        <p:grpSpPr>
          <a:xfrm>
            <a:off x="195262" y="234950"/>
            <a:ext cx="3787775" cy="1778000"/>
            <a:chOff x="123" y="148"/>
            <a:chExt cx="2386" cy="1120"/>
          </a:xfrm>
        </p:grpSpPr>
        <p:sp>
          <p:nvSpPr>
            <p:cNvPr id="1164" name="Freeform 9"/>
            <p:cNvSpPr/>
            <p:nvPr/>
          </p:nvSpPr>
          <p:spPr>
            <a:xfrm>
              <a:off x="177" y="177"/>
              <a:ext cx="2250" cy="1017"/>
            </a:xfrm>
            <a:custGeom>
              <a:avLst/>
              <a:gdLst>
                <a:gd name="CX1" fmla="*/ 2147483520 w 794"/>
                <a:gd name="CY1" fmla="*/ 282677472 h 414"/>
                <a:gd name="CX2" fmla="*/ 2147483520 w 794"/>
                <a:gd name="CY2" fmla="*/ 227637360 h 414"/>
                <a:gd name="CX3" fmla="*/ 2147483520 w 794"/>
                <a:gd name="CY3" fmla="*/ 150415552 h 414"/>
                <a:gd name="CX4" fmla="*/ 433075584 w 794"/>
                <a:gd name="CY4" fmla="*/ 0 h 414"/>
                <a:gd name="CX5" fmla="*/ 139675616 w 794"/>
                <a:gd name="CY5" fmla="*/ 14251008 h 414"/>
                <a:gd name="CX6" fmla="*/ 0 w 794"/>
                <a:gd name="CY6" fmla="*/ 59450216 h 414"/>
                <a:gd name="CX7" fmla="*/ 170217264 w 794"/>
                <a:gd name="CY7" fmla="*/ 111021832 h 414"/>
                <a:gd name="CX8" fmla="*/ 2147483520 w 794"/>
                <a:gd name="CY8" fmla="*/ 292878784 h 414"/>
                <a:gd name="CX9" fmla="*/ 2147483520 w 794"/>
                <a:gd name="CY9" fmla="*/ 281233504 h 414"/>
                <a:gd name="CX10" fmla="*/ 2147483520 w 794"/>
                <a:gd name="CY10" fmla="*/ 296295904 h 414"/>
                <a:gd name="CX11" fmla="*/ 2147483520 w 794"/>
                <a:gd name="CY11" fmla="*/ 282677472 h 414"/>
                <a:gd name="CX12" fmla="*/ 2147483520 w 794"/>
                <a:gd name="CY12" fmla="*/ 282677472 h 414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</a:cxnLst>
              <a:rect l="l" t="t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/>
          </p:spPr>
        </p:sp>
        <p:sp>
          <p:nvSpPr>
            <p:cNvPr id="1165" name="Freeform 10"/>
            <p:cNvSpPr/>
            <p:nvPr/>
          </p:nvSpPr>
          <p:spPr>
            <a:xfrm>
              <a:off x="166" y="261"/>
              <a:ext cx="2244" cy="1007"/>
            </a:xfrm>
            <a:custGeom>
              <a:avLst/>
              <a:gdLst>
                <a:gd name="CX1" fmla="*/ 24980 w 1586"/>
                <a:gd name="CY1" fmla="*/ 0 h 821"/>
                <a:gd name="CX2" fmla="*/ 242628 w 1586"/>
                <a:gd name="CY2" fmla="*/ 11102 h 821"/>
                <a:gd name="CX3" fmla="*/ 260296 w 1586"/>
                <a:gd name="CY3" fmla="*/ 13648 h 821"/>
                <a:gd name="CX4" fmla="*/ 289136 w 1586"/>
                <a:gd name="CY4" fmla="*/ 16940 h 821"/>
                <a:gd name="CX5" fmla="*/ 285311 w 1586"/>
                <a:gd name="CY5" fmla="*/ 17563 h 821"/>
                <a:gd name="CX6" fmla="*/ 246048 w 1586"/>
                <a:gd name="CY6" fmla="*/ 16833 h 821"/>
                <a:gd name="CX7" fmla="*/ 208692 w 1586"/>
                <a:gd name="CY7" fmla="*/ 17350 h 821"/>
                <a:gd name="CX8" fmla="*/ 7546 w 1586"/>
                <a:gd name="CY8" fmla="*/ 6393 h 821"/>
                <a:gd name="CX9" fmla="*/ 0 w 1586"/>
                <a:gd name="CY9" fmla="*/ 3210 h 821"/>
                <a:gd name="CX10" fmla="*/ 8368 w 1586"/>
                <a:gd name="CY10" fmla="*/ 677 h 821"/>
                <a:gd name="CX11" fmla="*/ 24980 w 1586"/>
                <a:gd name="CY11" fmla="*/ 0 h 821"/>
                <a:gd name="CX12" fmla="*/ 24980 w 1586"/>
                <a:gd name="CY12" fmla="*/ 0 h 821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</a:cxnLst>
              <a:rect l="l" t="t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/>
          </p:spPr>
        </p:sp>
        <p:sp>
          <p:nvSpPr>
            <p:cNvPr id="1166" name="Freeform 11"/>
            <p:cNvSpPr/>
            <p:nvPr/>
          </p:nvSpPr>
          <p:spPr>
            <a:xfrm>
              <a:off x="474" y="344"/>
              <a:ext cx="1488" cy="919"/>
            </a:xfrm>
            <a:custGeom>
              <a:avLst/>
              <a:gdLst>
                <a:gd name="CX1" fmla="*/ 0 w 1049"/>
                <a:gd name="CY1" fmla="*/ 7270 h 747"/>
                <a:gd name="CX2" fmla="*/ 174614 w 1049"/>
                <a:gd name="CY2" fmla="*/ 16723 h 747"/>
                <a:gd name="CX3" fmla="*/ 177862 w 1049"/>
                <a:gd name="CY3" fmla="*/ 11956 h 747"/>
                <a:gd name="CX4" fmla="*/ 198691 w 1049"/>
                <a:gd name="CY4" fmla="*/ 9452 h 747"/>
                <a:gd name="CX5" fmla="*/ 14771 w 1049"/>
                <a:gd name="CY5" fmla="*/ 0 h 747"/>
                <a:gd name="CX6" fmla="*/ 0 w 1049"/>
                <a:gd name="CY6" fmla="*/ 2832 h 747"/>
                <a:gd name="CX7" fmla="*/ 0 w 1049"/>
                <a:gd name="CY7" fmla="*/ 7270 h 747"/>
                <a:gd name="CX8" fmla="*/ 0 w 1049"/>
                <a:gd name="CY8" fmla="*/ 7270 h 747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</a:cxnLst>
              <a:rect l="l" t="t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/>
          </p:spPr>
        </p:sp>
        <p:grpSp>
          <p:nvGrpSpPr>
            <p:cNvPr id="1167" name="Group 12"/>
            <p:cNvGrpSpPr/>
            <p:nvPr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168" name="Freeform 13"/>
              <p:cNvSpPr/>
              <p:nvPr/>
            </p:nvSpPr>
            <p:spPr>
              <a:xfrm>
                <a:off x="2005" y="934"/>
                <a:ext cx="212" cy="214"/>
              </a:xfrm>
              <a:custGeom>
                <a:avLst/>
                <a:gdLst>
                  <a:gd name="CX1" fmla="*/ 19692 w 150"/>
                  <a:gd name="CY1" fmla="*/ 0 h 173"/>
                  <a:gd name="CX2" fmla="*/ 7248 w 150"/>
                  <a:gd name="CY2" fmla="*/ 1613 h 173"/>
                  <a:gd name="CX3" fmla="*/ 0 w 150"/>
                  <a:gd name="CY3" fmla="*/ 4208 h 173"/>
                  <a:gd name="CX4" fmla="*/ 14328 w 150"/>
                  <a:gd name="CY4" fmla="*/ 3889 h 173"/>
                  <a:gd name="CX5" fmla="*/ 18457 w 150"/>
                  <a:gd name="CY5" fmla="*/ 2055 h 173"/>
                  <a:gd name="CX6" fmla="*/ 26932 w 150"/>
                  <a:gd name="CY6" fmla="*/ 652 h 173"/>
                  <a:gd name="CX7" fmla="*/ 19692 w 150"/>
                  <a:gd name="CY7" fmla="*/ 0 h 173"/>
                  <a:gd name="CX8" fmla="*/ 19692 w 150"/>
                  <a:gd name="CY8" fmla="*/ 0 h 173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</a:cxnLst>
                <a:rect l="l" t="t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sp>
            <p:nvSpPr>
              <p:cNvPr id="1169" name="Freeform 14"/>
              <p:cNvSpPr/>
              <p:nvPr/>
            </p:nvSpPr>
            <p:spPr>
              <a:xfrm>
                <a:off x="123" y="148"/>
                <a:ext cx="2386" cy="1081"/>
              </a:xfrm>
              <a:custGeom>
                <a:avLst/>
                <a:gdLst>
                  <a:gd name="CX1" fmla="*/ 29030 w 1684"/>
                  <a:gd name="CY1" fmla="*/ 0 h 880"/>
                  <a:gd name="CX2" fmla="*/ 11737 w 1684"/>
                  <a:gd name="CY2" fmla="*/ 1139 h 880"/>
                  <a:gd name="CX3" fmla="*/ 0 w 1684"/>
                  <a:gd name="CY3" fmla="*/ 4554 h 880"/>
                  <a:gd name="CX4" fmla="*/ 12519 w 1684"/>
                  <a:gd name="CY4" fmla="*/ 7854 h 880"/>
                  <a:gd name="CX5" fmla="*/ 220043 w 1684"/>
                  <a:gd name="CY5" fmla="*/ 18973 h 880"/>
                  <a:gd name="CX6" fmla="*/ 264748 w 1684"/>
                  <a:gd name="CY6" fmla="*/ 18281 h 880"/>
                  <a:gd name="CX7" fmla="*/ 300973 w 1684"/>
                  <a:gd name="CY7" fmla="*/ 19260 h 880"/>
                  <a:gd name="CX8" fmla="*/ 313542 w 1684"/>
                  <a:gd name="CY8" fmla="*/ 17705 h 880"/>
                  <a:gd name="CX9" fmla="*/ 279624 w 1684"/>
                  <a:gd name="CY9" fmla="*/ 14527 h 880"/>
                  <a:gd name="CX10" fmla="*/ 265842 w 1684"/>
                  <a:gd name="CY10" fmla="*/ 11218 h 880"/>
                  <a:gd name="CX11" fmla="*/ 254965 w 1684"/>
                  <a:gd name="CY11" fmla="*/ 11535 h 880"/>
                  <a:gd name="CX12" fmla="*/ 267888 w 1684"/>
                  <a:gd name="CY12" fmla="*/ 14527 h 880"/>
                  <a:gd name="CX13" fmla="*/ 293797 w 1684"/>
                  <a:gd name="CY13" fmla="*/ 17717 h 880"/>
                  <a:gd name="CX14" fmla="*/ 263106 w 1684"/>
                  <a:gd name="CY14" fmla="*/ 17227 h 880"/>
                  <a:gd name="CX15" fmla="*/ 226918 w 1684"/>
                  <a:gd name="CY15" fmla="*/ 17797 h 880"/>
                  <a:gd name="CX16" fmla="*/ 233615 w 1684"/>
                  <a:gd name="CY16" fmla="*/ 14216 h 880"/>
                  <a:gd name="CX17" fmla="*/ 249132 w 1684"/>
                  <a:gd name="CY17" fmla="*/ 11777 h 880"/>
                  <a:gd name="CX18" fmla="*/ 230967 w 1684"/>
                  <a:gd name="CY18" fmla="*/ 12081 h 880"/>
                  <a:gd name="CX19" fmla="*/ 216885 w 1684"/>
                  <a:gd name="CY19" fmla="*/ 14413 h 880"/>
                  <a:gd name="CX20" fmla="*/ 212099 w 1684"/>
                  <a:gd name="CY20" fmla="*/ 17318 h 880"/>
                  <a:gd name="CX21" fmla="*/ 19945 w 1684"/>
                  <a:gd name="CY21" fmla="*/ 6783 h 880"/>
                  <a:gd name="CX22" fmla="*/ 14850 w 1684"/>
                  <a:gd name="CY22" fmla="*/ 4699 h 880"/>
                  <a:gd name="CX23" fmla="*/ 19167 w 1684"/>
                  <a:gd name="CY23" fmla="*/ 2092 h 880"/>
                  <a:gd name="CX24" fmla="*/ 40337 w 1684"/>
                  <a:gd name="CY24" fmla="*/ 0 h 880"/>
                  <a:gd name="CX25" fmla="*/ 29030 w 1684"/>
                  <a:gd name="CY25" fmla="*/ 0 h 880"/>
                  <a:gd name="CX26" fmla="*/ 29030 w 1684"/>
                  <a:gd name="CY26" fmla="*/ 0 h 88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  <a:cxn ang="0">
                    <a:pos x="CX10" y="CY10"/>
                  </a:cxn>
                  <a:cxn ang="0">
                    <a:pos x="CX11" y="CY11"/>
                  </a:cxn>
                  <a:cxn ang="0">
                    <a:pos x="CX12" y="CY12"/>
                  </a:cxn>
                  <a:cxn ang="0">
                    <a:pos x="CX13" y="CY13"/>
                  </a:cxn>
                  <a:cxn ang="0">
                    <a:pos x="CX14" y="CY14"/>
                  </a:cxn>
                  <a:cxn ang="0">
                    <a:pos x="CX15" y="CY15"/>
                  </a:cxn>
                  <a:cxn ang="0">
                    <a:pos x="CX16" y="CY16"/>
                  </a:cxn>
                  <a:cxn ang="0">
                    <a:pos x="CX17" y="CY17"/>
                  </a:cxn>
                  <a:cxn ang="0">
                    <a:pos x="CX18" y="CY18"/>
                  </a:cxn>
                  <a:cxn ang="0">
                    <a:pos x="CX19" y="CY19"/>
                  </a:cxn>
                  <a:cxn ang="0">
                    <a:pos x="CX20" y="CY20"/>
                  </a:cxn>
                  <a:cxn ang="0">
                    <a:pos x="CX21" y="CY21"/>
                  </a:cxn>
                  <a:cxn ang="0">
                    <a:pos x="CX22" y="CY22"/>
                  </a:cxn>
                  <a:cxn ang="0">
                    <a:pos x="CX23" y="CY23"/>
                  </a:cxn>
                  <a:cxn ang="0">
                    <a:pos x="CX24" y="CY24"/>
                  </a:cxn>
                  <a:cxn ang="0">
                    <a:pos x="CX25" y="CY25"/>
                  </a:cxn>
                  <a:cxn ang="0">
                    <a:pos x="CX26" y="CY26"/>
                  </a:cxn>
                </a:cxnLst>
                <a:rect l="l" t="t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sp>
            <p:nvSpPr>
              <p:cNvPr id="1170" name="Freeform 15"/>
              <p:cNvSpPr/>
              <p:nvPr/>
            </p:nvSpPr>
            <p:spPr>
              <a:xfrm>
                <a:off x="324" y="158"/>
                <a:ext cx="1686" cy="614"/>
              </a:xfrm>
              <a:custGeom>
                <a:avLst/>
                <a:gdLst>
                  <a:gd name="CX1" fmla="*/ 18632 w 1190"/>
                  <a:gd name="CY1" fmla="*/ 0 h 500"/>
                  <a:gd name="CX2" fmla="*/ 221460 w 1190"/>
                  <a:gd name="CY2" fmla="*/ 10669 h 500"/>
                  <a:gd name="CX3" fmla="*/ 200108 w 1190"/>
                  <a:gd name="CY3" fmla="*/ 10885 h 500"/>
                  <a:gd name="CX4" fmla="*/ 0 w 1190"/>
                  <a:gd name="CY4" fmla="*/ 587 h 500"/>
                  <a:gd name="CX5" fmla="*/ 18632 w 1190"/>
                  <a:gd name="CY5" fmla="*/ 0 h 500"/>
                  <a:gd name="CX6" fmla="*/ 18632 w 1190"/>
                  <a:gd name="CY6" fmla="*/ 0 h 5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</a:cxnLst>
                <a:rect l="l" t="t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sp>
            <p:nvSpPr>
              <p:cNvPr id="1171" name="Freeform 16"/>
              <p:cNvSpPr/>
              <p:nvPr/>
            </p:nvSpPr>
            <p:spPr>
              <a:xfrm>
                <a:off x="409" y="251"/>
                <a:ext cx="227" cy="410"/>
              </a:xfrm>
              <a:custGeom>
                <a:avLst/>
                <a:gdLst>
                  <a:gd name="CX1" fmla="*/ 22077 w 160"/>
                  <a:gd name="CY1" fmla="*/ 0 h 335"/>
                  <a:gd name="CX2" fmla="*/ 3615 w 160"/>
                  <a:gd name="CY2" fmla="*/ 2208 h 335"/>
                  <a:gd name="CX3" fmla="*/ 0 w 160"/>
                  <a:gd name="CY3" fmla="*/ 4755 h 335"/>
                  <a:gd name="CX4" fmla="*/ 6335 w 160"/>
                  <a:gd name="CY4" fmla="*/ 6501 h 335"/>
                  <a:gd name="CX5" fmla="*/ 17801 w 160"/>
                  <a:gd name="CY5" fmla="*/ 6931 h 335"/>
                  <a:gd name="CX6" fmla="*/ 14453 w 160"/>
                  <a:gd name="CY6" fmla="*/ 3174 h 335"/>
                  <a:gd name="CX7" fmla="*/ 30368 w 160"/>
                  <a:gd name="CY7" fmla="*/ 362 h 335"/>
                  <a:gd name="CX8" fmla="*/ 22077 w 160"/>
                  <a:gd name="CY8" fmla="*/ 0 h 335"/>
                  <a:gd name="CX9" fmla="*/ 22077 w 160"/>
                  <a:gd name="CY9" fmla="*/ 0 h 335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</a:cxnLst>
                <a:rect l="l" t="t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sp>
            <p:nvSpPr>
              <p:cNvPr id="1172" name="Freeform 17"/>
              <p:cNvSpPr/>
              <p:nvPr/>
            </p:nvSpPr>
            <p:spPr>
              <a:xfrm>
                <a:off x="846" y="536"/>
                <a:ext cx="691" cy="364"/>
              </a:xfrm>
              <a:custGeom>
                <a:avLst/>
                <a:gdLst>
                  <a:gd name="CX1" fmla="*/ 2563 w 489"/>
                  <a:gd name="CY1" fmla="*/ 764 h 296"/>
                  <a:gd name="CX2" fmla="*/ 28564 w 489"/>
                  <a:gd name="CY2" fmla="*/ 1476 h 296"/>
                  <a:gd name="CX3" fmla="*/ 57959 w 489"/>
                  <a:gd name="CY3" fmla="*/ 3053 h 296"/>
                  <a:gd name="CX4" fmla="*/ 78715 w 489"/>
                  <a:gd name="CY4" fmla="*/ 5413 h 296"/>
                  <a:gd name="CX5" fmla="*/ 58310 w 489"/>
                  <a:gd name="CY5" fmla="*/ 5119 h 296"/>
                  <a:gd name="CX6" fmla="*/ 24794 w 489"/>
                  <a:gd name="CY6" fmla="*/ 3253 h 296"/>
                  <a:gd name="CX7" fmla="*/ 8922 w 489"/>
                  <a:gd name="CY7" fmla="*/ 1779 h 296"/>
                  <a:gd name="CX8" fmla="*/ 19084 w 489"/>
                  <a:gd name="CY8" fmla="*/ 3626 h 296"/>
                  <a:gd name="CX9" fmla="*/ 48640 w 489"/>
                  <a:gd name="CY9" fmla="*/ 6001 h 296"/>
                  <a:gd name="CX10" fmla="*/ 83313 w 489"/>
                  <a:gd name="CY10" fmla="*/ 6602 h 296"/>
                  <a:gd name="CX11" fmla="*/ 87445 w 489"/>
                  <a:gd name="CY11" fmla="*/ 4984 h 296"/>
                  <a:gd name="CX12" fmla="*/ 70479 w 489"/>
                  <a:gd name="CY12" fmla="*/ 2680 h 296"/>
                  <a:gd name="CX13" fmla="*/ 30370 w 489"/>
                  <a:gd name="CY13" fmla="*/ 386 h 296"/>
                  <a:gd name="CX14" fmla="*/ 0 w 489"/>
                  <a:gd name="CY14" fmla="*/ 0 h 296"/>
                  <a:gd name="CX15" fmla="*/ 2563 w 489"/>
                  <a:gd name="CY15" fmla="*/ 764 h 296"/>
                  <a:gd name="CX16" fmla="*/ 2563 w 489"/>
                  <a:gd name="CY16" fmla="*/ 764 h 296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  <a:cxn ang="0">
                    <a:pos x="CX10" y="CY10"/>
                  </a:cxn>
                  <a:cxn ang="0">
                    <a:pos x="CX11" y="CY11"/>
                  </a:cxn>
                  <a:cxn ang="0">
                    <a:pos x="CX12" y="CY12"/>
                  </a:cxn>
                  <a:cxn ang="0">
                    <a:pos x="CX13" y="CY13"/>
                  </a:cxn>
                  <a:cxn ang="0">
                    <a:pos x="CX14" y="CY14"/>
                  </a:cxn>
                  <a:cxn ang="0">
                    <a:pos x="CX15" y="CY15"/>
                  </a:cxn>
                  <a:cxn ang="0">
                    <a:pos x="CX16" y="CY16"/>
                  </a:cxn>
                </a:cxnLst>
                <a:rect l="l" t="t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</p:grpSp>
      </p:grpSp>
      <p:grpSp>
        <p:nvGrpSpPr>
          <p:cNvPr id="1173" name="Group 18"/>
          <p:cNvGrpSpPr/>
          <p:nvPr/>
        </p:nvGrpSpPr>
        <p:grpSpPr>
          <a:xfrm>
            <a:off x="7915275" y="4368800"/>
            <a:ext cx="742950" cy="1058862"/>
            <a:chOff x="4986" y="2752"/>
            <a:chExt cx="468" cy="667"/>
          </a:xfrm>
        </p:grpSpPr>
        <p:sp>
          <p:nvSpPr>
            <p:cNvPr id="1174" name="Freeform 19"/>
            <p:cNvSpPr/>
            <p:nvPr/>
          </p:nvSpPr>
          <p:spPr>
            <a:xfrm rot="7320404">
              <a:off x="4909" y="2936"/>
              <a:ext cx="629" cy="293"/>
            </a:xfrm>
            <a:custGeom>
              <a:avLst/>
              <a:gdLst>
                <a:gd name="CX1" fmla="*/ 24 w 794"/>
                <a:gd name="CY1" fmla="*/ 2 h 414"/>
                <a:gd name="CX2" fmla="*/ 22 w 794"/>
                <a:gd name="CY2" fmla="*/ 2 h 414"/>
                <a:gd name="CX3" fmla="*/ 17 w 794"/>
                <a:gd name="CY3" fmla="*/ 1 h 414"/>
                <a:gd name="CX4" fmla="*/ 2 w 794"/>
                <a:gd name="CY4" fmla="*/ 0 h 414"/>
                <a:gd name="CX5" fmla="*/ 2 w 794"/>
                <a:gd name="CY5" fmla="*/ 1 h 414"/>
                <a:gd name="CX6" fmla="*/ 0 w 794"/>
                <a:gd name="CY6" fmla="*/ 1 h 414"/>
                <a:gd name="CX7" fmla="*/ 2 w 794"/>
                <a:gd name="CY7" fmla="*/ 1 h 414"/>
                <a:gd name="CX8" fmla="*/ 17 w 794"/>
                <a:gd name="CY8" fmla="*/ 2 h 414"/>
                <a:gd name="CX9" fmla="*/ 21 w 794"/>
                <a:gd name="CY9" fmla="*/ 2 h 414"/>
                <a:gd name="CX10" fmla="*/ 24 w 794"/>
                <a:gd name="CY10" fmla="*/ 2 h 414"/>
                <a:gd name="CX11" fmla="*/ 24 w 794"/>
                <a:gd name="CY11" fmla="*/ 2 h 414"/>
                <a:gd name="CX12" fmla="*/ 24 w 794"/>
                <a:gd name="CY12" fmla="*/ 2 h 414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</a:cxnLst>
              <a:rect l="l" t="t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/>
          </p:spPr>
        </p:sp>
        <p:sp>
          <p:nvSpPr>
            <p:cNvPr id="1175" name="Freeform 20"/>
            <p:cNvSpPr/>
            <p:nvPr/>
          </p:nvSpPr>
          <p:spPr>
            <a:xfrm rot="7320404">
              <a:off x="4902" y="2931"/>
              <a:ext cx="627" cy="290"/>
            </a:xfrm>
            <a:custGeom>
              <a:avLst/>
              <a:gdLst>
                <a:gd name="CX1" fmla="*/ 0 w 1586"/>
                <a:gd name="CY1" fmla="*/ 0 h 821"/>
                <a:gd name="CX2" fmla="*/ 0 w 1586"/>
                <a:gd name="CY2" fmla="*/ 0 h 821"/>
                <a:gd name="CX3" fmla="*/ 0 w 1586"/>
                <a:gd name="CY3" fmla="*/ 0 h 821"/>
                <a:gd name="CX4" fmla="*/ 0 w 1586"/>
                <a:gd name="CY4" fmla="*/ 0 h 821"/>
                <a:gd name="CX5" fmla="*/ 0 w 1586"/>
                <a:gd name="CY5" fmla="*/ 0 h 821"/>
                <a:gd name="CX6" fmla="*/ 0 w 1586"/>
                <a:gd name="CY6" fmla="*/ 0 h 821"/>
                <a:gd name="CX7" fmla="*/ 0 w 1586"/>
                <a:gd name="CY7" fmla="*/ 0 h 821"/>
                <a:gd name="CX8" fmla="*/ 0 w 1586"/>
                <a:gd name="CY8" fmla="*/ 0 h 821"/>
                <a:gd name="CX9" fmla="*/ 0 w 1586"/>
                <a:gd name="CY9" fmla="*/ 0 h 821"/>
                <a:gd name="CX10" fmla="*/ 0 w 1586"/>
                <a:gd name="CY10" fmla="*/ 0 h 821"/>
                <a:gd name="CX11" fmla="*/ 0 w 1586"/>
                <a:gd name="CY11" fmla="*/ 0 h 821"/>
                <a:gd name="CX12" fmla="*/ 0 w 1586"/>
                <a:gd name="CY12" fmla="*/ 0 h 821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</a:cxnLst>
              <a:rect l="l" t="t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/>
          </p:spPr>
        </p:sp>
        <p:sp>
          <p:nvSpPr>
            <p:cNvPr id="1176" name="Freeform 21"/>
            <p:cNvSpPr/>
            <p:nvPr/>
          </p:nvSpPr>
          <p:spPr>
            <a:xfrm rot="7320404">
              <a:off x="5008" y="2922"/>
              <a:ext cx="416" cy="265"/>
            </a:xfrm>
            <a:custGeom>
              <a:avLst/>
              <a:gdLst>
                <a:gd name="CX1" fmla="*/ 0 w 1049"/>
                <a:gd name="CY1" fmla="*/ 0 h 747"/>
                <a:gd name="CX2" fmla="*/ 0 w 1049"/>
                <a:gd name="CY2" fmla="*/ 0 h 747"/>
                <a:gd name="CX3" fmla="*/ 0 w 1049"/>
                <a:gd name="CY3" fmla="*/ 0 h 747"/>
                <a:gd name="CX4" fmla="*/ 0 w 1049"/>
                <a:gd name="CY4" fmla="*/ 0 h 747"/>
                <a:gd name="CX5" fmla="*/ 0 w 1049"/>
                <a:gd name="CY5" fmla="*/ 0 h 747"/>
                <a:gd name="CX6" fmla="*/ 0 w 1049"/>
                <a:gd name="CY6" fmla="*/ 0 h 747"/>
                <a:gd name="CX7" fmla="*/ 0 w 1049"/>
                <a:gd name="CY7" fmla="*/ 0 h 747"/>
                <a:gd name="CX8" fmla="*/ 0 w 1049"/>
                <a:gd name="CY8" fmla="*/ 0 h 747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</a:cxnLst>
              <a:rect l="l" t="t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/>
          </p:spPr>
        </p:sp>
        <p:grpSp>
          <p:nvGrpSpPr>
            <p:cNvPr id="1177" name="Group 22"/>
            <p:cNvGrpSpPr/>
            <p:nvPr/>
          </p:nvGrpSpPr>
          <p:grpSpPr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1178" name="Freeform 23"/>
              <p:cNvSpPr/>
              <p:nvPr/>
            </p:nvSpPr>
            <p:spPr>
              <a:xfrm rot="7320404">
                <a:off x="4987" y="3190"/>
                <a:ext cx="59" cy="61"/>
              </a:xfrm>
              <a:custGeom>
                <a:avLst/>
                <a:gdLst>
                  <a:gd name="CX1" fmla="*/ 0 w 150"/>
                  <a:gd name="CY1" fmla="*/ 0 h 173"/>
                  <a:gd name="CX2" fmla="*/ 0 w 150"/>
                  <a:gd name="CY2" fmla="*/ 0 h 173"/>
                  <a:gd name="CX3" fmla="*/ 0 w 150"/>
                  <a:gd name="CY3" fmla="*/ 0 h 173"/>
                  <a:gd name="CX4" fmla="*/ 0 w 150"/>
                  <a:gd name="CY4" fmla="*/ 0 h 173"/>
                  <a:gd name="CX5" fmla="*/ 0 w 150"/>
                  <a:gd name="CY5" fmla="*/ 0 h 173"/>
                  <a:gd name="CX6" fmla="*/ 0 w 150"/>
                  <a:gd name="CY6" fmla="*/ 0 h 173"/>
                  <a:gd name="CX7" fmla="*/ 0 w 150"/>
                  <a:gd name="CY7" fmla="*/ 0 h 173"/>
                  <a:gd name="CX8" fmla="*/ 0 w 150"/>
                  <a:gd name="CY8" fmla="*/ 0 h 173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</a:cxnLst>
                <a:rect l="l" t="t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sp>
            <p:nvSpPr>
              <p:cNvPr id="1179" name="Freeform 24"/>
              <p:cNvSpPr/>
              <p:nvPr/>
            </p:nvSpPr>
            <p:spPr>
              <a:xfrm rot="7320404">
                <a:off x="4887" y="2930"/>
                <a:ext cx="667" cy="311"/>
              </a:xfrm>
              <a:custGeom>
                <a:avLst/>
                <a:gdLst>
                  <a:gd name="CX1" fmla="*/ 0 w 1684"/>
                  <a:gd name="CY1" fmla="*/ 0 h 880"/>
                  <a:gd name="CX2" fmla="*/ 0 w 1684"/>
                  <a:gd name="CY2" fmla="*/ 0 h 880"/>
                  <a:gd name="CX3" fmla="*/ 0 w 1684"/>
                  <a:gd name="CY3" fmla="*/ 0 h 880"/>
                  <a:gd name="CX4" fmla="*/ 0 w 1684"/>
                  <a:gd name="CY4" fmla="*/ 0 h 880"/>
                  <a:gd name="CX5" fmla="*/ 0 w 1684"/>
                  <a:gd name="CY5" fmla="*/ 0 h 880"/>
                  <a:gd name="CX6" fmla="*/ 0 w 1684"/>
                  <a:gd name="CY6" fmla="*/ 0 h 880"/>
                  <a:gd name="CX7" fmla="*/ 0 w 1684"/>
                  <a:gd name="CY7" fmla="*/ 0 h 880"/>
                  <a:gd name="CX8" fmla="*/ 0 w 1684"/>
                  <a:gd name="CY8" fmla="*/ 0 h 880"/>
                  <a:gd name="CX9" fmla="*/ 0 w 1684"/>
                  <a:gd name="CY9" fmla="*/ 0 h 880"/>
                  <a:gd name="CX10" fmla="*/ 0 w 1684"/>
                  <a:gd name="CY10" fmla="*/ 0 h 880"/>
                  <a:gd name="CX11" fmla="*/ 0 w 1684"/>
                  <a:gd name="CY11" fmla="*/ 0 h 880"/>
                  <a:gd name="CX12" fmla="*/ 0 w 1684"/>
                  <a:gd name="CY12" fmla="*/ 0 h 880"/>
                  <a:gd name="CX13" fmla="*/ 0 w 1684"/>
                  <a:gd name="CY13" fmla="*/ 0 h 880"/>
                  <a:gd name="CX14" fmla="*/ 0 w 1684"/>
                  <a:gd name="CY14" fmla="*/ 0 h 880"/>
                  <a:gd name="CX15" fmla="*/ 0 w 1684"/>
                  <a:gd name="CY15" fmla="*/ 0 h 880"/>
                  <a:gd name="CX16" fmla="*/ 0 w 1684"/>
                  <a:gd name="CY16" fmla="*/ 0 h 880"/>
                  <a:gd name="CX17" fmla="*/ 0 w 1684"/>
                  <a:gd name="CY17" fmla="*/ 0 h 880"/>
                  <a:gd name="CX18" fmla="*/ 0 w 1684"/>
                  <a:gd name="CY18" fmla="*/ 0 h 880"/>
                  <a:gd name="CX19" fmla="*/ 0 w 1684"/>
                  <a:gd name="CY19" fmla="*/ 0 h 880"/>
                  <a:gd name="CX20" fmla="*/ 0 w 1684"/>
                  <a:gd name="CY20" fmla="*/ 0 h 880"/>
                  <a:gd name="CX21" fmla="*/ 0 w 1684"/>
                  <a:gd name="CY21" fmla="*/ 0 h 880"/>
                  <a:gd name="CX22" fmla="*/ 0 w 1684"/>
                  <a:gd name="CY22" fmla="*/ 0 h 880"/>
                  <a:gd name="CX23" fmla="*/ 0 w 1684"/>
                  <a:gd name="CY23" fmla="*/ 0 h 880"/>
                  <a:gd name="CX24" fmla="*/ 0 w 1684"/>
                  <a:gd name="CY24" fmla="*/ 0 h 880"/>
                  <a:gd name="CX25" fmla="*/ 0 w 1684"/>
                  <a:gd name="CY25" fmla="*/ 0 h 880"/>
                  <a:gd name="CX26" fmla="*/ 0 w 1684"/>
                  <a:gd name="CY26" fmla="*/ 0 h 88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  <a:cxn ang="0">
                    <a:pos x="CX10" y="CY10"/>
                  </a:cxn>
                  <a:cxn ang="0">
                    <a:pos x="CX11" y="CY11"/>
                  </a:cxn>
                  <a:cxn ang="0">
                    <a:pos x="CX12" y="CY12"/>
                  </a:cxn>
                  <a:cxn ang="0">
                    <a:pos x="CX13" y="CY13"/>
                  </a:cxn>
                  <a:cxn ang="0">
                    <a:pos x="CX14" y="CY14"/>
                  </a:cxn>
                  <a:cxn ang="0">
                    <a:pos x="CX15" y="CY15"/>
                  </a:cxn>
                  <a:cxn ang="0">
                    <a:pos x="CX16" y="CY16"/>
                  </a:cxn>
                  <a:cxn ang="0">
                    <a:pos x="CX17" y="CY17"/>
                  </a:cxn>
                  <a:cxn ang="0">
                    <a:pos x="CX18" y="CY18"/>
                  </a:cxn>
                  <a:cxn ang="0">
                    <a:pos x="CX19" y="CY19"/>
                  </a:cxn>
                  <a:cxn ang="0">
                    <a:pos x="CX20" y="CY20"/>
                  </a:cxn>
                  <a:cxn ang="0">
                    <a:pos x="CX21" y="CY21"/>
                  </a:cxn>
                  <a:cxn ang="0">
                    <a:pos x="CX22" y="CY22"/>
                  </a:cxn>
                  <a:cxn ang="0">
                    <a:pos x="CX23" y="CY23"/>
                  </a:cxn>
                  <a:cxn ang="0">
                    <a:pos x="CX24" y="CY24"/>
                  </a:cxn>
                  <a:cxn ang="0">
                    <a:pos x="CX25" y="CY25"/>
                  </a:cxn>
                  <a:cxn ang="0">
                    <a:pos x="CX26" y="CY26"/>
                  </a:cxn>
                </a:cxnLst>
                <a:rect l="l" t="t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sp>
            <p:nvSpPr>
              <p:cNvPr id="1180" name="Freeform 25"/>
              <p:cNvSpPr/>
              <p:nvPr/>
            </p:nvSpPr>
            <p:spPr>
              <a:xfrm rot="7320404">
                <a:off x="5062" y="2997"/>
                <a:ext cx="472" cy="176"/>
              </a:xfrm>
              <a:custGeom>
                <a:avLst/>
                <a:gdLst>
                  <a:gd name="CX1" fmla="*/ 0 w 1190"/>
                  <a:gd name="CY1" fmla="*/ 0 h 500"/>
                  <a:gd name="CX2" fmla="*/ 0 w 1190"/>
                  <a:gd name="CY2" fmla="*/ 0 h 500"/>
                  <a:gd name="CX3" fmla="*/ 0 w 1190"/>
                  <a:gd name="CY3" fmla="*/ 0 h 500"/>
                  <a:gd name="CX4" fmla="*/ 0 w 1190"/>
                  <a:gd name="CY4" fmla="*/ 0 h 500"/>
                  <a:gd name="CX5" fmla="*/ 0 w 1190"/>
                  <a:gd name="CY5" fmla="*/ 0 h 500"/>
                  <a:gd name="CX6" fmla="*/ 0 w 1190"/>
                  <a:gd name="CY6" fmla="*/ 0 h 5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</a:cxnLst>
                <a:rect l="l" t="t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sp>
            <p:nvSpPr>
              <p:cNvPr id="1181" name="Freeform 26"/>
              <p:cNvSpPr/>
              <p:nvPr/>
            </p:nvSpPr>
            <p:spPr>
              <a:xfrm rot="7320404">
                <a:off x="5373" y="2881"/>
                <a:ext cx="63" cy="118"/>
              </a:xfrm>
              <a:custGeom>
                <a:avLst/>
                <a:gdLst>
                  <a:gd name="CX1" fmla="*/ 0 w 160"/>
                  <a:gd name="CY1" fmla="*/ 0 h 335"/>
                  <a:gd name="CX2" fmla="*/ 0 w 160"/>
                  <a:gd name="CY2" fmla="*/ 0 h 335"/>
                  <a:gd name="CX3" fmla="*/ 0 w 160"/>
                  <a:gd name="CY3" fmla="*/ 0 h 335"/>
                  <a:gd name="CX4" fmla="*/ 0 w 160"/>
                  <a:gd name="CY4" fmla="*/ 0 h 335"/>
                  <a:gd name="CX5" fmla="*/ 0 w 160"/>
                  <a:gd name="CY5" fmla="*/ 0 h 335"/>
                  <a:gd name="CX6" fmla="*/ 0 w 160"/>
                  <a:gd name="CY6" fmla="*/ 0 h 335"/>
                  <a:gd name="CX7" fmla="*/ 0 w 160"/>
                  <a:gd name="CY7" fmla="*/ 0 h 335"/>
                  <a:gd name="CX8" fmla="*/ 0 w 160"/>
                  <a:gd name="CY8" fmla="*/ 0 h 335"/>
                  <a:gd name="CX9" fmla="*/ 0 w 160"/>
                  <a:gd name="CY9" fmla="*/ 0 h 335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</a:cxnLst>
                <a:rect l="l" t="t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sp>
            <p:nvSpPr>
              <p:cNvPr id="1182" name="Freeform 27"/>
              <p:cNvSpPr/>
              <p:nvPr/>
            </p:nvSpPr>
            <p:spPr>
              <a:xfrm rot="7320404">
                <a:off x="5146" y="3008"/>
                <a:ext cx="193" cy="104"/>
              </a:xfrm>
              <a:custGeom>
                <a:avLst/>
                <a:gdLst>
                  <a:gd name="CX1" fmla="*/ 0 w 489"/>
                  <a:gd name="CY1" fmla="*/ 0 h 296"/>
                  <a:gd name="CX2" fmla="*/ 0 w 489"/>
                  <a:gd name="CY2" fmla="*/ 0 h 296"/>
                  <a:gd name="CX3" fmla="*/ 0 w 489"/>
                  <a:gd name="CY3" fmla="*/ 0 h 296"/>
                  <a:gd name="CX4" fmla="*/ 0 w 489"/>
                  <a:gd name="CY4" fmla="*/ 0 h 296"/>
                  <a:gd name="CX5" fmla="*/ 0 w 489"/>
                  <a:gd name="CY5" fmla="*/ 0 h 296"/>
                  <a:gd name="CX6" fmla="*/ 0 w 489"/>
                  <a:gd name="CY6" fmla="*/ 0 h 296"/>
                  <a:gd name="CX7" fmla="*/ 0 w 489"/>
                  <a:gd name="CY7" fmla="*/ 0 h 296"/>
                  <a:gd name="CX8" fmla="*/ 0 w 489"/>
                  <a:gd name="CY8" fmla="*/ 0 h 296"/>
                  <a:gd name="CX9" fmla="*/ 0 w 489"/>
                  <a:gd name="CY9" fmla="*/ 0 h 296"/>
                  <a:gd name="CX10" fmla="*/ 0 w 489"/>
                  <a:gd name="CY10" fmla="*/ 0 h 296"/>
                  <a:gd name="CX11" fmla="*/ 0 w 489"/>
                  <a:gd name="CY11" fmla="*/ 0 h 296"/>
                  <a:gd name="CX12" fmla="*/ 0 w 489"/>
                  <a:gd name="CY12" fmla="*/ 0 h 296"/>
                  <a:gd name="CX13" fmla="*/ 0 w 489"/>
                  <a:gd name="CY13" fmla="*/ 0 h 296"/>
                  <a:gd name="CX14" fmla="*/ 0 w 489"/>
                  <a:gd name="CY14" fmla="*/ 0 h 296"/>
                  <a:gd name="CX15" fmla="*/ 0 w 489"/>
                  <a:gd name="CY15" fmla="*/ 0 h 296"/>
                  <a:gd name="CX16" fmla="*/ 0 w 489"/>
                  <a:gd name="CY16" fmla="*/ 0 h 296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  <a:cxn ang="0">
                    <a:pos x="CX10" y="CY10"/>
                  </a:cxn>
                  <a:cxn ang="0">
                    <a:pos x="CX11" y="CY11"/>
                  </a:cxn>
                  <a:cxn ang="0">
                    <a:pos x="CX12" y="CY12"/>
                  </a:cxn>
                  <a:cxn ang="0">
                    <a:pos x="CX13" y="CY13"/>
                  </a:cxn>
                  <a:cxn ang="0">
                    <a:pos x="CX14" y="CY14"/>
                  </a:cxn>
                  <a:cxn ang="0">
                    <a:pos x="CX15" y="CY15"/>
                  </a:cxn>
                  <a:cxn ang="0">
                    <a:pos x="CX16" y="CY16"/>
                  </a:cxn>
                </a:cxnLst>
                <a:rect l="l" t="t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</p:grpSp>
      </p:grpSp>
      <p:sp>
        <p:nvSpPr>
          <p:cNvPr id="1183" name="Freeform 28"/>
          <p:cNvSpPr/>
          <p:nvPr/>
        </p:nvSpPr>
        <p:spPr>
          <a:xfrm>
            <a:off x="901700" y="5054600"/>
            <a:ext cx="6807200" cy="728662"/>
          </a:xfrm>
          <a:custGeom>
            <a:avLst/>
            <a:gdLst>
              <a:gd name="CX1" fmla="*/ 0 w 4288"/>
              <a:gd name="CY1" fmla="*/ 0 h 459"/>
              <a:gd name="CX2" fmla="*/ 2147483520 w 4288"/>
              <a:gd name="CY2" fmla="*/ 2147483520 h 459"/>
              <a:gd name="CX3" fmla="*/ 2147483520 w 4288"/>
              <a:gd name="CY3" fmla="*/ 2147483520 h 459"/>
              <a:gd name="CX4" fmla="*/ 2147483520 w 4288"/>
              <a:gd name="CY4" fmla="*/ 2147483520 h 459"/>
              <a:gd name="CX5" fmla="*/ 2147483520 w 4288"/>
              <a:gd name="CY5" fmla="*/ 2147483520 h 459"/>
              <a:gd name="CX6" fmla="*/ 2147483520 w 4288"/>
              <a:gd name="CY6" fmla="*/ 2147483520 h 459"/>
              <a:gd name="CX7" fmla="*/ 2147483520 w 4288"/>
              <a:gd name="CY7" fmla="*/ 2147483520 h 459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</a:cxnLst>
            <a:rect l="l" t="t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</a:ln>
        </p:spPr>
      </p:sp>
      <p:sp>
        <p:nvSpPr>
          <p:cNvPr id="1184" name="Freeform 29"/>
          <p:cNvSpPr/>
          <p:nvPr/>
        </p:nvSpPr>
        <p:spPr>
          <a:xfrm>
            <a:off x="4076700" y="1930400"/>
            <a:ext cx="889000" cy="381000"/>
          </a:xfrm>
          <a:custGeom>
            <a:avLst/>
            <a:gdLst>
              <a:gd name="CX1" fmla="*/ 0 w 560"/>
              <a:gd name="CY1" fmla="*/ 2147483520 h 240"/>
              <a:gd name="CX2" fmla="*/ 2147483520 w 560"/>
              <a:gd name="CY2" fmla="*/ 2147483520 h 240"/>
              <a:gd name="CX3" fmla="*/ 2147483520 w 560"/>
              <a:gd name="CY3" fmla="*/ 2147483520 h 240"/>
              <a:gd name="CX4" fmla="*/ 2147483520 w 560"/>
              <a:gd name="CY4" fmla="*/ 2147483520 h 240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</a:cxnLst>
            <a:rect l="l" t="t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</a:ln>
        </p:spPr>
      </p:sp>
      <p:sp>
        <p:nvSpPr>
          <p:cNvPr id="118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18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49572-6CB4-41B3-9721-2BDFFCB9637A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190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9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endParaRPr/>
          </a:p>
        </p:txBody>
      </p:sp>
      <p:sp>
        <p:nvSpPr>
          <p:cNvPr id="119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1448B-BFB8-4B87-9913-1BDB3F5F67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196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1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endParaRPr/>
          </a:p>
        </p:txBody>
      </p:sp>
      <p:sp>
        <p:nvSpPr>
          <p:cNvPr id="11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1448B-BFB8-4B87-9913-1BDB3F5F67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02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203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204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endParaRPr/>
          </a:p>
        </p:txBody>
      </p:sp>
      <p:sp>
        <p:nvSpPr>
          <p:cNvPr id="1205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6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1448B-BFB8-4B87-9913-1BDB3F5F67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09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10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211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12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2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endParaRPr/>
          </a:p>
        </p:txBody>
      </p:sp>
      <p:sp>
        <p:nvSpPr>
          <p:cNvPr id="12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1448B-BFB8-4B87-9913-1BDB3F5F67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18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endParaRPr/>
          </a:p>
        </p:txBody>
      </p:sp>
      <p:sp>
        <p:nvSpPr>
          <p:cNvPr id="1219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0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1448B-BFB8-4B87-9913-1BDB3F5F67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endParaRPr/>
          </a:p>
        </p:txBody>
      </p:sp>
      <p:sp>
        <p:nvSpPr>
          <p:cNvPr id="1223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4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1448B-BFB8-4B87-9913-1BDB3F5F67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3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4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27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228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2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endParaRPr/>
          </a:p>
        </p:txBody>
      </p:sp>
      <p:sp>
        <p:nvSpPr>
          <p:cNvPr id="123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1448B-BFB8-4B87-9913-1BDB3F5F67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34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5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36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endParaRPr/>
          </a:p>
        </p:txBody>
      </p:sp>
      <p:sp>
        <p:nvSpPr>
          <p:cNvPr id="1237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8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1448B-BFB8-4B87-9913-1BDB3F5F67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41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242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endParaRPr/>
          </a:p>
        </p:txBody>
      </p:sp>
      <p:sp>
        <p:nvSpPr>
          <p:cNvPr id="1243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4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1448B-BFB8-4B87-9913-1BDB3F5F67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47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248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endParaRPr/>
          </a:p>
        </p:txBody>
      </p:sp>
      <p:sp>
        <p:nvSpPr>
          <p:cNvPr id="1249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0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1448B-BFB8-4B87-9913-1BDB3F5F67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45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4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6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6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6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6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7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slideLayout" Target="../slideLayouts/slideLayout2.xml" Id="rId2" /><Relationship Type="http://schemas.openxmlformats.org/officeDocument/2006/relationships/slideLayout" Target="../slideLayouts/slideLayout3.xml" Id="rId3" /><Relationship Type="http://schemas.openxmlformats.org/officeDocument/2006/relationships/slideLayout" Target="../slideLayouts/slideLayout4.xml" Id="rId4" /><Relationship Type="http://schemas.openxmlformats.org/officeDocument/2006/relationships/slideLayout" Target="../slideLayouts/slideLayout5.xml" Id="rId5" /><Relationship Type="http://schemas.openxmlformats.org/officeDocument/2006/relationships/slideLayout" Target="../slideLayouts/slideLayout6.xml" Id="rId6" /><Relationship Type="http://schemas.openxmlformats.org/officeDocument/2006/relationships/slideLayout" Target="../slideLayouts/slideLayout7.xml" Id="rId7" /><Relationship Type="http://schemas.openxmlformats.org/officeDocument/2006/relationships/slideLayout" Target="../slideLayouts/slideLayout8.xml" Id="rId8" /><Relationship Type="http://schemas.openxmlformats.org/officeDocument/2006/relationships/slideLayout" Target="../slideLayouts/slideLayout9.xml" Id="rId9" /><Relationship Type="http://schemas.openxmlformats.org/officeDocument/2006/relationships/slideLayout" Target="../slideLayouts/slideLayout10.xml" Id="rId10" /><Relationship Type="http://schemas.openxmlformats.org/officeDocument/2006/relationships/slideLayout" Target="../slideLayouts/slideLayout11.xml" Id="rId11" /><Relationship Type="http://schemas.openxmlformats.org/officeDocument/2006/relationships/slideLayout" Target="../slideLayouts/slideLayout12.xml" Id="rId12" /><Relationship Type="http://schemas.openxmlformats.org/officeDocument/2006/relationships/theme" Target="../theme/theme1.xml" Id="rId13" /></Relationships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slideLayout" Target="../slideLayouts/slideLayout13.xml" Id="rId1" /><Relationship Type="http://schemas.openxmlformats.org/officeDocument/2006/relationships/slideLayout" Target="../slideLayouts/slideLayout14.xml" Id="rId2" /><Relationship Type="http://schemas.openxmlformats.org/officeDocument/2006/relationships/slideLayout" Target="../slideLayouts/slideLayout15.xml" Id="rId3" /><Relationship Type="http://schemas.openxmlformats.org/officeDocument/2006/relationships/slideLayout" Target="../slideLayouts/slideLayout16.xml" Id="rId4" /><Relationship Type="http://schemas.openxmlformats.org/officeDocument/2006/relationships/slideLayout" Target="../slideLayouts/slideLayout17.xml" Id="rId5" /><Relationship Type="http://schemas.openxmlformats.org/officeDocument/2006/relationships/slideLayout" Target="../slideLayouts/slideLayout18.xml" Id="rId6" /><Relationship Type="http://schemas.openxmlformats.org/officeDocument/2006/relationships/slideLayout" Target="../slideLayouts/slideLayout19.xml" Id="rId7" /><Relationship Type="http://schemas.openxmlformats.org/officeDocument/2006/relationships/slideLayout" Target="../slideLayouts/slideLayout20.xml" Id="rId8" /><Relationship Type="http://schemas.openxmlformats.org/officeDocument/2006/relationships/slideLayout" Target="../slideLayouts/slideLayout21.xml" Id="rId9" /><Relationship Type="http://schemas.openxmlformats.org/officeDocument/2006/relationships/slideLayout" Target="../slideLayouts/slideLayout22.xml" Id="rId10" /><Relationship Type="http://schemas.openxmlformats.org/officeDocument/2006/relationships/slideLayout" Target="../slideLayouts/slideLayout23.xml" Id="rId11" /><Relationship Type="http://schemas.openxmlformats.org/officeDocument/2006/relationships/theme" Target="../theme/theme2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miter/>
          </a:ln>
        </p:spPr>
        <p:txBody>
          <a:bodyPr anchor="ctr"/>
          <a:lstStyle/>
          <a:p>
            <a:pPr fontAlgn="base"/>
            <a:r>
              <a:rPr lang="ja-JP" altLang="en-US" noProof="0" dirty="0"/>
              <a:t>マスタ タイトルの書式設定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/>
          </a:ln>
        </p:spPr>
        <p:txBody>
          <a:bodyPr/>
          <a:lstStyle/>
          <a:p>
            <a:pPr fontAlgn="base"/>
            <a:r>
              <a:rPr lang="ja-JP" altLang="en-US" noProof="0" dirty="0"/>
              <a:t>マスタ テキストの書式設定</a:t>
            </a:r>
          </a:p>
          <a:p>
            <a:pPr lvl="1" fontAlgn="base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fontAlgn="base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fontAlgn="base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fontAlgn="base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7225C-418D-4D87-AA17-3F293FD0E24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2pPr>
      <a:lvl3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3pPr>
      <a:lvl4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4pPr>
      <a:lvl5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5pPr>
      <a:lvl6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6pPr>
      <a:lvl7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7pPr>
      <a:lvl8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8pPr>
      <a:lvl9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9pPr>
    </p:titleStyle>
    <p:bodyStyle>
      <a:lvl1pPr marL="342900" indent="-3429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kumimoji="1" sz="3200" b="0" i="0" u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marL="742950" indent="-28575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kumimoji="1" sz="28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2pPr>
      <a:lvl3pPr marL="11430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kumimoji="1" sz="24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3pPr>
      <a:lvl4pPr marL="16002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4pPr>
      <a:lvl5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5pPr>
      <a:lvl6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6pPr>
      <a:lvl7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7pPr>
      <a:lvl8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8pPr>
      <a:lvl9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9pPr>
    </p:bodyStyle>
    <p:otherStyle>
      <a:lvl1pPr marL="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1pPr>
      <a:lvl2pPr marL="4572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2pPr>
      <a:lvl3pPr marL="9144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3pPr>
      <a:lvl4pPr marL="13716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4pPr>
      <a:lvl5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5pPr>
      <a:lvl6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6pPr>
      <a:lvl7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7pPr>
      <a:lvl8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8pPr>
      <a:lvl9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Freeform 2"/>
          <p:cNvSpPr/>
          <p:nvPr/>
        </p:nvSpPr>
        <p:spPr>
          <a:xfrm rot="-3172564">
            <a:off x="7777956" y="-15082"/>
            <a:ext cx="1162050" cy="2084388"/>
          </a:xfrm>
          <a:custGeom>
            <a:avLst/>
            <a:gdLst>
              <a:gd name="CX1" fmla="*/ 2147483520 w 2903"/>
              <a:gd name="CY1" fmla="*/ 2147483520 h 3686"/>
              <a:gd name="CX2" fmla="*/ 2147483520 w 2903"/>
              <a:gd name="CY2" fmla="*/ 2147483520 h 3686"/>
              <a:gd name="CX3" fmla="*/ 2147483520 w 2903"/>
              <a:gd name="CY3" fmla="*/ 0 h 3686"/>
              <a:gd name="CX4" fmla="*/ 2147483520 w 2903"/>
              <a:gd name="CY4" fmla="*/ 2147483520 h 3686"/>
              <a:gd name="CX5" fmla="*/ 2147483520 w 2903"/>
              <a:gd name="CY5" fmla="*/ 2147483520 h 3686"/>
              <a:gd name="CX6" fmla="*/ 0 w 2903"/>
              <a:gd name="CY6" fmla="*/ 2147483520 h 3686"/>
              <a:gd name="CX7" fmla="*/ 2147483520 w 2903"/>
              <a:gd name="CY7" fmla="*/ 2147483520 h 3686"/>
              <a:gd name="CX8" fmla="*/ 2147483520 w 2903"/>
              <a:gd name="CY8" fmla="*/ 2147483520 h 3686"/>
              <a:gd name="CX9" fmla="*/ 2147483520 w 2903"/>
              <a:gd name="CY9" fmla="*/ 2147483520 h 3686"/>
              <a:gd name="CX10" fmla="*/ 2147483520 w 2903"/>
              <a:gd name="CY10" fmla="*/ 2147483520 h 3686"/>
              <a:gd name="CX11" fmla="*/ 2147483520 w 2903"/>
              <a:gd name="CY11" fmla="*/ 2147483520 h 3686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</a:cxnLst>
            <a:rect l="l" t="t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0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miter/>
          </a:ln>
        </p:spPr>
        <p:txBody>
          <a:bodyPr anchor="b"/>
          <a:lstStyle/>
          <a:p>
            <a:pPr fontAlgn="base"/>
            <a:r>
              <a:rPr lang="ja-JP" altLang="en-US" noProof="0" dirty="0"/>
              <a:t>マスタ タイトルの書式設定</a:t>
            </a:r>
          </a:p>
        </p:txBody>
      </p:sp>
      <p:sp>
        <p:nvSpPr>
          <p:cNvPr id="11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miter/>
          </a:ln>
        </p:spPr>
        <p:txBody>
          <a:bodyPr/>
          <a:lstStyle/>
          <a:p>
            <a:pPr fontAlgn="base"/>
            <a:r>
              <a:rPr lang="ja-JP" altLang="en-US" noProof="0" dirty="0"/>
              <a:t>マスタ テキストの書式設定</a:t>
            </a:r>
          </a:p>
          <a:p>
            <a:pPr lvl="1" fontAlgn="base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fontAlgn="base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fontAlgn="base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fontAlgn="base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11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endParaRPr/>
          </a:p>
        </p:txBody>
      </p:sp>
      <p:sp>
        <p:nvSpPr>
          <p:cNvPr id="111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Comic Sans MS" panose="030F0702030302020204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1448B-BFB8-4B87-9913-1BDB3F5F67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4" name="Freeform 8"/>
          <p:cNvSpPr/>
          <p:nvPr/>
        </p:nvSpPr>
        <p:spPr>
          <a:xfrm rot="-3172564">
            <a:off x="7865269" y="24606"/>
            <a:ext cx="1165225" cy="2097088"/>
          </a:xfrm>
          <a:custGeom>
            <a:avLst/>
            <a:gdLst>
              <a:gd name="CX1" fmla="*/ 2147483520 w 2911"/>
              <a:gd name="CY1" fmla="*/ 0 h 3703"/>
              <a:gd name="CX2" fmla="*/ 2147483520 w 2911"/>
              <a:gd name="CY2" fmla="*/ 2147483520 h 3703"/>
              <a:gd name="CX3" fmla="*/ 2147483520 w 2911"/>
              <a:gd name="CY3" fmla="*/ 2147483520 h 3703"/>
              <a:gd name="CX4" fmla="*/ 0 w 2911"/>
              <a:gd name="CY4" fmla="*/ 2147483520 h 3703"/>
              <a:gd name="CX5" fmla="*/ 2147483520 w 2911"/>
              <a:gd name="CY5" fmla="*/ 2147483520 h 3703"/>
              <a:gd name="CX6" fmla="*/ 2147483520 w 2911"/>
              <a:gd name="CY6" fmla="*/ 2147483520 h 3703"/>
              <a:gd name="CX7" fmla="*/ 2147483520 w 2911"/>
              <a:gd name="CY7" fmla="*/ 2147483520 h 3703"/>
              <a:gd name="CX8" fmla="*/ 2147483520 w 2911"/>
              <a:gd name="CY8" fmla="*/ 2147483520 h 3703"/>
              <a:gd name="CX9" fmla="*/ 2147483520 w 2911"/>
              <a:gd name="CY9" fmla="*/ 2147483520 h 3703"/>
              <a:gd name="CX10" fmla="*/ 2147483520 w 2911"/>
              <a:gd name="CY10" fmla="*/ 0 h 3703"/>
              <a:gd name="CX11" fmla="*/ 2147483520 w 2911"/>
              <a:gd name="CY11" fmla="*/ 0 h 3703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</a:cxnLst>
            <a:rect l="l" t="t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/>
        </p:spPr>
      </p:sp>
      <p:sp>
        <p:nvSpPr>
          <p:cNvPr id="1115" name="Freeform 9"/>
          <p:cNvSpPr/>
          <p:nvPr/>
        </p:nvSpPr>
        <p:spPr>
          <a:xfrm rot="-3172564">
            <a:off x="7831137" y="192087"/>
            <a:ext cx="1025525" cy="1571625"/>
          </a:xfrm>
          <a:custGeom>
            <a:avLst/>
            <a:gdLst>
              <a:gd name="CX1" fmla="*/ 0 w 2561"/>
              <a:gd name="CY1" fmla="*/ 2147483520 h 2777"/>
              <a:gd name="CX2" fmla="*/ 2147483520 w 2561"/>
              <a:gd name="CY2" fmla="*/ 2147483520 h 2777"/>
              <a:gd name="CX3" fmla="*/ 2147483520 w 2561"/>
              <a:gd name="CY3" fmla="*/ 2147483520 h 2777"/>
              <a:gd name="CX4" fmla="*/ 2147483520 w 2561"/>
              <a:gd name="CY4" fmla="*/ 2147483520 h 2777"/>
              <a:gd name="CX5" fmla="*/ 2147483520 w 2561"/>
              <a:gd name="CY5" fmla="*/ 2147483520 h 2777"/>
              <a:gd name="CX6" fmla="*/ 2147483520 w 2561"/>
              <a:gd name="CY6" fmla="*/ 0 h 2777"/>
              <a:gd name="CX7" fmla="*/ 0 w 2561"/>
              <a:gd name="CY7" fmla="*/ 2147483520 h 2777"/>
              <a:gd name="CX8" fmla="*/ 0 w 2561"/>
              <a:gd name="CY8" fmla="*/ 2147483520 h 2777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</a:cxnLst>
            <a:rect l="l" t="t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/>
        </p:spPr>
      </p:sp>
      <p:grpSp>
        <p:nvGrpSpPr>
          <p:cNvPr id="1116" name="Group 10"/>
          <p:cNvGrpSpPr/>
          <p:nvPr/>
        </p:nvGrpSpPr>
        <p:grpSpPr>
          <a:xfrm>
            <a:off x="7937" y="5540375"/>
            <a:ext cx="1784350" cy="1246187"/>
            <a:chOff x="5" y="3490"/>
            <a:chExt cx="1124" cy="785"/>
          </a:xfrm>
        </p:grpSpPr>
        <p:sp>
          <p:nvSpPr>
            <p:cNvPr id="1117" name="Freeform 11"/>
            <p:cNvSpPr/>
            <p:nvPr/>
          </p:nvSpPr>
          <p:spPr>
            <a:xfrm>
              <a:off x="24" y="3505"/>
              <a:ext cx="1089" cy="649"/>
            </a:xfrm>
            <a:custGeom>
              <a:avLst/>
              <a:gdLst>
                <a:gd name="CX1" fmla="*/ 1 w 2177"/>
                <a:gd name="CY1" fmla="*/ 1 h 1298"/>
                <a:gd name="CX2" fmla="*/ 1 w 2177"/>
                <a:gd name="CY2" fmla="*/ 1 h 1298"/>
                <a:gd name="CX3" fmla="*/ 1 w 2177"/>
                <a:gd name="CY3" fmla="*/ 1 h 1298"/>
                <a:gd name="CX4" fmla="*/ 1 w 2177"/>
                <a:gd name="CY4" fmla="*/ 1 h 1298"/>
                <a:gd name="CX5" fmla="*/ 1 w 2177"/>
                <a:gd name="CY5" fmla="*/ 1 h 1298"/>
                <a:gd name="CX6" fmla="*/ 1 w 2177"/>
                <a:gd name="CY6" fmla="*/ 1 h 1298"/>
                <a:gd name="CX7" fmla="*/ 1 w 2177"/>
                <a:gd name="CY7" fmla="*/ 1 h 1298"/>
                <a:gd name="CX8" fmla="*/ 1 w 2177"/>
                <a:gd name="CY8" fmla="*/ 1 h 1298"/>
                <a:gd name="CX9" fmla="*/ 1 w 2177"/>
                <a:gd name="CY9" fmla="*/ 0 h 1298"/>
                <a:gd name="CX10" fmla="*/ 1 w 2177"/>
                <a:gd name="CY10" fmla="*/ 1 h 1298"/>
                <a:gd name="CX11" fmla="*/ 1 w 2177"/>
                <a:gd name="CY11" fmla="*/ 1 h 1298"/>
                <a:gd name="CX12" fmla="*/ 1 w 2177"/>
                <a:gd name="CY12" fmla="*/ 1 h 1298"/>
                <a:gd name="CX13" fmla="*/ 1 w 2177"/>
                <a:gd name="CY13" fmla="*/ 1 h 1298"/>
                <a:gd name="CX14" fmla="*/ 1 w 2177"/>
                <a:gd name="CY14" fmla="*/ 1 h 1298"/>
                <a:gd name="CX15" fmla="*/ 1 w 2177"/>
                <a:gd name="CY15" fmla="*/ 1 h 1298"/>
                <a:gd name="CX16" fmla="*/ 1 w 2177"/>
                <a:gd name="CY16" fmla="*/ 1 h 1298"/>
                <a:gd name="CX17" fmla="*/ 1 w 2177"/>
                <a:gd name="CY17" fmla="*/ 1 h 1298"/>
                <a:gd name="CX18" fmla="*/ 0 w 2177"/>
                <a:gd name="CY18" fmla="*/ 1 h 1298"/>
                <a:gd name="CX19" fmla="*/ 1 w 2177"/>
                <a:gd name="CY19" fmla="*/ 1 h 1298"/>
                <a:gd name="CX20" fmla="*/ 1 w 2177"/>
                <a:gd name="CY20" fmla="*/ 1 h 1298"/>
                <a:gd name="CX21" fmla="*/ 1 w 2177"/>
                <a:gd name="CY21" fmla="*/ 1 h 1298"/>
                <a:gd name="CX22" fmla="*/ 1 w 2177"/>
                <a:gd name="CY22" fmla="*/ 1 h 1298"/>
                <a:gd name="CX23" fmla="*/ 1 w 2177"/>
                <a:gd name="CY23" fmla="*/ 1 h 1298"/>
                <a:gd name="CX24" fmla="*/ 1 w 2177"/>
                <a:gd name="CY24" fmla="*/ 1 h 1298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0">
                  <a:pos x="CX14" y="CY14"/>
                </a:cxn>
                <a:cxn ang="0">
                  <a:pos x="CX15" y="CY15"/>
                </a:cxn>
                <a:cxn ang="0">
                  <a:pos x="CX16" y="CY16"/>
                </a:cxn>
                <a:cxn ang="0">
                  <a:pos x="CX17" y="CY17"/>
                </a:cxn>
                <a:cxn ang="0">
                  <a:pos x="CX18" y="CY18"/>
                </a:cxn>
                <a:cxn ang="0">
                  <a:pos x="CX19" y="CY19"/>
                </a:cxn>
                <a:cxn ang="0">
                  <a:pos x="CX20" y="CY20"/>
                </a:cxn>
                <a:cxn ang="0">
                  <a:pos x="CX21" y="CY21"/>
                </a:cxn>
                <a:cxn ang="0">
                  <a:pos x="CX22" y="CY22"/>
                </a:cxn>
                <a:cxn ang="0">
                  <a:pos x="CX23" y="CY23"/>
                </a:cxn>
                <a:cxn ang="0">
                  <a:pos x="CX24" y="CY24"/>
                </a:cxn>
              </a:cxnLst>
              <a:rect l="l" t="t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/>
          </p:spPr>
        </p:sp>
        <p:sp>
          <p:nvSpPr>
            <p:cNvPr id="1118" name="Freeform 12"/>
            <p:cNvSpPr/>
            <p:nvPr/>
          </p:nvSpPr>
          <p:spPr>
            <a:xfrm>
              <a:off x="1022" y="3582"/>
              <a:ext cx="71" cy="129"/>
            </a:xfrm>
            <a:custGeom>
              <a:avLst/>
              <a:gdLst>
                <a:gd name="CX1" fmla="*/ 0 w 143"/>
                <a:gd name="CY1" fmla="*/ 1 h 258"/>
                <a:gd name="CX2" fmla="*/ 0 w 143"/>
                <a:gd name="CY2" fmla="*/ 0 h 258"/>
                <a:gd name="CX3" fmla="*/ 0 w 143"/>
                <a:gd name="CY3" fmla="*/ 1 h 258"/>
                <a:gd name="CX4" fmla="*/ 0 w 143"/>
                <a:gd name="CY4" fmla="*/ 1 h 258"/>
                <a:gd name="CX5" fmla="*/ 0 w 143"/>
                <a:gd name="CY5" fmla="*/ 1 h 258"/>
                <a:gd name="CX6" fmla="*/ 0 w 143"/>
                <a:gd name="CY6" fmla="*/ 1 h 258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</a:cxnLst>
              <a:rect l="l" t="t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</p:sp>
        <p:sp>
          <p:nvSpPr>
            <p:cNvPr id="1119" name="Freeform 13"/>
            <p:cNvSpPr/>
            <p:nvPr/>
          </p:nvSpPr>
          <p:spPr>
            <a:xfrm>
              <a:off x="20" y="3774"/>
              <a:ext cx="792" cy="410"/>
            </a:xfrm>
            <a:custGeom>
              <a:avLst/>
              <a:gdLst>
                <a:gd name="CX1" fmla="*/ 0 w 1586"/>
                <a:gd name="CY1" fmla="*/ 0 h 821"/>
                <a:gd name="CX2" fmla="*/ 0 w 1586"/>
                <a:gd name="CY2" fmla="*/ 0 h 821"/>
                <a:gd name="CX3" fmla="*/ 0 w 1586"/>
                <a:gd name="CY3" fmla="*/ 0 h 821"/>
                <a:gd name="CX4" fmla="*/ 0 w 1586"/>
                <a:gd name="CY4" fmla="*/ 0 h 821"/>
                <a:gd name="CX5" fmla="*/ 0 w 1586"/>
                <a:gd name="CY5" fmla="*/ 0 h 821"/>
                <a:gd name="CX6" fmla="*/ 0 w 1586"/>
                <a:gd name="CY6" fmla="*/ 0 h 821"/>
                <a:gd name="CX7" fmla="*/ 0 w 1586"/>
                <a:gd name="CY7" fmla="*/ 0 h 821"/>
                <a:gd name="CX8" fmla="*/ 0 w 1586"/>
                <a:gd name="CY8" fmla="*/ 0 h 821"/>
                <a:gd name="CX9" fmla="*/ 0 w 1586"/>
                <a:gd name="CY9" fmla="*/ 0 h 821"/>
                <a:gd name="CX10" fmla="*/ 0 w 1586"/>
                <a:gd name="CY10" fmla="*/ 0 h 821"/>
                <a:gd name="CX11" fmla="*/ 0 w 1586"/>
                <a:gd name="CY11" fmla="*/ 0 h 821"/>
                <a:gd name="CX12" fmla="*/ 0 w 1586"/>
                <a:gd name="CY12" fmla="*/ 0 h 821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</a:cxnLst>
              <a:rect l="l" t="t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/>
          </p:spPr>
        </p:sp>
        <p:sp>
          <p:nvSpPr>
            <p:cNvPr id="1120" name="Freeform 14"/>
            <p:cNvSpPr/>
            <p:nvPr/>
          </p:nvSpPr>
          <p:spPr>
            <a:xfrm>
              <a:off x="129" y="3808"/>
              <a:ext cx="525" cy="374"/>
            </a:xfrm>
            <a:custGeom>
              <a:avLst/>
              <a:gdLst>
                <a:gd name="CX1" fmla="*/ 0 w 1049"/>
                <a:gd name="CY1" fmla="*/ 1 h 747"/>
                <a:gd name="CX2" fmla="*/ 1 w 1049"/>
                <a:gd name="CY2" fmla="*/ 1 h 747"/>
                <a:gd name="CX3" fmla="*/ 1 w 1049"/>
                <a:gd name="CY3" fmla="*/ 1 h 747"/>
                <a:gd name="CX4" fmla="*/ 1 w 1049"/>
                <a:gd name="CY4" fmla="*/ 1 h 747"/>
                <a:gd name="CX5" fmla="*/ 1 w 1049"/>
                <a:gd name="CY5" fmla="*/ 0 h 747"/>
                <a:gd name="CX6" fmla="*/ 0 w 1049"/>
                <a:gd name="CY6" fmla="*/ 1 h 747"/>
                <a:gd name="CX7" fmla="*/ 0 w 1049"/>
                <a:gd name="CY7" fmla="*/ 1 h 747"/>
                <a:gd name="CX8" fmla="*/ 0 w 1049"/>
                <a:gd name="CY8" fmla="*/ 1 h 747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</a:cxnLst>
              <a:rect l="l" t="t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/>
          </p:spPr>
        </p:sp>
        <p:sp>
          <p:nvSpPr>
            <p:cNvPr id="1121" name="Freeform 15"/>
            <p:cNvSpPr/>
            <p:nvPr/>
          </p:nvSpPr>
          <p:spPr>
            <a:xfrm>
              <a:off x="485" y="3532"/>
              <a:ext cx="135" cy="121"/>
            </a:xfrm>
            <a:custGeom>
              <a:avLst/>
              <a:gdLst>
                <a:gd name="CX1" fmla="*/ 0 w 272"/>
                <a:gd name="CY1" fmla="*/ 1 h 241"/>
                <a:gd name="CX2" fmla="*/ 0 w 272"/>
                <a:gd name="CY2" fmla="*/ 0 h 241"/>
                <a:gd name="CX3" fmla="*/ 0 w 272"/>
                <a:gd name="CY3" fmla="*/ 1 h 241"/>
                <a:gd name="CX4" fmla="*/ 0 w 272"/>
                <a:gd name="CY4" fmla="*/ 1 h 241"/>
                <a:gd name="CX5" fmla="*/ 0 w 272"/>
                <a:gd name="CY5" fmla="*/ 1 h 241"/>
                <a:gd name="CX6" fmla="*/ 0 w 272"/>
                <a:gd name="CY6" fmla="*/ 1 h 241"/>
                <a:gd name="CX7" fmla="*/ 0 w 272"/>
                <a:gd name="CY7" fmla="*/ 1 h 241"/>
                <a:gd name="CX8" fmla="*/ 0 w 272"/>
                <a:gd name="CY8" fmla="*/ 1 h 241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</a:cxnLst>
              <a:rect l="l" t="t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/>
          </p:spPr>
        </p:sp>
        <p:sp>
          <p:nvSpPr>
            <p:cNvPr id="1122" name="Freeform 16"/>
            <p:cNvSpPr/>
            <p:nvPr/>
          </p:nvSpPr>
          <p:spPr>
            <a:xfrm>
              <a:off x="641" y="4163"/>
              <a:ext cx="76" cy="112"/>
            </a:xfrm>
            <a:custGeom>
              <a:avLst/>
              <a:gdLst>
                <a:gd name="CX1" fmla="*/ 1 w 152"/>
                <a:gd name="CY1" fmla="*/ 1 h 224"/>
                <a:gd name="CX2" fmla="*/ 1 w 152"/>
                <a:gd name="CY2" fmla="*/ 1 h 224"/>
                <a:gd name="CX3" fmla="*/ 0 w 152"/>
                <a:gd name="CY3" fmla="*/ 1 h 224"/>
                <a:gd name="CX4" fmla="*/ 1 w 152"/>
                <a:gd name="CY4" fmla="*/ 0 h 224"/>
                <a:gd name="CX5" fmla="*/ 1 w 152"/>
                <a:gd name="CY5" fmla="*/ 1 h 224"/>
                <a:gd name="CX6" fmla="*/ 1 w 152"/>
                <a:gd name="CY6" fmla="*/ 1 h 224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</a:cxnLst>
              <a:rect l="l" t="t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/>
          </p:spPr>
        </p:sp>
        <p:sp>
          <p:nvSpPr>
            <p:cNvPr id="1123" name="Freeform 17"/>
            <p:cNvSpPr/>
            <p:nvPr/>
          </p:nvSpPr>
          <p:spPr>
            <a:xfrm>
              <a:off x="504" y="3607"/>
              <a:ext cx="193" cy="383"/>
            </a:xfrm>
            <a:custGeom>
              <a:avLst/>
              <a:gdLst>
                <a:gd name="CX1" fmla="*/ 0 w 386"/>
                <a:gd name="CY1" fmla="*/ 1 h 764"/>
                <a:gd name="CX2" fmla="*/ 1 w 386"/>
                <a:gd name="CY2" fmla="*/ 0 h 764"/>
                <a:gd name="CX3" fmla="*/ 1 w 386"/>
                <a:gd name="CY3" fmla="*/ 1 h 764"/>
                <a:gd name="CX4" fmla="*/ 1 w 386"/>
                <a:gd name="CY4" fmla="*/ 1 h 764"/>
                <a:gd name="CX5" fmla="*/ 1 w 386"/>
                <a:gd name="CY5" fmla="*/ 1 h 764"/>
                <a:gd name="CX6" fmla="*/ 1 w 386"/>
                <a:gd name="CY6" fmla="*/ 1 h 764"/>
                <a:gd name="CX7" fmla="*/ 0 w 386"/>
                <a:gd name="CY7" fmla="*/ 1 h 764"/>
                <a:gd name="CX8" fmla="*/ 0 w 386"/>
                <a:gd name="CY8" fmla="*/ 1 h 764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</a:cxnLst>
              <a:rect l="l" t="t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/>
          </p:spPr>
        </p:sp>
        <p:sp>
          <p:nvSpPr>
            <p:cNvPr id="1124" name="Freeform 18"/>
            <p:cNvSpPr/>
            <p:nvPr/>
          </p:nvSpPr>
          <p:spPr>
            <a:xfrm>
              <a:off x="668" y="3590"/>
              <a:ext cx="364" cy="174"/>
            </a:xfrm>
            <a:custGeom>
              <a:avLst/>
              <a:gdLst>
                <a:gd name="CX1" fmla="*/ 1 w 728"/>
                <a:gd name="CY1" fmla="*/ 0 h 348"/>
                <a:gd name="CX2" fmla="*/ 0 w 728"/>
                <a:gd name="CY2" fmla="*/ 1 h 348"/>
                <a:gd name="CX3" fmla="*/ 1 w 728"/>
                <a:gd name="CY3" fmla="*/ 1 h 348"/>
                <a:gd name="CX4" fmla="*/ 1 w 728"/>
                <a:gd name="CY4" fmla="*/ 1 h 348"/>
                <a:gd name="CX5" fmla="*/ 1 w 728"/>
                <a:gd name="CY5" fmla="*/ 1 h 348"/>
                <a:gd name="CX6" fmla="*/ 1 w 728"/>
                <a:gd name="CY6" fmla="*/ 0 h 348"/>
                <a:gd name="CX7" fmla="*/ 1 w 728"/>
                <a:gd name="CY7" fmla="*/ 0 h 348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</a:cxnLst>
              <a:rect l="l" t="t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/>
          </p:spPr>
        </p:sp>
        <p:sp>
          <p:nvSpPr>
            <p:cNvPr id="1125" name="Freeform 19"/>
            <p:cNvSpPr/>
            <p:nvPr/>
          </p:nvSpPr>
          <p:spPr>
            <a:xfrm>
              <a:off x="347" y="3693"/>
              <a:ext cx="156" cy="67"/>
            </a:xfrm>
            <a:custGeom>
              <a:avLst/>
              <a:gdLst>
                <a:gd name="CX1" fmla="*/ 1 w 312"/>
                <a:gd name="CY1" fmla="*/ 0 h 135"/>
                <a:gd name="CX2" fmla="*/ 0 w 312"/>
                <a:gd name="CY2" fmla="*/ 0 h 135"/>
                <a:gd name="CX3" fmla="*/ 1 w 312"/>
                <a:gd name="CY3" fmla="*/ 0 h 135"/>
                <a:gd name="CX4" fmla="*/ 1 w 312"/>
                <a:gd name="CY4" fmla="*/ 0 h 135"/>
                <a:gd name="CX5" fmla="*/ 1 w 312"/>
                <a:gd name="CY5" fmla="*/ 0 h 135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</a:cxnLst>
              <a:rect l="l" t="t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</p:sp>
        <p:grpSp>
          <p:nvGrpSpPr>
            <p:cNvPr id="1126" name="Group 20"/>
            <p:cNvGrpSpPr/>
            <p:nvPr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27" name="Group 21"/>
              <p:cNvGrpSpPr/>
              <p:nvPr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28" name="Freeform 22"/>
                <p:cNvSpPr/>
                <p:nvPr/>
              </p:nvSpPr>
              <p:spPr>
                <a:xfrm>
                  <a:off x="499" y="3587"/>
                  <a:ext cx="157" cy="87"/>
                </a:xfrm>
                <a:custGeom>
                  <a:avLst/>
                  <a:gdLst>
                    <a:gd name="CX1" fmla="*/ 0 w 313"/>
                    <a:gd name="CY1" fmla="*/ 0 h 175"/>
                    <a:gd name="CX2" fmla="*/ 1 w 313"/>
                    <a:gd name="CY2" fmla="*/ 0 h 175"/>
                    <a:gd name="CX3" fmla="*/ 1 w 313"/>
                    <a:gd name="CY3" fmla="*/ 0 h 175"/>
                    <a:gd name="CX4" fmla="*/ 1 w 313"/>
                    <a:gd name="CY4" fmla="*/ 0 h 175"/>
                    <a:gd name="CX5" fmla="*/ 1 w 313"/>
                    <a:gd name="CY5" fmla="*/ 0 h 175"/>
                    <a:gd name="CX6" fmla="*/ 1 w 313"/>
                    <a:gd name="CY6" fmla="*/ 0 h 175"/>
                    <a:gd name="CX7" fmla="*/ 1 w 313"/>
                    <a:gd name="CY7" fmla="*/ 0 h 175"/>
                    <a:gd name="CX8" fmla="*/ 1 w 313"/>
                    <a:gd name="CY8" fmla="*/ 0 h 175"/>
                    <a:gd name="CX9" fmla="*/ 0 w 313"/>
                    <a:gd name="CY9" fmla="*/ 0 h 175"/>
                    <a:gd name="CX10" fmla="*/ 0 w 313"/>
                    <a:gd name="CY10" fmla="*/ 0 h 175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  <a:cxn ang="0">
                      <a:pos x="CX10" y="CY10"/>
                    </a:cxn>
                  </a:cxnLst>
                  <a:rect l="l" t="t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29" name="Freeform 23"/>
                <p:cNvSpPr/>
                <p:nvPr/>
              </p:nvSpPr>
              <p:spPr>
                <a:xfrm>
                  <a:off x="636" y="4137"/>
                  <a:ext cx="115" cy="133"/>
                </a:xfrm>
                <a:custGeom>
                  <a:avLst/>
                  <a:gdLst>
                    <a:gd name="CX1" fmla="*/ 0 w 230"/>
                    <a:gd name="CY1" fmla="*/ 1 h 266"/>
                    <a:gd name="CX2" fmla="*/ 1 w 230"/>
                    <a:gd name="CY2" fmla="*/ 1 h 266"/>
                    <a:gd name="CX3" fmla="*/ 1 w 230"/>
                    <a:gd name="CY3" fmla="*/ 1 h 266"/>
                    <a:gd name="CX4" fmla="*/ 1 w 230"/>
                    <a:gd name="CY4" fmla="*/ 1 h 266"/>
                    <a:gd name="CX5" fmla="*/ 1 w 230"/>
                    <a:gd name="CY5" fmla="*/ 0 h 266"/>
                    <a:gd name="CX6" fmla="*/ 1 w 230"/>
                    <a:gd name="CY6" fmla="*/ 1 h 266"/>
                    <a:gd name="CX7" fmla="*/ 1 w 230"/>
                    <a:gd name="CY7" fmla="*/ 1 h 266"/>
                    <a:gd name="CX8" fmla="*/ 0 w 230"/>
                    <a:gd name="CY8" fmla="*/ 1 h 266"/>
                    <a:gd name="CX9" fmla="*/ 0 w 230"/>
                    <a:gd name="CY9" fmla="*/ 1 h 266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</a:cxnLst>
                  <a:rect l="l" t="t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30" name="Freeform 24"/>
                <p:cNvSpPr/>
                <p:nvPr/>
              </p:nvSpPr>
              <p:spPr>
                <a:xfrm>
                  <a:off x="1004" y="3562"/>
                  <a:ext cx="43" cy="117"/>
                </a:xfrm>
                <a:custGeom>
                  <a:avLst/>
                  <a:gdLst>
                    <a:gd name="CX1" fmla="*/ 0 w 87"/>
                    <a:gd name="CY1" fmla="*/ 1 h 234"/>
                    <a:gd name="CX2" fmla="*/ 0 w 87"/>
                    <a:gd name="CY2" fmla="*/ 1 h 234"/>
                    <a:gd name="CX3" fmla="*/ 0 w 87"/>
                    <a:gd name="CY3" fmla="*/ 1 h 234"/>
                    <a:gd name="CX4" fmla="*/ 0 w 87"/>
                    <a:gd name="CY4" fmla="*/ 1 h 234"/>
                    <a:gd name="CX5" fmla="*/ 0 w 87"/>
                    <a:gd name="CY5" fmla="*/ 1 h 234"/>
                    <a:gd name="CX6" fmla="*/ 0 w 87"/>
                    <a:gd name="CY6" fmla="*/ 1 h 234"/>
                    <a:gd name="CX7" fmla="*/ 0 w 87"/>
                    <a:gd name="CY7" fmla="*/ 0 h 234"/>
                    <a:gd name="CX8" fmla="*/ 0 w 87"/>
                    <a:gd name="CY8" fmla="*/ 1 h 234"/>
                    <a:gd name="CX9" fmla="*/ 0 w 87"/>
                    <a:gd name="CY9" fmla="*/ 1 h 234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</a:cxnLst>
                  <a:rect l="l" t="t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</p:grpSp>
          <p:sp>
            <p:nvSpPr>
              <p:cNvPr id="1131" name="Freeform 25"/>
              <p:cNvSpPr/>
              <p:nvPr/>
            </p:nvSpPr>
            <p:spPr>
              <a:xfrm>
                <a:off x="76" y="3732"/>
                <a:ext cx="595" cy="250"/>
              </a:xfrm>
              <a:custGeom>
                <a:avLst/>
                <a:gdLst>
                  <a:gd name="CX1" fmla="*/ 1 w 1190"/>
                  <a:gd name="CY1" fmla="*/ 0 h 500"/>
                  <a:gd name="CX2" fmla="*/ 1 w 1190"/>
                  <a:gd name="CY2" fmla="*/ 1 h 500"/>
                  <a:gd name="CX3" fmla="*/ 1 w 1190"/>
                  <a:gd name="CY3" fmla="*/ 1 h 500"/>
                  <a:gd name="CX4" fmla="*/ 0 w 1190"/>
                  <a:gd name="CY4" fmla="*/ 1 h 500"/>
                  <a:gd name="CX5" fmla="*/ 1 w 1190"/>
                  <a:gd name="CY5" fmla="*/ 0 h 500"/>
                  <a:gd name="CX6" fmla="*/ 1 w 1190"/>
                  <a:gd name="CY6" fmla="*/ 0 h 500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</a:cxnLst>
                <a:rect l="l" t="t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sp>
            <p:nvSpPr>
              <p:cNvPr id="1132" name="Freeform 26"/>
              <p:cNvSpPr/>
              <p:nvPr/>
            </p:nvSpPr>
            <p:spPr>
              <a:xfrm>
                <a:off x="260" y="3886"/>
                <a:ext cx="244" cy="148"/>
              </a:xfrm>
              <a:custGeom>
                <a:avLst/>
                <a:gdLst>
                  <a:gd name="CX1" fmla="*/ 0 w 489"/>
                  <a:gd name="CY1" fmla="*/ 1 h 296"/>
                  <a:gd name="CX2" fmla="*/ 0 w 489"/>
                  <a:gd name="CY2" fmla="*/ 1 h 296"/>
                  <a:gd name="CX3" fmla="*/ 0 w 489"/>
                  <a:gd name="CY3" fmla="*/ 1 h 296"/>
                  <a:gd name="CX4" fmla="*/ 0 w 489"/>
                  <a:gd name="CY4" fmla="*/ 1 h 296"/>
                  <a:gd name="CX5" fmla="*/ 0 w 489"/>
                  <a:gd name="CY5" fmla="*/ 1 h 296"/>
                  <a:gd name="CX6" fmla="*/ 0 w 489"/>
                  <a:gd name="CY6" fmla="*/ 1 h 296"/>
                  <a:gd name="CX7" fmla="*/ 0 w 489"/>
                  <a:gd name="CY7" fmla="*/ 1 h 296"/>
                  <a:gd name="CX8" fmla="*/ 0 w 489"/>
                  <a:gd name="CY8" fmla="*/ 1 h 296"/>
                  <a:gd name="CX9" fmla="*/ 0 w 489"/>
                  <a:gd name="CY9" fmla="*/ 1 h 296"/>
                  <a:gd name="CX10" fmla="*/ 0 w 489"/>
                  <a:gd name="CY10" fmla="*/ 1 h 296"/>
                  <a:gd name="CX11" fmla="*/ 0 w 489"/>
                  <a:gd name="CY11" fmla="*/ 1 h 296"/>
                  <a:gd name="CX12" fmla="*/ 0 w 489"/>
                  <a:gd name="CY12" fmla="*/ 1 h 296"/>
                  <a:gd name="CX13" fmla="*/ 0 w 489"/>
                  <a:gd name="CY13" fmla="*/ 1 h 296"/>
                  <a:gd name="CX14" fmla="*/ 0 w 489"/>
                  <a:gd name="CY14" fmla="*/ 0 h 296"/>
                  <a:gd name="CX15" fmla="*/ 0 w 489"/>
                  <a:gd name="CY15" fmla="*/ 1 h 296"/>
                  <a:gd name="CX16" fmla="*/ 0 w 489"/>
                  <a:gd name="CY16" fmla="*/ 1 h 296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  <a:cxn ang="0">
                    <a:pos x="CX10" y="CY10"/>
                  </a:cxn>
                  <a:cxn ang="0">
                    <a:pos x="CX11" y="CY11"/>
                  </a:cxn>
                  <a:cxn ang="0">
                    <a:pos x="CX12" y="CY12"/>
                  </a:cxn>
                  <a:cxn ang="0">
                    <a:pos x="CX13" y="CY13"/>
                  </a:cxn>
                  <a:cxn ang="0">
                    <a:pos x="CX14" y="CY14"/>
                  </a:cxn>
                  <a:cxn ang="0">
                    <a:pos x="CX15" y="CY15"/>
                  </a:cxn>
                  <a:cxn ang="0">
                    <a:pos x="CX16" y="CY16"/>
                  </a:cxn>
                </a:cxnLst>
                <a:rect l="l" t="t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sp>
            <p:nvSpPr>
              <p:cNvPr id="1133" name="Freeform 27"/>
              <p:cNvSpPr/>
              <p:nvPr/>
            </p:nvSpPr>
            <p:spPr>
              <a:xfrm>
                <a:off x="565" y="3680"/>
                <a:ext cx="107" cy="238"/>
              </a:xfrm>
              <a:custGeom>
                <a:avLst/>
                <a:gdLst>
                  <a:gd name="CX1" fmla="*/ 1 w 213"/>
                  <a:gd name="CY1" fmla="*/ 0 h 478"/>
                  <a:gd name="CX2" fmla="*/ 1 w 213"/>
                  <a:gd name="CY2" fmla="*/ 0 h 478"/>
                  <a:gd name="CX3" fmla="*/ 1 w 213"/>
                  <a:gd name="CY3" fmla="*/ 0 h 478"/>
                  <a:gd name="CX4" fmla="*/ 1 w 213"/>
                  <a:gd name="CY4" fmla="*/ 0 h 478"/>
                  <a:gd name="CX5" fmla="*/ 1 w 213"/>
                  <a:gd name="CY5" fmla="*/ 0 h 478"/>
                  <a:gd name="CX6" fmla="*/ 1 w 213"/>
                  <a:gd name="CY6" fmla="*/ 0 h 478"/>
                  <a:gd name="CX7" fmla="*/ 1 w 213"/>
                  <a:gd name="CY7" fmla="*/ 0 h 478"/>
                  <a:gd name="CX8" fmla="*/ 0 w 213"/>
                  <a:gd name="CY8" fmla="*/ 0 h 478"/>
                  <a:gd name="CX9" fmla="*/ 1 w 213"/>
                  <a:gd name="CY9" fmla="*/ 0 h 478"/>
                  <a:gd name="CX10" fmla="*/ 1 w 213"/>
                  <a:gd name="CY10" fmla="*/ 0 h 478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  <a:cxn ang="0">
                    <a:pos x="CX9" y="CY9"/>
                  </a:cxn>
                  <a:cxn ang="0">
                    <a:pos x="CX10" y="CY10"/>
                  </a:cxn>
                </a:cxnLst>
                <a:rect l="l" t="t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grpSp>
            <p:nvGrpSpPr>
              <p:cNvPr id="1134" name="Group 28"/>
              <p:cNvGrpSpPr/>
              <p:nvPr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35" name="Freeform 29"/>
                <p:cNvSpPr/>
                <p:nvPr/>
              </p:nvSpPr>
              <p:spPr>
                <a:xfrm>
                  <a:off x="669" y="4048"/>
                  <a:ext cx="75" cy="87"/>
                </a:xfrm>
                <a:custGeom>
                  <a:avLst/>
                  <a:gdLst>
                    <a:gd name="CX1" fmla="*/ 1 w 150"/>
                    <a:gd name="CY1" fmla="*/ 0 h 173"/>
                    <a:gd name="CX2" fmla="*/ 1 w 150"/>
                    <a:gd name="CY2" fmla="*/ 1 h 173"/>
                    <a:gd name="CX3" fmla="*/ 0 w 150"/>
                    <a:gd name="CY3" fmla="*/ 1 h 173"/>
                    <a:gd name="CX4" fmla="*/ 1 w 150"/>
                    <a:gd name="CY4" fmla="*/ 1 h 173"/>
                    <a:gd name="CX5" fmla="*/ 1 w 150"/>
                    <a:gd name="CY5" fmla="*/ 1 h 173"/>
                    <a:gd name="CX6" fmla="*/ 1 w 150"/>
                    <a:gd name="CY6" fmla="*/ 1 h 173"/>
                    <a:gd name="CX7" fmla="*/ 1 w 150"/>
                    <a:gd name="CY7" fmla="*/ 0 h 173"/>
                    <a:gd name="CX8" fmla="*/ 1 w 150"/>
                    <a:gd name="CY8" fmla="*/ 0 h 173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</a:cxnLst>
                  <a:rect l="l" t="t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36" name="Freeform 30"/>
                <p:cNvSpPr/>
                <p:nvPr/>
              </p:nvSpPr>
              <p:spPr>
                <a:xfrm>
                  <a:off x="5" y="3728"/>
                  <a:ext cx="842" cy="440"/>
                </a:xfrm>
                <a:custGeom>
                  <a:avLst/>
                  <a:gdLst>
                    <a:gd name="CX1" fmla="*/ 1 w 1684"/>
                    <a:gd name="CY1" fmla="*/ 0 h 880"/>
                    <a:gd name="CX2" fmla="*/ 1 w 1684"/>
                    <a:gd name="CY2" fmla="*/ 1 h 880"/>
                    <a:gd name="CX3" fmla="*/ 0 w 1684"/>
                    <a:gd name="CY3" fmla="*/ 1 h 880"/>
                    <a:gd name="CX4" fmla="*/ 1 w 1684"/>
                    <a:gd name="CY4" fmla="*/ 1 h 880"/>
                    <a:gd name="CX5" fmla="*/ 1 w 1684"/>
                    <a:gd name="CY5" fmla="*/ 1 h 880"/>
                    <a:gd name="CX6" fmla="*/ 1 w 1684"/>
                    <a:gd name="CY6" fmla="*/ 1 h 880"/>
                    <a:gd name="CX7" fmla="*/ 1 w 1684"/>
                    <a:gd name="CY7" fmla="*/ 1 h 880"/>
                    <a:gd name="CX8" fmla="*/ 1 w 1684"/>
                    <a:gd name="CY8" fmla="*/ 1 h 880"/>
                    <a:gd name="CX9" fmla="*/ 1 w 1684"/>
                    <a:gd name="CY9" fmla="*/ 1 h 880"/>
                    <a:gd name="CX10" fmla="*/ 1 w 1684"/>
                    <a:gd name="CY10" fmla="*/ 1 h 880"/>
                    <a:gd name="CX11" fmla="*/ 1 w 1684"/>
                    <a:gd name="CY11" fmla="*/ 1 h 880"/>
                    <a:gd name="CX12" fmla="*/ 1 w 1684"/>
                    <a:gd name="CY12" fmla="*/ 1 h 880"/>
                    <a:gd name="CX13" fmla="*/ 1 w 1684"/>
                    <a:gd name="CY13" fmla="*/ 1 h 880"/>
                    <a:gd name="CX14" fmla="*/ 1 w 1684"/>
                    <a:gd name="CY14" fmla="*/ 1 h 880"/>
                    <a:gd name="CX15" fmla="*/ 1 w 1684"/>
                    <a:gd name="CY15" fmla="*/ 1 h 880"/>
                    <a:gd name="CX16" fmla="*/ 1 w 1684"/>
                    <a:gd name="CY16" fmla="*/ 1 h 880"/>
                    <a:gd name="CX17" fmla="*/ 1 w 1684"/>
                    <a:gd name="CY17" fmla="*/ 1 h 880"/>
                    <a:gd name="CX18" fmla="*/ 1 w 1684"/>
                    <a:gd name="CY18" fmla="*/ 1 h 880"/>
                    <a:gd name="CX19" fmla="*/ 1 w 1684"/>
                    <a:gd name="CY19" fmla="*/ 1 h 880"/>
                    <a:gd name="CX20" fmla="*/ 1 w 1684"/>
                    <a:gd name="CY20" fmla="*/ 1 h 880"/>
                    <a:gd name="CX21" fmla="*/ 1 w 1684"/>
                    <a:gd name="CY21" fmla="*/ 1 h 880"/>
                    <a:gd name="CX22" fmla="*/ 1 w 1684"/>
                    <a:gd name="CY22" fmla="*/ 1 h 880"/>
                    <a:gd name="CX23" fmla="*/ 1 w 1684"/>
                    <a:gd name="CY23" fmla="*/ 1 h 880"/>
                    <a:gd name="CX24" fmla="*/ 1 w 1684"/>
                    <a:gd name="CY24" fmla="*/ 0 h 880"/>
                    <a:gd name="CX25" fmla="*/ 1 w 1684"/>
                    <a:gd name="CY25" fmla="*/ 0 h 880"/>
                    <a:gd name="CX26" fmla="*/ 1 w 1684"/>
                    <a:gd name="CY26" fmla="*/ 0 h 880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  <a:cxn ang="0">
                      <a:pos x="CX10" y="CY10"/>
                    </a:cxn>
                    <a:cxn ang="0">
                      <a:pos x="CX11" y="CY11"/>
                    </a:cxn>
                    <a:cxn ang="0">
                      <a:pos x="CX12" y="CY12"/>
                    </a:cxn>
                    <a:cxn ang="0">
                      <a:pos x="CX13" y="CY13"/>
                    </a:cxn>
                    <a:cxn ang="0">
                      <a:pos x="CX14" y="CY14"/>
                    </a:cxn>
                    <a:cxn ang="0">
                      <a:pos x="CX15" y="CY15"/>
                    </a:cxn>
                    <a:cxn ang="0">
                      <a:pos x="CX16" y="CY16"/>
                    </a:cxn>
                    <a:cxn ang="0">
                      <a:pos x="CX17" y="CY17"/>
                    </a:cxn>
                    <a:cxn ang="0">
                      <a:pos x="CX18" y="CY18"/>
                    </a:cxn>
                    <a:cxn ang="0">
                      <a:pos x="CX19" y="CY19"/>
                    </a:cxn>
                    <a:cxn ang="0">
                      <a:pos x="CX20" y="CY20"/>
                    </a:cxn>
                    <a:cxn ang="0">
                      <a:pos x="CX21" y="CY21"/>
                    </a:cxn>
                    <a:cxn ang="0">
                      <a:pos x="CX22" y="CY22"/>
                    </a:cxn>
                    <a:cxn ang="0">
                      <a:pos x="CX23" y="CY23"/>
                    </a:cxn>
                    <a:cxn ang="0">
                      <a:pos x="CX24" y="CY24"/>
                    </a:cxn>
                    <a:cxn ang="0">
                      <a:pos x="CX25" y="CY25"/>
                    </a:cxn>
                    <a:cxn ang="0">
                      <a:pos x="CX26" y="CY26"/>
                    </a:cxn>
                  </a:cxnLst>
                  <a:rect l="l" t="t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37" name="Freeform 31"/>
                <p:cNvSpPr/>
                <p:nvPr/>
              </p:nvSpPr>
              <p:spPr>
                <a:xfrm>
                  <a:off x="106" y="3770"/>
                  <a:ext cx="80" cy="167"/>
                </a:xfrm>
                <a:custGeom>
                  <a:avLst/>
                  <a:gdLst>
                    <a:gd name="CX1" fmla="*/ 1 w 160"/>
                    <a:gd name="CY1" fmla="*/ 0 h 335"/>
                    <a:gd name="CX2" fmla="*/ 1 w 160"/>
                    <a:gd name="CY2" fmla="*/ 0 h 335"/>
                    <a:gd name="CX3" fmla="*/ 0 w 160"/>
                    <a:gd name="CY3" fmla="*/ 0 h 335"/>
                    <a:gd name="CX4" fmla="*/ 1 w 160"/>
                    <a:gd name="CY4" fmla="*/ 0 h 335"/>
                    <a:gd name="CX5" fmla="*/ 1 w 160"/>
                    <a:gd name="CY5" fmla="*/ 0 h 335"/>
                    <a:gd name="CX6" fmla="*/ 1 w 160"/>
                    <a:gd name="CY6" fmla="*/ 0 h 335"/>
                    <a:gd name="CX7" fmla="*/ 1 w 160"/>
                    <a:gd name="CY7" fmla="*/ 0 h 335"/>
                    <a:gd name="CX8" fmla="*/ 1 w 160"/>
                    <a:gd name="CY8" fmla="*/ 0 h 335"/>
                    <a:gd name="CX9" fmla="*/ 1 w 160"/>
                    <a:gd name="CY9" fmla="*/ 0 h 335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</a:cxnLst>
                  <a:rect l="l" t="t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38" name="Freeform 32"/>
                <p:cNvSpPr/>
                <p:nvPr/>
              </p:nvSpPr>
              <p:spPr>
                <a:xfrm>
                  <a:off x="449" y="3490"/>
                  <a:ext cx="322" cy="594"/>
                </a:xfrm>
                <a:custGeom>
                  <a:avLst/>
                  <a:gdLst>
                    <a:gd name="CX1" fmla="*/ 1 w 642"/>
                    <a:gd name="CY1" fmla="*/ 1 h 1188"/>
                    <a:gd name="CX2" fmla="*/ 0 w 642"/>
                    <a:gd name="CY2" fmla="*/ 1 h 1188"/>
                    <a:gd name="CX3" fmla="*/ 1 w 642"/>
                    <a:gd name="CY3" fmla="*/ 1 h 1188"/>
                    <a:gd name="CX4" fmla="*/ 1 w 642"/>
                    <a:gd name="CY4" fmla="*/ 0 h 1188"/>
                    <a:gd name="CX5" fmla="*/ 1 w 642"/>
                    <a:gd name="CY5" fmla="*/ 1 h 1188"/>
                    <a:gd name="CX6" fmla="*/ 1 w 642"/>
                    <a:gd name="CY6" fmla="*/ 1 h 1188"/>
                    <a:gd name="CX7" fmla="*/ 1 w 642"/>
                    <a:gd name="CY7" fmla="*/ 1 h 1188"/>
                    <a:gd name="CX8" fmla="*/ 1 w 642"/>
                    <a:gd name="CY8" fmla="*/ 1 h 1188"/>
                    <a:gd name="CX9" fmla="*/ 1 w 642"/>
                    <a:gd name="CY9" fmla="*/ 1 h 1188"/>
                    <a:gd name="CX10" fmla="*/ 1 w 642"/>
                    <a:gd name="CY10" fmla="*/ 1 h 1188"/>
                    <a:gd name="CX11" fmla="*/ 1 w 642"/>
                    <a:gd name="CY11" fmla="*/ 1 h 1188"/>
                    <a:gd name="CX12" fmla="*/ 1 w 642"/>
                    <a:gd name="CY12" fmla="*/ 1 h 1188"/>
                    <a:gd name="CX13" fmla="*/ 1 w 642"/>
                    <a:gd name="CY13" fmla="*/ 1 h 1188"/>
                    <a:gd name="CX14" fmla="*/ 1 w 642"/>
                    <a:gd name="CY14" fmla="*/ 1 h 1188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  <a:cxn ang="0">
                      <a:pos x="CX10" y="CY10"/>
                    </a:cxn>
                    <a:cxn ang="0">
                      <a:pos x="CX11" y="CY11"/>
                    </a:cxn>
                    <a:cxn ang="0">
                      <a:pos x="CX12" y="CY12"/>
                    </a:cxn>
                    <a:cxn ang="0">
                      <a:pos x="CX13" y="CY13"/>
                    </a:cxn>
                    <a:cxn ang="0">
                      <a:pos x="CX14" y="CY14"/>
                    </a:cxn>
                  </a:cxnLst>
                  <a:rect l="l" t="t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39" name="Freeform 33"/>
                <p:cNvSpPr/>
                <p:nvPr/>
              </p:nvSpPr>
              <p:spPr>
                <a:xfrm>
                  <a:off x="578" y="3650"/>
                  <a:ext cx="96" cy="252"/>
                </a:xfrm>
                <a:custGeom>
                  <a:avLst/>
                  <a:gdLst>
                    <a:gd name="CX1" fmla="*/ 0 w 192"/>
                    <a:gd name="CY1" fmla="*/ 1 h 504"/>
                    <a:gd name="CX2" fmla="*/ 1 w 192"/>
                    <a:gd name="CY2" fmla="*/ 1 h 504"/>
                    <a:gd name="CX3" fmla="*/ 1 w 192"/>
                    <a:gd name="CY3" fmla="*/ 1 h 504"/>
                    <a:gd name="CX4" fmla="*/ 1 w 192"/>
                    <a:gd name="CY4" fmla="*/ 1 h 504"/>
                    <a:gd name="CX5" fmla="*/ 1 w 192"/>
                    <a:gd name="CY5" fmla="*/ 1 h 504"/>
                    <a:gd name="CX6" fmla="*/ 1 w 192"/>
                    <a:gd name="CY6" fmla="*/ 1 h 504"/>
                    <a:gd name="CX7" fmla="*/ 1 w 192"/>
                    <a:gd name="CY7" fmla="*/ 1 h 504"/>
                    <a:gd name="CX8" fmla="*/ 1 w 192"/>
                    <a:gd name="CY8" fmla="*/ 1 h 504"/>
                    <a:gd name="CX9" fmla="*/ 1 w 192"/>
                    <a:gd name="CY9" fmla="*/ 0 h 504"/>
                    <a:gd name="CX10" fmla="*/ 0 w 192"/>
                    <a:gd name="CY10" fmla="*/ 1 h 504"/>
                    <a:gd name="CX11" fmla="*/ 0 w 192"/>
                    <a:gd name="CY11" fmla="*/ 1 h 504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  <a:cxn ang="0">
                      <a:pos x="CX10" y="CY10"/>
                    </a:cxn>
                    <a:cxn ang="0">
                      <a:pos x="CX11" y="CY11"/>
                    </a:cxn>
                  </a:cxnLst>
                  <a:rect l="l" t="t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40" name="Freeform 34"/>
                <p:cNvSpPr/>
                <p:nvPr/>
              </p:nvSpPr>
              <p:spPr>
                <a:xfrm>
                  <a:off x="328" y="3630"/>
                  <a:ext cx="195" cy="135"/>
                </a:xfrm>
                <a:custGeom>
                  <a:avLst/>
                  <a:gdLst>
                    <a:gd name="CX1" fmla="*/ 1 w 390"/>
                    <a:gd name="CY1" fmla="*/ 0 h 269"/>
                    <a:gd name="CX2" fmla="*/ 1 w 390"/>
                    <a:gd name="CY2" fmla="*/ 1 h 269"/>
                    <a:gd name="CX3" fmla="*/ 1 w 390"/>
                    <a:gd name="CY3" fmla="*/ 1 h 269"/>
                    <a:gd name="CX4" fmla="*/ 0 w 390"/>
                    <a:gd name="CY4" fmla="*/ 1 h 269"/>
                    <a:gd name="CX5" fmla="*/ 0 w 390"/>
                    <a:gd name="CY5" fmla="*/ 1 h 269"/>
                    <a:gd name="CX6" fmla="*/ 1 w 390"/>
                    <a:gd name="CY6" fmla="*/ 1 h 269"/>
                    <a:gd name="CX7" fmla="*/ 1 w 390"/>
                    <a:gd name="CY7" fmla="*/ 1 h 269"/>
                    <a:gd name="CX8" fmla="*/ 1 w 390"/>
                    <a:gd name="CY8" fmla="*/ 1 h 269"/>
                    <a:gd name="CX9" fmla="*/ 1 w 390"/>
                    <a:gd name="CY9" fmla="*/ 1 h 269"/>
                    <a:gd name="CX10" fmla="*/ 1 w 390"/>
                    <a:gd name="CY10" fmla="*/ 1 h 269"/>
                    <a:gd name="CX11" fmla="*/ 1 w 390"/>
                    <a:gd name="CY11" fmla="*/ 1 h 269"/>
                    <a:gd name="CX12" fmla="*/ 1 w 390"/>
                    <a:gd name="CY12" fmla="*/ 0 h 269"/>
                    <a:gd name="CX13" fmla="*/ 1 w 390"/>
                    <a:gd name="CY13" fmla="*/ 0 h 269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  <a:cxn ang="0">
                      <a:pos x="CX10" y="CY10"/>
                    </a:cxn>
                    <a:cxn ang="0">
                      <a:pos x="CX11" y="CY11"/>
                    </a:cxn>
                    <a:cxn ang="0">
                      <a:pos x="CX12" y="CY12"/>
                    </a:cxn>
                    <a:cxn ang="0">
                      <a:pos x="CX13" y="CY13"/>
                    </a:cxn>
                  </a:cxnLst>
                  <a:rect l="l" t="t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41" name="Freeform 35"/>
                <p:cNvSpPr/>
                <p:nvPr/>
              </p:nvSpPr>
              <p:spPr>
                <a:xfrm>
                  <a:off x="658" y="3538"/>
                  <a:ext cx="471" cy="212"/>
                </a:xfrm>
                <a:custGeom>
                  <a:avLst/>
                  <a:gdLst>
                    <a:gd name="CX1" fmla="*/ 0 w 941"/>
                    <a:gd name="CY1" fmla="*/ 1 h 424"/>
                    <a:gd name="CX2" fmla="*/ 1 w 941"/>
                    <a:gd name="CY2" fmla="*/ 0 h 424"/>
                    <a:gd name="CX3" fmla="*/ 1 w 941"/>
                    <a:gd name="CY3" fmla="*/ 1 h 424"/>
                    <a:gd name="CX4" fmla="*/ 1 w 941"/>
                    <a:gd name="CY4" fmla="*/ 1 h 424"/>
                    <a:gd name="CX5" fmla="*/ 1 w 941"/>
                    <a:gd name="CY5" fmla="*/ 1 h 424"/>
                    <a:gd name="CX6" fmla="*/ 1 w 941"/>
                    <a:gd name="CY6" fmla="*/ 1 h 424"/>
                    <a:gd name="CX7" fmla="*/ 1 w 941"/>
                    <a:gd name="CY7" fmla="*/ 1 h 424"/>
                    <a:gd name="CX8" fmla="*/ 1 w 941"/>
                    <a:gd name="CY8" fmla="*/ 1 h 424"/>
                    <a:gd name="CX9" fmla="*/ 1 w 941"/>
                    <a:gd name="CY9" fmla="*/ 1 h 424"/>
                    <a:gd name="CX10" fmla="*/ 1 w 941"/>
                    <a:gd name="CY10" fmla="*/ 1 h 424"/>
                    <a:gd name="CX11" fmla="*/ 0 w 941"/>
                    <a:gd name="CY11" fmla="*/ 1 h 424"/>
                    <a:gd name="CX12" fmla="*/ 0 w 941"/>
                    <a:gd name="CY12" fmla="*/ 1 h 424"/>
                    <a:gd name="CX13" fmla="*/ 0 w 941"/>
                    <a:gd name="CY13" fmla="*/ 1 h 424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  <a:cxn ang="0">
                      <a:pos x="CX10" y="CY10"/>
                    </a:cxn>
                    <a:cxn ang="0">
                      <a:pos x="CX11" y="CY11"/>
                    </a:cxn>
                    <a:cxn ang="0">
                      <a:pos x="CX12" y="CY12"/>
                    </a:cxn>
                    <a:cxn ang="0">
                      <a:pos x="CX13" y="CY13"/>
                    </a:cxn>
                  </a:cxnLst>
                  <a:rect l="l" t="t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42" name="Freeform 36"/>
                <p:cNvSpPr/>
                <p:nvPr/>
              </p:nvSpPr>
              <p:spPr>
                <a:xfrm>
                  <a:off x="717" y="3606"/>
                  <a:ext cx="245" cy="86"/>
                </a:xfrm>
                <a:custGeom>
                  <a:avLst/>
                  <a:gdLst>
                    <a:gd name="CX1" fmla="*/ 0 w 488"/>
                    <a:gd name="CY1" fmla="*/ 0 h 173"/>
                    <a:gd name="CX2" fmla="*/ 1 w 488"/>
                    <a:gd name="CY2" fmla="*/ 0 h 173"/>
                    <a:gd name="CX3" fmla="*/ 1 w 488"/>
                    <a:gd name="CY3" fmla="*/ 0 h 173"/>
                    <a:gd name="CX4" fmla="*/ 1 w 488"/>
                    <a:gd name="CY4" fmla="*/ 0 h 173"/>
                    <a:gd name="CX5" fmla="*/ 1 w 488"/>
                    <a:gd name="CY5" fmla="*/ 0 h 173"/>
                    <a:gd name="CX6" fmla="*/ 1 w 488"/>
                    <a:gd name="CY6" fmla="*/ 0 h 173"/>
                    <a:gd name="CX7" fmla="*/ 1 w 488"/>
                    <a:gd name="CY7" fmla="*/ 0 h 173"/>
                    <a:gd name="CX8" fmla="*/ 1 w 488"/>
                    <a:gd name="CY8" fmla="*/ 0 h 173"/>
                    <a:gd name="CX9" fmla="*/ 1 w 488"/>
                    <a:gd name="CY9" fmla="*/ 0 h 173"/>
                    <a:gd name="CX10" fmla="*/ 1 w 488"/>
                    <a:gd name="CY10" fmla="*/ 0 h 173"/>
                    <a:gd name="CX11" fmla="*/ 1 w 488"/>
                    <a:gd name="CY11" fmla="*/ 0 h 173"/>
                    <a:gd name="CX12" fmla="*/ 1 w 488"/>
                    <a:gd name="CY12" fmla="*/ 0 h 173"/>
                    <a:gd name="CX13" fmla="*/ 1 w 488"/>
                    <a:gd name="CY13" fmla="*/ 0 h 173"/>
                    <a:gd name="CX14" fmla="*/ 1 w 488"/>
                    <a:gd name="CY14" fmla="*/ 0 h 173"/>
                    <a:gd name="CX15" fmla="*/ 0 w 488"/>
                    <a:gd name="CY15" fmla="*/ 0 h 173"/>
                    <a:gd name="CX16" fmla="*/ 0 w 488"/>
                    <a:gd name="CY16" fmla="*/ 0 h 173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  <a:cxn ang="0">
                      <a:pos x="CX10" y="CY10"/>
                    </a:cxn>
                    <a:cxn ang="0">
                      <a:pos x="CX11" y="CY11"/>
                    </a:cxn>
                    <a:cxn ang="0">
                      <a:pos x="CX12" y="CY12"/>
                    </a:cxn>
                    <a:cxn ang="0">
                      <a:pos x="CX13" y="CY13"/>
                    </a:cxn>
                    <a:cxn ang="0">
                      <a:pos x="CX14" y="CY14"/>
                    </a:cxn>
                    <a:cxn ang="0">
                      <a:pos x="CX15" y="CY15"/>
                    </a:cxn>
                    <a:cxn ang="0">
                      <a:pos x="CX16" y="CY16"/>
                    </a:cxn>
                  </a:cxnLst>
                  <a:rect l="l" t="t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</p:grpSp>
        </p:grpSp>
      </p:grpSp>
      <p:grpSp>
        <p:nvGrpSpPr>
          <p:cNvPr id="1143" name="Group 37"/>
          <p:cNvGrpSpPr/>
          <p:nvPr/>
        </p:nvGrpSpPr>
        <p:grpSpPr>
          <a:xfrm>
            <a:off x="8680450" y="2116137"/>
            <a:ext cx="385762" cy="4308475"/>
            <a:chOff x="5468" y="1333"/>
            <a:chExt cx="243" cy="2714"/>
          </a:xfrm>
        </p:grpSpPr>
        <p:sp>
          <p:nvSpPr>
            <p:cNvPr id="1144" name="Freeform 38"/>
            <p:cNvSpPr/>
            <p:nvPr/>
          </p:nvSpPr>
          <p:spPr>
            <a:xfrm flipH="1">
              <a:off x="5468" y="2620"/>
              <a:ext cx="205" cy="1427"/>
            </a:xfrm>
            <a:custGeom>
              <a:avLst/>
              <a:gdLst>
                <a:gd name="CX1" fmla="*/ 0 w 772"/>
                <a:gd name="CY1" fmla="*/ 0 h 3266"/>
                <a:gd name="CX2" fmla="*/ 0 w 772"/>
                <a:gd name="CY2" fmla="*/ 0 h 3266"/>
                <a:gd name="CX3" fmla="*/ 0 w 772"/>
                <a:gd name="CY3" fmla="*/ 0 h 3266"/>
                <a:gd name="CX4" fmla="*/ 0 w 772"/>
                <a:gd name="CY4" fmla="*/ 0 h 3266"/>
                <a:gd name="CX5" fmla="*/ 0 w 772"/>
                <a:gd name="CY5" fmla="*/ 0 h 3266"/>
                <a:gd name="CX6" fmla="*/ 0 w 772"/>
                <a:gd name="CY6" fmla="*/ 0 h 3266"/>
                <a:gd name="CX7" fmla="*/ 0 w 772"/>
                <a:gd name="CY7" fmla="*/ 0 h 3266"/>
                <a:gd name="CX8" fmla="*/ 0 w 772"/>
                <a:gd name="CY8" fmla="*/ 0 h 3266"/>
                <a:gd name="CX9" fmla="*/ 0 w 772"/>
                <a:gd name="CY9" fmla="*/ 0 h 3266"/>
                <a:gd name="CX10" fmla="*/ 0 w 772"/>
                <a:gd name="CY10" fmla="*/ 0 h 3266"/>
                <a:gd name="CX11" fmla="*/ 0 w 772"/>
                <a:gd name="CY11" fmla="*/ 0 h 3266"/>
                <a:gd name="CX12" fmla="*/ 0 w 772"/>
                <a:gd name="CY12" fmla="*/ 0 h 3266"/>
                <a:gd name="CX13" fmla="*/ 0 w 772"/>
                <a:gd name="CY13" fmla="*/ 0 h 3266"/>
                <a:gd name="CX14" fmla="*/ 0 w 772"/>
                <a:gd name="CY14" fmla="*/ 0 h 3266"/>
                <a:gd name="CX15" fmla="*/ 0 w 772"/>
                <a:gd name="CY15" fmla="*/ 0 h 3266"/>
                <a:gd name="CX16" fmla="*/ 0 w 772"/>
                <a:gd name="CY16" fmla="*/ 0 h 3266"/>
                <a:gd name="CX17" fmla="*/ 0 w 772"/>
                <a:gd name="CY17" fmla="*/ 0 h 3266"/>
                <a:gd name="CX18" fmla="*/ 0 w 772"/>
                <a:gd name="CY18" fmla="*/ 0 h 3266"/>
                <a:gd name="CX19" fmla="*/ 0 w 772"/>
                <a:gd name="CY19" fmla="*/ 0 h 3266"/>
                <a:gd name="CX20" fmla="*/ 0 w 772"/>
                <a:gd name="CY20" fmla="*/ 0 h 3266"/>
                <a:gd name="CX21" fmla="*/ 0 w 772"/>
                <a:gd name="CY21" fmla="*/ 0 h 3266"/>
                <a:gd name="CX22" fmla="*/ 0 w 772"/>
                <a:gd name="CY22" fmla="*/ 0 h 3266"/>
                <a:gd name="CX23" fmla="*/ 0 w 772"/>
                <a:gd name="CY23" fmla="*/ 0 h 3266"/>
                <a:gd name="CX24" fmla="*/ 0 w 772"/>
                <a:gd name="CY24" fmla="*/ 0 h 3266"/>
                <a:gd name="CX25" fmla="*/ 0 w 772"/>
                <a:gd name="CY25" fmla="*/ 0 h 3266"/>
                <a:gd name="CX26" fmla="*/ 0 w 772"/>
                <a:gd name="CY26" fmla="*/ 0 h 3266"/>
                <a:gd name="CX27" fmla="*/ 0 w 772"/>
                <a:gd name="CY27" fmla="*/ 0 h 3266"/>
                <a:gd name="CX28" fmla="*/ 0 w 772"/>
                <a:gd name="CY28" fmla="*/ 0 h 3266"/>
                <a:gd name="CX29" fmla="*/ 0 w 772"/>
                <a:gd name="CY29" fmla="*/ 0 h 3266"/>
                <a:gd name="CX30" fmla="*/ 0 w 772"/>
                <a:gd name="CY30" fmla="*/ 0 h 3266"/>
                <a:gd name="CX31" fmla="*/ 0 w 772"/>
                <a:gd name="CY31" fmla="*/ 0 h 3266"/>
                <a:gd name="CX32" fmla="*/ 0 w 772"/>
                <a:gd name="CY32" fmla="*/ 0 h 3266"/>
                <a:gd name="CX33" fmla="*/ 0 w 772"/>
                <a:gd name="CY33" fmla="*/ 0 h 3266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0">
                  <a:pos x="CX14" y="CY14"/>
                </a:cxn>
                <a:cxn ang="0">
                  <a:pos x="CX15" y="CY15"/>
                </a:cxn>
                <a:cxn ang="0">
                  <a:pos x="CX16" y="CY16"/>
                </a:cxn>
                <a:cxn ang="0">
                  <a:pos x="CX17" y="CY17"/>
                </a:cxn>
                <a:cxn ang="0">
                  <a:pos x="CX18" y="CY18"/>
                </a:cxn>
                <a:cxn ang="0">
                  <a:pos x="CX19" y="CY19"/>
                </a:cxn>
                <a:cxn ang="0">
                  <a:pos x="CX20" y="CY20"/>
                </a:cxn>
                <a:cxn ang="0">
                  <a:pos x="CX21" y="CY21"/>
                </a:cxn>
                <a:cxn ang="0">
                  <a:pos x="CX22" y="CY22"/>
                </a:cxn>
                <a:cxn ang="0">
                  <a:pos x="CX23" y="CY23"/>
                </a:cxn>
                <a:cxn ang="0">
                  <a:pos x="CX24" y="CY24"/>
                </a:cxn>
                <a:cxn ang="0">
                  <a:pos x="CX25" y="CY25"/>
                </a:cxn>
                <a:cxn ang="0">
                  <a:pos x="CX26" y="CY26"/>
                </a:cxn>
                <a:cxn ang="0">
                  <a:pos x="CX27" y="CY27"/>
                </a:cxn>
                <a:cxn ang="0">
                  <a:pos x="CX28" y="CY28"/>
                </a:cxn>
                <a:cxn ang="0">
                  <a:pos x="CX29" y="CY29"/>
                </a:cxn>
                <a:cxn ang="0">
                  <a:pos x="CX30" y="CY30"/>
                </a:cxn>
                <a:cxn ang="0">
                  <a:pos x="CX31" y="CY31"/>
                </a:cxn>
                <a:cxn ang="0">
                  <a:pos x="CX32" y="CY32"/>
                </a:cxn>
                <a:cxn ang="0">
                  <a:pos x="CX33" y="CY33"/>
                </a:cxn>
              </a:cxnLst>
              <a:rect l="l" t="t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/>
          </p:spPr>
        </p:sp>
        <p:sp>
          <p:nvSpPr>
            <p:cNvPr id="1145" name="Freeform 39"/>
            <p:cNvSpPr/>
            <p:nvPr/>
          </p:nvSpPr>
          <p:spPr>
            <a:xfrm flipH="1">
              <a:off x="5506" y="1333"/>
              <a:ext cx="205" cy="1633"/>
            </a:xfrm>
            <a:custGeom>
              <a:avLst/>
              <a:gdLst>
                <a:gd name="CX1" fmla="*/ 0 w 772"/>
                <a:gd name="CY1" fmla="*/ 1 h 3266"/>
                <a:gd name="CX2" fmla="*/ 0 w 772"/>
                <a:gd name="CY2" fmla="*/ 1 h 3266"/>
                <a:gd name="CX3" fmla="*/ 0 w 772"/>
                <a:gd name="CY3" fmla="*/ 1 h 3266"/>
                <a:gd name="CX4" fmla="*/ 0 w 772"/>
                <a:gd name="CY4" fmla="*/ 1 h 3266"/>
                <a:gd name="CX5" fmla="*/ 0 w 772"/>
                <a:gd name="CY5" fmla="*/ 1 h 3266"/>
                <a:gd name="CX6" fmla="*/ 0 w 772"/>
                <a:gd name="CY6" fmla="*/ 1 h 3266"/>
                <a:gd name="CX7" fmla="*/ 0 w 772"/>
                <a:gd name="CY7" fmla="*/ 1 h 3266"/>
                <a:gd name="CX8" fmla="*/ 0 w 772"/>
                <a:gd name="CY8" fmla="*/ 1 h 3266"/>
                <a:gd name="CX9" fmla="*/ 0 w 772"/>
                <a:gd name="CY9" fmla="*/ 1 h 3266"/>
                <a:gd name="CX10" fmla="*/ 0 w 772"/>
                <a:gd name="CY10" fmla="*/ 1 h 3266"/>
                <a:gd name="CX11" fmla="*/ 0 w 772"/>
                <a:gd name="CY11" fmla="*/ 1 h 3266"/>
                <a:gd name="CX12" fmla="*/ 0 w 772"/>
                <a:gd name="CY12" fmla="*/ 1 h 3266"/>
                <a:gd name="CX13" fmla="*/ 0 w 772"/>
                <a:gd name="CY13" fmla="*/ 1 h 3266"/>
                <a:gd name="CX14" fmla="*/ 0 w 772"/>
                <a:gd name="CY14" fmla="*/ 1 h 3266"/>
                <a:gd name="CX15" fmla="*/ 0 w 772"/>
                <a:gd name="CY15" fmla="*/ 1 h 3266"/>
                <a:gd name="CX16" fmla="*/ 0 w 772"/>
                <a:gd name="CY16" fmla="*/ 0 h 3266"/>
                <a:gd name="CX17" fmla="*/ 0 w 772"/>
                <a:gd name="CY17" fmla="*/ 1 h 3266"/>
                <a:gd name="CX18" fmla="*/ 0 w 772"/>
                <a:gd name="CY18" fmla="*/ 1 h 3266"/>
                <a:gd name="CX19" fmla="*/ 0 w 772"/>
                <a:gd name="CY19" fmla="*/ 1 h 3266"/>
                <a:gd name="CX20" fmla="*/ 0 w 772"/>
                <a:gd name="CY20" fmla="*/ 1 h 3266"/>
                <a:gd name="CX21" fmla="*/ 0 w 772"/>
                <a:gd name="CY21" fmla="*/ 1 h 3266"/>
                <a:gd name="CX22" fmla="*/ 0 w 772"/>
                <a:gd name="CY22" fmla="*/ 1 h 3266"/>
                <a:gd name="CX23" fmla="*/ 0 w 772"/>
                <a:gd name="CY23" fmla="*/ 1 h 3266"/>
                <a:gd name="CX24" fmla="*/ 0 w 772"/>
                <a:gd name="CY24" fmla="*/ 1 h 3266"/>
                <a:gd name="CX25" fmla="*/ 0 w 772"/>
                <a:gd name="CY25" fmla="*/ 1 h 3266"/>
                <a:gd name="CX26" fmla="*/ 0 w 772"/>
                <a:gd name="CY26" fmla="*/ 1 h 3266"/>
                <a:gd name="CX27" fmla="*/ 0 w 772"/>
                <a:gd name="CY27" fmla="*/ 1 h 3266"/>
                <a:gd name="CX28" fmla="*/ 0 w 772"/>
                <a:gd name="CY28" fmla="*/ 1 h 3266"/>
                <a:gd name="CX29" fmla="*/ 0 w 772"/>
                <a:gd name="CY29" fmla="*/ 1 h 3266"/>
                <a:gd name="CX30" fmla="*/ 0 w 772"/>
                <a:gd name="CY30" fmla="*/ 1 h 3266"/>
                <a:gd name="CX31" fmla="*/ 0 w 772"/>
                <a:gd name="CY31" fmla="*/ 1 h 3266"/>
                <a:gd name="CX32" fmla="*/ 0 w 772"/>
                <a:gd name="CY32" fmla="*/ 1 h 3266"/>
                <a:gd name="CX33" fmla="*/ 0 w 772"/>
                <a:gd name="CY33" fmla="*/ 1 h 3266"/>
              </a:gdLst>
              <a:ahLst/>
              <a:cxnLst>
                <a:cxn ang="0">
                  <a:pos x="CX1" y="CY1"/>
                </a:cxn>
                <a:cxn ang="0">
                  <a:pos x="CX2" y="CY2"/>
                </a:cxn>
                <a:cxn ang="0">
                  <a:pos x="CX3" y="CY3"/>
                </a:cxn>
                <a:cxn ang="0">
                  <a:pos x="CX4" y="CY4"/>
                </a:cxn>
                <a:cxn ang="0">
                  <a:pos x="CX5" y="CY5"/>
                </a:cxn>
                <a:cxn ang="0">
                  <a:pos x="CX6" y="CY6"/>
                </a:cxn>
                <a:cxn ang="0">
                  <a:pos x="CX7" y="CY7"/>
                </a:cxn>
                <a:cxn ang="0">
                  <a:pos x="CX8" y="CY8"/>
                </a:cxn>
                <a:cxn ang="0">
                  <a:pos x="CX9" y="CY9"/>
                </a:cxn>
                <a:cxn ang="0">
                  <a:pos x="CX10" y="CY10"/>
                </a:cxn>
                <a:cxn ang="0">
                  <a:pos x="CX11" y="CY11"/>
                </a:cxn>
                <a:cxn ang="0">
                  <a:pos x="CX12" y="CY12"/>
                </a:cxn>
                <a:cxn ang="0">
                  <a:pos x="CX13" y="CY13"/>
                </a:cxn>
                <a:cxn ang="0">
                  <a:pos x="CX14" y="CY14"/>
                </a:cxn>
                <a:cxn ang="0">
                  <a:pos x="CX15" y="CY15"/>
                </a:cxn>
                <a:cxn ang="0">
                  <a:pos x="CX16" y="CY16"/>
                </a:cxn>
                <a:cxn ang="0">
                  <a:pos x="CX17" y="CY17"/>
                </a:cxn>
                <a:cxn ang="0">
                  <a:pos x="CX18" y="CY18"/>
                </a:cxn>
                <a:cxn ang="0">
                  <a:pos x="CX19" y="CY19"/>
                </a:cxn>
                <a:cxn ang="0">
                  <a:pos x="CX20" y="CY20"/>
                </a:cxn>
                <a:cxn ang="0">
                  <a:pos x="CX21" y="CY21"/>
                </a:cxn>
                <a:cxn ang="0">
                  <a:pos x="CX22" y="CY22"/>
                </a:cxn>
                <a:cxn ang="0">
                  <a:pos x="CX23" y="CY23"/>
                </a:cxn>
                <a:cxn ang="0">
                  <a:pos x="CX24" y="CY24"/>
                </a:cxn>
                <a:cxn ang="0">
                  <a:pos x="CX25" y="CY25"/>
                </a:cxn>
                <a:cxn ang="0">
                  <a:pos x="CX26" y="CY26"/>
                </a:cxn>
                <a:cxn ang="0">
                  <a:pos x="CX27" y="CY27"/>
                </a:cxn>
                <a:cxn ang="0">
                  <a:pos x="CX28" y="CY28"/>
                </a:cxn>
                <a:cxn ang="0">
                  <a:pos x="CX29" y="CY29"/>
                </a:cxn>
                <a:cxn ang="0">
                  <a:pos x="CX30" y="CY30"/>
                </a:cxn>
                <a:cxn ang="0">
                  <a:pos x="CX31" y="CY31"/>
                </a:cxn>
                <a:cxn ang="0">
                  <a:pos x="CX32" y="CY32"/>
                </a:cxn>
                <a:cxn ang="0">
                  <a:pos x="CX33" y="CY33"/>
                </a:cxn>
              </a:cxnLst>
              <a:rect l="l" t="t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/>
          </p:spPr>
        </p:sp>
      </p:grpSp>
      <p:grpSp>
        <p:nvGrpSpPr>
          <p:cNvPr id="1146" name="Group 40"/>
          <p:cNvGrpSpPr/>
          <p:nvPr/>
        </p:nvGrpSpPr>
        <p:grpSpPr>
          <a:xfrm>
            <a:off x="7318375" y="90487"/>
            <a:ext cx="2133600" cy="1911350"/>
            <a:chOff x="4610" y="57"/>
            <a:chExt cx="1344" cy="1204"/>
          </a:xfrm>
        </p:grpSpPr>
        <p:grpSp>
          <p:nvGrpSpPr>
            <p:cNvPr id="1147" name="Group 41"/>
            <p:cNvGrpSpPr/>
            <p:nvPr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48" name="Freeform 42"/>
              <p:cNvSpPr/>
              <p:nvPr/>
            </p:nvSpPr>
            <p:spPr>
              <a:xfrm rot="-3172564">
                <a:off x="5430" y="1086"/>
                <a:ext cx="62" cy="288"/>
              </a:xfrm>
              <a:custGeom>
                <a:avLst/>
                <a:gdLst>
                  <a:gd name="CX1" fmla="*/ 0 w 245"/>
                  <a:gd name="CY1" fmla="*/ 0 h 806"/>
                  <a:gd name="CX2" fmla="*/ 0 w 245"/>
                  <a:gd name="CY2" fmla="*/ 0 h 806"/>
                  <a:gd name="CX3" fmla="*/ 0 w 245"/>
                  <a:gd name="CY3" fmla="*/ 0 h 806"/>
                  <a:gd name="CX4" fmla="*/ 0 w 245"/>
                  <a:gd name="CY4" fmla="*/ 0 h 806"/>
                  <a:gd name="CX5" fmla="*/ 0 w 245"/>
                  <a:gd name="CY5" fmla="*/ 0 h 806"/>
                  <a:gd name="CX6" fmla="*/ 0 w 245"/>
                  <a:gd name="CY6" fmla="*/ 0 h 806"/>
                  <a:gd name="CX7" fmla="*/ 0 w 245"/>
                  <a:gd name="CY7" fmla="*/ 0 h 806"/>
                  <a:gd name="CX8" fmla="*/ 0 w 245"/>
                  <a:gd name="CY8" fmla="*/ 0 h 806"/>
                </a:gdLst>
                <a:ahLst/>
                <a:cxnLst>
                  <a:cxn ang="0">
                    <a:pos x="CX1" y="CY1"/>
                  </a:cxn>
                  <a:cxn ang="0">
                    <a:pos x="CX2" y="CY2"/>
                  </a:cxn>
                  <a:cxn ang="0">
                    <a:pos x="CX3" y="CY3"/>
                  </a:cxn>
                  <a:cxn ang="0">
                    <a:pos x="CX4" y="CY4"/>
                  </a:cxn>
                  <a:cxn ang="0">
                    <a:pos x="CX5" y="CY5"/>
                  </a:cxn>
                  <a:cxn ang="0">
                    <a:pos x="CX6" y="CY6"/>
                  </a:cxn>
                  <a:cxn ang="0">
                    <a:pos x="CX7" y="CY7"/>
                  </a:cxn>
                  <a:cxn ang="0">
                    <a:pos x="CX8" y="CY8"/>
                  </a:cxn>
                </a:cxnLst>
                <a:rect l="l" t="t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/>
            </p:spPr>
          </p:sp>
          <p:grpSp>
            <p:nvGrpSpPr>
              <p:cNvPr id="1149" name="Group 43"/>
              <p:cNvGrpSpPr/>
              <p:nvPr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50" name="Freeform 44"/>
                <p:cNvSpPr/>
                <p:nvPr/>
              </p:nvSpPr>
              <p:spPr>
                <a:xfrm rot="-3172564">
                  <a:off x="4966" y="71"/>
                  <a:ext cx="153" cy="125"/>
                </a:xfrm>
                <a:custGeom>
                  <a:avLst/>
                  <a:gdLst>
                    <a:gd name="CX1" fmla="*/ 0 w 604"/>
                    <a:gd name="CY1" fmla="*/ 0 h 349"/>
                    <a:gd name="CX2" fmla="*/ 0 w 604"/>
                    <a:gd name="CY2" fmla="*/ 0 h 349"/>
                    <a:gd name="CX3" fmla="*/ 0 w 604"/>
                    <a:gd name="CY3" fmla="*/ 0 h 349"/>
                    <a:gd name="CX4" fmla="*/ 0 w 604"/>
                    <a:gd name="CY4" fmla="*/ 0 h 349"/>
                    <a:gd name="CX5" fmla="*/ 0 w 604"/>
                    <a:gd name="CY5" fmla="*/ 0 h 349"/>
                    <a:gd name="CX6" fmla="*/ 0 w 604"/>
                    <a:gd name="CY6" fmla="*/ 0 h 349"/>
                    <a:gd name="CX7" fmla="*/ 0 w 604"/>
                    <a:gd name="CY7" fmla="*/ 0 h 349"/>
                    <a:gd name="CX8" fmla="*/ 0 w 604"/>
                    <a:gd name="CY8" fmla="*/ 0 h 349"/>
                    <a:gd name="CX9" fmla="*/ 0 w 604"/>
                    <a:gd name="CY9" fmla="*/ 0 h 349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</a:cxnLst>
                  <a:rect l="l" t="t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51" name="Freeform 45"/>
                <p:cNvSpPr/>
                <p:nvPr/>
              </p:nvSpPr>
              <p:spPr>
                <a:xfrm rot="-3172564">
                  <a:off x="5060" y="337"/>
                  <a:ext cx="269" cy="438"/>
                </a:xfrm>
                <a:custGeom>
                  <a:avLst/>
                  <a:gdLst>
                    <a:gd name="CX1" fmla="*/ 0 w 1064"/>
                    <a:gd name="CY1" fmla="*/ 0 h 1230"/>
                    <a:gd name="CX2" fmla="*/ 0 w 1064"/>
                    <a:gd name="CY2" fmla="*/ 0 h 1230"/>
                    <a:gd name="CX3" fmla="*/ 0 w 1064"/>
                    <a:gd name="CY3" fmla="*/ 0 h 1230"/>
                    <a:gd name="CX4" fmla="*/ 0 w 1064"/>
                    <a:gd name="CY4" fmla="*/ 0 h 1230"/>
                    <a:gd name="CX5" fmla="*/ 0 w 1064"/>
                    <a:gd name="CY5" fmla="*/ 0 h 1230"/>
                    <a:gd name="CX6" fmla="*/ 0 w 1064"/>
                    <a:gd name="CY6" fmla="*/ 0 h 1230"/>
                    <a:gd name="CX7" fmla="*/ 0 w 1064"/>
                    <a:gd name="CY7" fmla="*/ 0 h 1230"/>
                    <a:gd name="CX8" fmla="*/ 0 w 1064"/>
                    <a:gd name="CY8" fmla="*/ 0 h 1230"/>
                    <a:gd name="CX9" fmla="*/ 0 w 1064"/>
                    <a:gd name="CY9" fmla="*/ 0 h 1230"/>
                    <a:gd name="CX10" fmla="*/ 0 w 1064"/>
                    <a:gd name="CY10" fmla="*/ 0 h 1230"/>
                    <a:gd name="CX11" fmla="*/ 0 w 1064"/>
                    <a:gd name="CY11" fmla="*/ 0 h 1230"/>
                    <a:gd name="CX12" fmla="*/ 0 w 1064"/>
                    <a:gd name="CY12" fmla="*/ 0 h 1230"/>
                    <a:gd name="CX13" fmla="*/ 0 w 1064"/>
                    <a:gd name="CY13" fmla="*/ 0 h 1230"/>
                    <a:gd name="CX14" fmla="*/ 0 w 1064"/>
                    <a:gd name="CY14" fmla="*/ 0 h 1230"/>
                    <a:gd name="CX15" fmla="*/ 0 w 1064"/>
                    <a:gd name="CY15" fmla="*/ 0 h 1230"/>
                    <a:gd name="CX16" fmla="*/ 0 w 1064"/>
                    <a:gd name="CY16" fmla="*/ 0 h 1230"/>
                    <a:gd name="CX17" fmla="*/ 0 w 1064"/>
                    <a:gd name="CY17" fmla="*/ 0 h 1230"/>
                    <a:gd name="CX18" fmla="*/ 0 w 1064"/>
                    <a:gd name="CY18" fmla="*/ 0 h 1230"/>
                    <a:gd name="CX19" fmla="*/ 0 w 1064"/>
                    <a:gd name="CY19" fmla="*/ 0 h 1230"/>
                    <a:gd name="CX20" fmla="*/ 0 w 1064"/>
                    <a:gd name="CY20" fmla="*/ 0 h 1230"/>
                    <a:gd name="CX21" fmla="*/ 0 w 1064"/>
                    <a:gd name="CY21" fmla="*/ 0 h 1230"/>
                    <a:gd name="CX22" fmla="*/ 0 w 1064"/>
                    <a:gd name="CY22" fmla="*/ 0 h 1230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  <a:cxn ang="0">
                      <a:pos x="CX10" y="CY10"/>
                    </a:cxn>
                    <a:cxn ang="0">
                      <a:pos x="CX11" y="CY11"/>
                    </a:cxn>
                    <a:cxn ang="0">
                      <a:pos x="CX12" y="CY12"/>
                    </a:cxn>
                    <a:cxn ang="0">
                      <a:pos x="CX13" y="CY13"/>
                    </a:cxn>
                    <a:cxn ang="0">
                      <a:pos x="CX14" y="CY14"/>
                    </a:cxn>
                    <a:cxn ang="0">
                      <a:pos x="CX15" y="CY15"/>
                    </a:cxn>
                    <a:cxn ang="0">
                      <a:pos x="CX16" y="CY16"/>
                    </a:cxn>
                    <a:cxn ang="0">
                      <a:pos x="CX17" y="CY17"/>
                    </a:cxn>
                    <a:cxn ang="0">
                      <a:pos x="CX18" y="CY18"/>
                    </a:cxn>
                    <a:cxn ang="0">
                      <a:pos x="CX19" y="CY19"/>
                    </a:cxn>
                    <a:cxn ang="0">
                      <a:pos x="CX20" y="CY20"/>
                    </a:cxn>
                    <a:cxn ang="0">
                      <a:pos x="CX21" y="CY21"/>
                    </a:cxn>
                    <a:cxn ang="0">
                      <a:pos x="CX22" y="CY22"/>
                    </a:cxn>
                  </a:cxnLst>
                  <a:rect l="l" t="t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52" name="Freeform 46"/>
                <p:cNvSpPr/>
                <p:nvPr/>
              </p:nvSpPr>
              <p:spPr>
                <a:xfrm rot="-3172564">
                  <a:off x="4870" y="187"/>
                  <a:ext cx="505" cy="898"/>
                </a:xfrm>
                <a:custGeom>
                  <a:avLst/>
                  <a:gdLst>
                    <a:gd name="CX1" fmla="*/ 0 w 2002"/>
                    <a:gd name="CY1" fmla="*/ 0 h 2521"/>
                    <a:gd name="CX2" fmla="*/ 0 w 2002"/>
                    <a:gd name="CY2" fmla="*/ 0 h 2521"/>
                    <a:gd name="CX3" fmla="*/ 0 w 2002"/>
                    <a:gd name="CY3" fmla="*/ 0 h 2521"/>
                    <a:gd name="CX4" fmla="*/ 0 w 2002"/>
                    <a:gd name="CY4" fmla="*/ 0 h 2521"/>
                    <a:gd name="CX5" fmla="*/ 0 w 2002"/>
                    <a:gd name="CY5" fmla="*/ 0 h 2521"/>
                    <a:gd name="CX6" fmla="*/ 0 w 2002"/>
                    <a:gd name="CY6" fmla="*/ 0 h 2521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</a:cxnLst>
                  <a:rect l="l" t="t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53" name="Freeform 47"/>
                <p:cNvSpPr/>
                <p:nvPr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>
                    <a:gd name="CX1" fmla="*/ 0 w 3007"/>
                    <a:gd name="CY1" fmla="*/ 0 h 3771"/>
                    <a:gd name="CX2" fmla="*/ 0 w 3007"/>
                    <a:gd name="CY2" fmla="*/ 0 h 3771"/>
                    <a:gd name="CX3" fmla="*/ 0 w 3007"/>
                    <a:gd name="CY3" fmla="*/ 0 h 3771"/>
                    <a:gd name="CX4" fmla="*/ 0 w 3007"/>
                    <a:gd name="CY4" fmla="*/ 0 h 3771"/>
                    <a:gd name="CX5" fmla="*/ 0 w 3007"/>
                    <a:gd name="CY5" fmla="*/ 0 h 3771"/>
                    <a:gd name="CX6" fmla="*/ 0 w 3007"/>
                    <a:gd name="CY6" fmla="*/ 0 h 3771"/>
                    <a:gd name="CX7" fmla="*/ 0 w 3007"/>
                    <a:gd name="CY7" fmla="*/ 0 h 3771"/>
                    <a:gd name="CX8" fmla="*/ 0 w 3007"/>
                    <a:gd name="CY8" fmla="*/ 0 h 3771"/>
                    <a:gd name="CX9" fmla="*/ 0 w 3007"/>
                    <a:gd name="CY9" fmla="*/ 0 h 3771"/>
                    <a:gd name="CX10" fmla="*/ 0 w 3007"/>
                    <a:gd name="CY10" fmla="*/ 0 h 3771"/>
                    <a:gd name="CX11" fmla="*/ 0 w 3007"/>
                    <a:gd name="CY11" fmla="*/ 0 h 3771"/>
                    <a:gd name="CX12" fmla="*/ 0 w 3007"/>
                    <a:gd name="CY12" fmla="*/ 0 h 3771"/>
                    <a:gd name="CX13" fmla="*/ 0 w 3007"/>
                    <a:gd name="CY13" fmla="*/ 0 h 3771"/>
                    <a:gd name="CX14" fmla="*/ 0 w 3007"/>
                    <a:gd name="CY14" fmla="*/ 0 h 3771"/>
                    <a:gd name="CX15" fmla="*/ 0 w 3007"/>
                    <a:gd name="CY15" fmla="*/ 0 h 3771"/>
                    <a:gd name="CX16" fmla="*/ 0 w 3007"/>
                    <a:gd name="CY16" fmla="*/ 0 h 3771"/>
                    <a:gd name="CX17" fmla="*/ 0 w 3007"/>
                    <a:gd name="CY17" fmla="*/ 0 h 3771"/>
                    <a:gd name="CX18" fmla="*/ 0 w 3007"/>
                    <a:gd name="CY18" fmla="*/ 0 h 3771"/>
                    <a:gd name="CX19" fmla="*/ 0 w 3007"/>
                    <a:gd name="CY19" fmla="*/ 0 h 3771"/>
                    <a:gd name="CX20" fmla="*/ 0 w 3007"/>
                    <a:gd name="CY20" fmla="*/ 0 h 3771"/>
                    <a:gd name="CX21" fmla="*/ 0 w 3007"/>
                    <a:gd name="CY21" fmla="*/ 0 h 3771"/>
                    <a:gd name="CX22" fmla="*/ 0 w 3007"/>
                    <a:gd name="CY22" fmla="*/ 0 h 3771"/>
                    <a:gd name="CX23" fmla="*/ 0 w 3007"/>
                    <a:gd name="CY23" fmla="*/ 0 h 3771"/>
                    <a:gd name="CX24" fmla="*/ 0 w 3007"/>
                    <a:gd name="CY24" fmla="*/ 0 h 3771"/>
                    <a:gd name="CX25" fmla="*/ 0 w 3007"/>
                    <a:gd name="CY25" fmla="*/ 0 h 3771"/>
                    <a:gd name="CX26" fmla="*/ 0 w 3007"/>
                    <a:gd name="CY26" fmla="*/ 0 h 3771"/>
                    <a:gd name="CX27" fmla="*/ 0 w 3007"/>
                    <a:gd name="CY27" fmla="*/ 0 h 3771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  <a:cxn ang="0">
                      <a:pos x="CX9" y="CY9"/>
                    </a:cxn>
                    <a:cxn ang="0">
                      <a:pos x="CX10" y="CY10"/>
                    </a:cxn>
                    <a:cxn ang="0">
                      <a:pos x="CX11" y="CY11"/>
                    </a:cxn>
                    <a:cxn ang="0">
                      <a:pos x="CX12" y="CY12"/>
                    </a:cxn>
                    <a:cxn ang="0">
                      <a:pos x="CX13" y="CY13"/>
                    </a:cxn>
                    <a:cxn ang="0">
                      <a:pos x="CX14" y="CY14"/>
                    </a:cxn>
                    <a:cxn ang="0">
                      <a:pos x="CX15" y="CY15"/>
                    </a:cxn>
                    <a:cxn ang="0">
                      <a:pos x="CX16" y="CY16"/>
                    </a:cxn>
                    <a:cxn ang="0">
                      <a:pos x="CX17" y="CY17"/>
                    </a:cxn>
                    <a:cxn ang="0">
                      <a:pos x="CX18" y="CY18"/>
                    </a:cxn>
                    <a:cxn ang="0">
                      <a:pos x="CX19" y="CY19"/>
                    </a:cxn>
                    <a:cxn ang="0">
                      <a:pos x="CX20" y="CY20"/>
                    </a:cxn>
                    <a:cxn ang="0">
                      <a:pos x="CX21" y="CY21"/>
                    </a:cxn>
                    <a:cxn ang="0">
                      <a:pos x="CX22" y="CY22"/>
                    </a:cxn>
                    <a:cxn ang="0">
                      <a:pos x="CX23" y="CY23"/>
                    </a:cxn>
                    <a:cxn ang="0">
                      <a:pos x="CX24" y="CY24"/>
                    </a:cxn>
                    <a:cxn ang="0">
                      <a:pos x="CX25" y="CY25"/>
                    </a:cxn>
                    <a:cxn ang="0">
                      <a:pos x="CX26" y="CY26"/>
                    </a:cxn>
                    <a:cxn ang="0">
                      <a:pos x="CX27" y="CY27"/>
                    </a:cxn>
                  </a:cxnLst>
                  <a:rect l="l" t="t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54" name="Freeform 48"/>
                <p:cNvSpPr/>
                <p:nvPr/>
              </p:nvSpPr>
              <p:spPr>
                <a:xfrm rot="-3172564">
                  <a:off x="5309" y="902"/>
                  <a:ext cx="169" cy="122"/>
                </a:xfrm>
                <a:custGeom>
                  <a:avLst/>
                  <a:gdLst>
                    <a:gd name="CX1" fmla="*/ 0 w 673"/>
                    <a:gd name="CY1" fmla="*/ 0 h 342"/>
                    <a:gd name="CX2" fmla="*/ 0 w 673"/>
                    <a:gd name="CY2" fmla="*/ 0 h 342"/>
                    <a:gd name="CX3" fmla="*/ 0 w 673"/>
                    <a:gd name="CY3" fmla="*/ 0 h 342"/>
                    <a:gd name="CX4" fmla="*/ 0 w 673"/>
                    <a:gd name="CY4" fmla="*/ 0 h 342"/>
                    <a:gd name="CX5" fmla="*/ 0 w 673"/>
                    <a:gd name="CY5" fmla="*/ 0 h 342"/>
                    <a:gd name="CX6" fmla="*/ 0 w 673"/>
                    <a:gd name="CY6" fmla="*/ 0 h 342"/>
                    <a:gd name="CX7" fmla="*/ 0 w 673"/>
                    <a:gd name="CY7" fmla="*/ 0 h 342"/>
                    <a:gd name="CX8" fmla="*/ 0 w 673"/>
                    <a:gd name="CY8" fmla="*/ 0 h 342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</a:cxnLst>
                  <a:rect l="l" t="t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55" name="Freeform 49"/>
                <p:cNvSpPr/>
                <p:nvPr/>
              </p:nvSpPr>
              <p:spPr>
                <a:xfrm rot="-3172564">
                  <a:off x="5262" y="811"/>
                  <a:ext cx="181" cy="144"/>
                </a:xfrm>
                <a:custGeom>
                  <a:avLst/>
                  <a:gdLst>
                    <a:gd name="CX1" fmla="*/ 0 w 716"/>
                    <a:gd name="CY1" fmla="*/ 0 h 403"/>
                    <a:gd name="CX2" fmla="*/ 0 w 716"/>
                    <a:gd name="CY2" fmla="*/ 0 h 403"/>
                    <a:gd name="CX3" fmla="*/ 0 w 716"/>
                    <a:gd name="CY3" fmla="*/ 0 h 403"/>
                    <a:gd name="CX4" fmla="*/ 0 w 716"/>
                    <a:gd name="CY4" fmla="*/ 0 h 403"/>
                    <a:gd name="CX5" fmla="*/ 0 w 716"/>
                    <a:gd name="CY5" fmla="*/ 0 h 403"/>
                    <a:gd name="CX6" fmla="*/ 0 w 716"/>
                    <a:gd name="CY6" fmla="*/ 0 h 403"/>
                    <a:gd name="CX7" fmla="*/ 0 w 716"/>
                    <a:gd name="CY7" fmla="*/ 0 h 403"/>
                    <a:gd name="CX8" fmla="*/ 0 w 716"/>
                    <a:gd name="CY8" fmla="*/ 0 h 403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</a:cxnLst>
                  <a:rect l="l" t="t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56" name="Freeform 50"/>
                <p:cNvSpPr/>
                <p:nvPr/>
              </p:nvSpPr>
              <p:spPr>
                <a:xfrm rot="-3172564">
                  <a:off x="4985" y="210"/>
                  <a:ext cx="181" cy="147"/>
                </a:xfrm>
                <a:custGeom>
                  <a:avLst/>
                  <a:gdLst>
                    <a:gd name="CX1" fmla="*/ 0 w 717"/>
                    <a:gd name="CY1" fmla="*/ 0 h 411"/>
                    <a:gd name="CX2" fmla="*/ 0 w 717"/>
                    <a:gd name="CY2" fmla="*/ 0 h 411"/>
                    <a:gd name="CX3" fmla="*/ 0 w 717"/>
                    <a:gd name="CY3" fmla="*/ 0 h 411"/>
                    <a:gd name="CX4" fmla="*/ 0 w 717"/>
                    <a:gd name="CY4" fmla="*/ 0 h 411"/>
                    <a:gd name="CX5" fmla="*/ 0 w 717"/>
                    <a:gd name="CY5" fmla="*/ 0 h 411"/>
                    <a:gd name="CX6" fmla="*/ 0 w 717"/>
                    <a:gd name="CY6" fmla="*/ 0 h 411"/>
                    <a:gd name="CX7" fmla="*/ 0 w 717"/>
                    <a:gd name="CY7" fmla="*/ 0 h 411"/>
                    <a:gd name="CX8" fmla="*/ 0 w 717"/>
                    <a:gd name="CY8" fmla="*/ 0 h 411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</a:cxnLst>
                  <a:rect l="l" t="t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  <p:sp>
              <p:nvSpPr>
                <p:cNvPr id="1157" name="Freeform 51"/>
                <p:cNvSpPr/>
                <p:nvPr/>
              </p:nvSpPr>
              <p:spPr>
                <a:xfrm rot="-3172564">
                  <a:off x="4959" y="147"/>
                  <a:ext cx="179" cy="138"/>
                </a:xfrm>
                <a:custGeom>
                  <a:avLst/>
                  <a:gdLst>
                    <a:gd name="CX1" fmla="*/ 0 w 709"/>
                    <a:gd name="CY1" fmla="*/ 0 h 386"/>
                    <a:gd name="CX2" fmla="*/ 0 w 709"/>
                    <a:gd name="CY2" fmla="*/ 0 h 386"/>
                    <a:gd name="CX3" fmla="*/ 0 w 709"/>
                    <a:gd name="CY3" fmla="*/ 0 h 386"/>
                    <a:gd name="CX4" fmla="*/ 0 w 709"/>
                    <a:gd name="CY4" fmla="*/ 0 h 386"/>
                    <a:gd name="CX5" fmla="*/ 0 w 709"/>
                    <a:gd name="CY5" fmla="*/ 0 h 386"/>
                    <a:gd name="CX6" fmla="*/ 0 w 709"/>
                    <a:gd name="CY6" fmla="*/ 0 h 386"/>
                    <a:gd name="CX7" fmla="*/ 0 w 709"/>
                    <a:gd name="CY7" fmla="*/ 0 h 386"/>
                    <a:gd name="CX8" fmla="*/ 0 w 709"/>
                    <a:gd name="CY8" fmla="*/ 0 h 386"/>
                  </a:gdLst>
                  <a:ahLst/>
                  <a:cxnLst>
                    <a:cxn ang="0">
                      <a:pos x="CX1" y="CY1"/>
                    </a:cxn>
                    <a:cxn ang="0">
                      <a:pos x="CX2" y="CY2"/>
                    </a:cxn>
                    <a:cxn ang="0">
                      <a:pos x="CX3" y="CY3"/>
                    </a:cxn>
                    <a:cxn ang="0">
                      <a:pos x="CX4" y="CY4"/>
                    </a:cxn>
                    <a:cxn ang="0">
                      <a:pos x="CX5" y="CY5"/>
                    </a:cxn>
                    <a:cxn ang="0">
                      <a:pos x="CX6" y="CY6"/>
                    </a:cxn>
                    <a:cxn ang="0">
                      <a:pos x="CX7" y="CY7"/>
                    </a:cxn>
                    <a:cxn ang="0">
                      <a:pos x="CX8" y="CY8"/>
                    </a:cxn>
                  </a:cxnLst>
                  <a:rect l="l" t="t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/>
              </p:spPr>
            </p:sp>
          </p:grpSp>
        </p:grpSp>
        <p:sp>
          <p:nvSpPr>
            <p:cNvPr id="1158" name="Line 52"/>
            <p:cNvSpPr>
              <a:spLocks noChangeShapeType="1"/>
            </p:cNvSpPr>
            <p:nvPr/>
          </p:nvSpPr>
          <p:spPr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2pPr>
      <a:lvl3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3pPr>
      <a:lvl4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4pPr>
      <a:lvl5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5pPr>
      <a:lvl6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6pPr>
      <a:lvl7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7pPr>
      <a:lvl8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8pPr>
      <a:lvl9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9pPr>
    </p:titleStyle>
    <p:bodyStyle>
      <a:lvl1pPr marL="342900" indent="-3429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kumimoji="1" sz="3200" b="0" i="0" u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marL="742950" indent="-28575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kumimoji="1" sz="28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2pPr>
      <a:lvl3pPr marL="11430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kumimoji="1" sz="24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3pPr>
      <a:lvl4pPr marL="16002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kumimoji="1" sz="20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4pPr>
      <a:lvl5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5pPr>
      <a:lvl6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6pPr>
      <a:lvl7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7pPr>
      <a:lvl8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8pPr>
      <a:lvl9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9pPr>
    </p:bodyStyle>
    <p:otherStyle>
      <a:lvl1pPr marL="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1pPr>
      <a:lvl2pPr marL="4572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2pPr>
      <a:lvl3pPr marL="9144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3pPr>
      <a:lvl4pPr marL="13716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4pPr>
      <a:lvl5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5pPr>
      <a:lvl6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6pPr>
      <a:lvl7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7pPr>
      <a:lvl8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8pPr>
      <a:lvl9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Comic Sans MS" pitchFamily="71" charset="0"/>
          <a:ea typeface="ＭＳ Ｐゴシック" pitchFamily="55" charset="-128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../slideLayouts/slideLayout14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../media/image6.png" Id="rId1" /><Relationship Type="http://schemas.openxmlformats.org/officeDocument/2006/relationships/slideLayout" Target="../slideLayouts/slideLayout7.xml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../media/image7.png" Id="rId1" /><Relationship Type="http://schemas.openxmlformats.org/officeDocument/2006/relationships/slideLayout" Target="../slideLayouts/slideLayout7.xml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../media/image8.png" Id="rId1" /><Relationship Type="http://schemas.openxmlformats.org/officeDocument/2006/relationships/slideLayout" Target="../slideLayouts/slideLayout7.xml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../slideLayouts/slideLayout7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../media/image9.png" Id="rId1" /><Relationship Type="http://schemas.openxmlformats.org/officeDocument/2006/relationships/slideLayout" Target="../slideLayouts/slideLayout7.xml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../media/image10.png" Id="rId1" /><Relationship Type="http://schemas.openxmlformats.org/officeDocument/2006/relationships/slideLayout" Target="../slideLayouts/slideLayout7.xml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../media/image11.png" Id="rId1" /><Relationship Type="http://schemas.openxmlformats.org/officeDocument/2006/relationships/slideLayout" Target="../slideLayouts/slideLayout7.xml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../media/image2.png" Id="rId1" /><Relationship Type="http://schemas.openxmlformats.org/officeDocument/2006/relationships/slideLayout" Target="../slideLayouts/slideLayout2.xml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../media/image12.png" Id="rId1" /><Relationship Type="http://schemas.openxmlformats.org/officeDocument/2006/relationships/image" Target="../media/image13.png" Id="rId2" /><Relationship Type="http://schemas.openxmlformats.org/officeDocument/2006/relationships/image" Target="../media/image14.png" Id="rId3" /><Relationship Type="http://schemas.openxmlformats.org/officeDocument/2006/relationships/image" Target="../media/image15.png" Id="rId4" /><Relationship Type="http://schemas.openxmlformats.org/officeDocument/2006/relationships/slideLayout" Target="../slideLayouts/slideLayout2.xml" Id="rId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../slideLayouts/slideLayout13.xml" Id="rId1" /><Relationship Type="http://schemas.openxmlformats.org/officeDocument/2006/relationships/notesSlide" Target="../notesSlides/notesSlide1.xml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../media/image16.png" Id="rId1" /><Relationship Type="http://schemas.openxmlformats.org/officeDocument/2006/relationships/slideLayout" Target="../slideLayouts/slideLayout2.xml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../media/image17.jpeg" Id="rId1" /><Relationship Type="http://schemas.openxmlformats.org/officeDocument/2006/relationships/slideLayout" Target="../slideLayouts/slideLayout7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../media/image1.png" Id="rId1" /><Relationship Type="http://schemas.openxmlformats.org/officeDocument/2006/relationships/slideLayout" Target="../slideLayouts/slideLayout7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../media/image2.png" Id="rId1" /><Relationship Type="http://schemas.openxmlformats.org/officeDocument/2006/relationships/slideLayout" Target="../slideLayouts/slideLayout7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../media/image2.png" Id="rId1" /><Relationship Type="http://schemas.openxmlformats.org/officeDocument/2006/relationships/image" Target="../media/image3.png" Id="rId2" /><Relationship Type="http://schemas.openxmlformats.org/officeDocument/2006/relationships/slideLayout" Target="../slideLayouts/slideLayout19.xml" Id="rId3" /><Relationship Type="http://schemas.openxmlformats.org/officeDocument/2006/relationships/notesSlide" Target="../notesSlides/notesSlide2.xml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../slideLayouts/slideLayout14.xml" Id="rId1" /><Relationship Type="http://schemas.openxmlformats.org/officeDocument/2006/relationships/notesSlide" Target="../notesSlides/notesSlide3.xml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../slideLayouts/slideLayout14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../media/image4.png" Id="rId1" /><Relationship Type="http://schemas.openxmlformats.org/officeDocument/2006/relationships/slideLayout" Target="../slideLayouts/slideLayout7.xml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../media/image5.png" Id="rId1" /><Relationship Type="http://schemas.openxmlformats.org/officeDocument/2006/relationships/slideLayout" Target="../slideLayouts/slideLayout7.xml" Id="rId2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正方形/長方形 1"/>
          <p:cNvSpPr>
            <a:spLocks noChangeArrowheads="1"/>
          </p:cNvSpPr>
          <p:nvPr/>
        </p:nvSpPr>
        <p:spPr>
          <a:xfrm>
            <a:off x="168275" y="1827212"/>
            <a:ext cx="1211262" cy="725488"/>
          </a:xfrm>
          <a:prstGeom prst="rect">
            <a:avLst/>
          </a:prstGeom>
          <a:solidFill>
            <a:srgbClr val="FFC000"/>
          </a:solidFill>
          <a:ln w="25400">
            <a:solidFill>
              <a:srgbClr val="FFFFFF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b="1" noProof="0" dirty="0">
                <a:latin typeface="Comic Sans MS" pitchFamily="71" charset="0"/>
              </a:rPr>
              <a:t>○○</a:t>
            </a:r>
          </a:p>
        </p:txBody>
      </p:sp>
      <p:sp>
        <p:nvSpPr>
          <p:cNvPr id="1265" name="正方形/長方形 10"/>
          <p:cNvSpPr>
            <a:spLocks noChangeArrowheads="1"/>
          </p:cNvSpPr>
          <p:nvPr/>
        </p:nvSpPr>
        <p:spPr>
          <a:xfrm>
            <a:off x="1362075" y="3028950"/>
            <a:ext cx="1211262" cy="725487"/>
          </a:xfrm>
          <a:prstGeom prst="rect">
            <a:avLst/>
          </a:prstGeom>
          <a:solidFill>
            <a:srgbClr val="FFC000"/>
          </a:solidFill>
          <a:ln w="25400">
            <a:solidFill>
              <a:srgbClr val="FFFFFF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b="1" noProof="0" dirty="0">
                <a:latin typeface="Comic Sans MS" pitchFamily="71" charset="0"/>
              </a:rPr>
              <a:t>◇◇</a:t>
            </a:r>
          </a:p>
        </p:txBody>
      </p:sp>
      <p:sp>
        <p:nvSpPr>
          <p:cNvPr id="1266" name="正方形/長方形 12"/>
          <p:cNvSpPr>
            <a:spLocks noChangeArrowheads="1"/>
          </p:cNvSpPr>
          <p:nvPr/>
        </p:nvSpPr>
        <p:spPr>
          <a:xfrm>
            <a:off x="1379537" y="1827212"/>
            <a:ext cx="1211263" cy="725488"/>
          </a:xfrm>
          <a:prstGeom prst="rect">
            <a:avLst/>
          </a:prstGeom>
          <a:solidFill>
            <a:srgbClr val="FFC000"/>
          </a:solidFill>
          <a:ln w="25400">
            <a:solidFill>
              <a:srgbClr val="FFFFFF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b="1" noProof="0" dirty="0">
                <a:latin typeface="Comic Sans MS" pitchFamily="71" charset="0"/>
              </a:rPr>
              <a:t>△△</a:t>
            </a:r>
          </a:p>
        </p:txBody>
      </p:sp>
      <p:sp>
        <p:nvSpPr>
          <p:cNvPr id="1267" name="円/楕円 27"/>
          <p:cNvSpPr>
            <a:spLocks noChangeArrowheads="1"/>
          </p:cNvSpPr>
          <p:nvPr/>
        </p:nvSpPr>
        <p:spPr>
          <a:xfrm>
            <a:off x="2243137" y="138112"/>
            <a:ext cx="4368800" cy="833438"/>
          </a:xfrm>
          <a:prstGeom prst="ellipse">
            <a:avLst/>
          </a:prstGeom>
          <a:noFill/>
          <a:ln/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sz="3600" b="1" noProof="0" dirty="0"/>
              <a:t>前（スクリーン）</a:t>
            </a:r>
          </a:p>
        </p:txBody>
      </p:sp>
      <p:sp>
        <p:nvSpPr>
          <p:cNvPr id="1268" name="正方形/長方形 32"/>
          <p:cNvSpPr>
            <a:spLocks noChangeArrowheads="1"/>
          </p:cNvSpPr>
          <p:nvPr/>
        </p:nvSpPr>
        <p:spPr>
          <a:xfrm>
            <a:off x="3206750" y="1851025"/>
            <a:ext cx="1211262" cy="723900"/>
          </a:xfrm>
          <a:prstGeom prst="rect">
            <a:avLst/>
          </a:prstGeom>
          <a:solidFill>
            <a:srgbClr val="66FFFF"/>
          </a:solidFill>
          <a:ln w="25400">
            <a:solidFill>
              <a:srgbClr val="FFFFFF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b="1" noProof="0" dirty="0">
                <a:latin typeface="Comic Sans MS" pitchFamily="71" charset="0"/>
              </a:rPr>
              <a:t>□□</a:t>
            </a:r>
          </a:p>
        </p:txBody>
      </p:sp>
      <p:sp>
        <p:nvSpPr>
          <p:cNvPr id="1269" name="正方形/長方形 33"/>
          <p:cNvSpPr>
            <a:spLocks noChangeArrowheads="1"/>
          </p:cNvSpPr>
          <p:nvPr/>
        </p:nvSpPr>
        <p:spPr>
          <a:xfrm>
            <a:off x="4400550" y="3052762"/>
            <a:ext cx="1209675" cy="725488"/>
          </a:xfrm>
          <a:prstGeom prst="rect">
            <a:avLst/>
          </a:prstGeom>
          <a:solidFill>
            <a:srgbClr val="66FFFF"/>
          </a:solidFill>
          <a:ln w="25400">
            <a:solidFill>
              <a:srgbClr val="FFFFFF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b="1" noProof="0" dirty="0">
                <a:latin typeface="Comic Sans MS" pitchFamily="71" charset="0"/>
              </a:rPr>
              <a:t>▽▽</a:t>
            </a:r>
          </a:p>
        </p:txBody>
      </p:sp>
      <p:sp>
        <p:nvSpPr>
          <p:cNvPr id="1270" name="正方形/長方形 34"/>
          <p:cNvSpPr>
            <a:spLocks noChangeArrowheads="1"/>
          </p:cNvSpPr>
          <p:nvPr/>
        </p:nvSpPr>
        <p:spPr>
          <a:xfrm>
            <a:off x="3189287" y="3046412"/>
            <a:ext cx="1211263" cy="723900"/>
          </a:xfrm>
          <a:prstGeom prst="rect">
            <a:avLst/>
          </a:prstGeom>
          <a:solidFill>
            <a:srgbClr val="66FFFF"/>
          </a:solidFill>
          <a:ln w="25400">
            <a:solidFill>
              <a:srgbClr val="FFFFFF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b="1" noProof="0" dirty="0">
                <a:latin typeface="Comic Sans MS" pitchFamily="71" charset="0"/>
              </a:rPr>
              <a:t>◎◎</a:t>
            </a:r>
          </a:p>
        </p:txBody>
      </p:sp>
      <p:sp>
        <p:nvSpPr>
          <p:cNvPr id="1271" name="正方形/長方形 35"/>
          <p:cNvSpPr>
            <a:spLocks noChangeArrowheads="1"/>
          </p:cNvSpPr>
          <p:nvPr/>
        </p:nvSpPr>
        <p:spPr>
          <a:xfrm>
            <a:off x="4418012" y="1851025"/>
            <a:ext cx="1209675" cy="723900"/>
          </a:xfrm>
          <a:prstGeom prst="rect">
            <a:avLst/>
          </a:prstGeom>
          <a:solidFill>
            <a:srgbClr val="66FFFF"/>
          </a:solidFill>
          <a:ln w="25400">
            <a:solidFill>
              <a:srgbClr val="FFFFFF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b="1" noProof="0" dirty="0">
                <a:latin typeface="Comic Sans MS" pitchFamily="71" charset="0"/>
              </a:rPr>
              <a:t>☆☆</a:t>
            </a:r>
          </a:p>
        </p:txBody>
      </p:sp>
      <p:sp>
        <p:nvSpPr>
          <p:cNvPr id="1272" name="正方形/長方形 40"/>
          <p:cNvSpPr>
            <a:spLocks noChangeArrowheads="1"/>
          </p:cNvSpPr>
          <p:nvPr/>
        </p:nvSpPr>
        <p:spPr>
          <a:xfrm>
            <a:off x="6240462" y="1844675"/>
            <a:ext cx="1211263" cy="723900"/>
          </a:xfrm>
          <a:prstGeom prst="rect">
            <a:avLst/>
          </a:prstGeom>
          <a:solidFill>
            <a:srgbClr val="FFCCCC"/>
          </a:solidFill>
          <a:ln w="25400">
            <a:solidFill>
              <a:srgbClr val="FFFFFF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b="1" noProof="0" dirty="0">
                <a:latin typeface="Comic Sans MS" pitchFamily="71" charset="0"/>
              </a:rPr>
              <a:t>●●</a:t>
            </a:r>
          </a:p>
        </p:txBody>
      </p:sp>
      <p:sp>
        <p:nvSpPr>
          <p:cNvPr id="1273" name="正方形/長方形 41"/>
          <p:cNvSpPr>
            <a:spLocks noChangeArrowheads="1"/>
          </p:cNvSpPr>
          <p:nvPr/>
        </p:nvSpPr>
        <p:spPr>
          <a:xfrm>
            <a:off x="7434262" y="3046412"/>
            <a:ext cx="1209675" cy="723900"/>
          </a:xfrm>
          <a:prstGeom prst="rect">
            <a:avLst/>
          </a:prstGeom>
          <a:solidFill>
            <a:srgbClr val="FFCCCC"/>
          </a:solidFill>
          <a:ln w="25400">
            <a:solidFill>
              <a:srgbClr val="FFFFFF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b="1" noProof="0" dirty="0">
                <a:latin typeface="Comic Sans MS" pitchFamily="71" charset="0"/>
              </a:rPr>
              <a:t>★★</a:t>
            </a:r>
          </a:p>
        </p:txBody>
      </p:sp>
      <p:sp>
        <p:nvSpPr>
          <p:cNvPr id="1274" name="正方形/長方形 42"/>
          <p:cNvSpPr>
            <a:spLocks noChangeArrowheads="1"/>
          </p:cNvSpPr>
          <p:nvPr/>
        </p:nvSpPr>
        <p:spPr>
          <a:xfrm>
            <a:off x="6223000" y="3040062"/>
            <a:ext cx="1211262" cy="723900"/>
          </a:xfrm>
          <a:prstGeom prst="rect">
            <a:avLst/>
          </a:prstGeom>
          <a:solidFill>
            <a:srgbClr val="FFCCCC"/>
          </a:solidFill>
          <a:ln w="25400">
            <a:solidFill>
              <a:srgbClr val="FFFFFF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b="1" noProof="0" dirty="0">
                <a:latin typeface="Comic Sans MS" pitchFamily="71" charset="0"/>
              </a:rPr>
              <a:t>■■</a:t>
            </a:r>
          </a:p>
        </p:txBody>
      </p:sp>
      <p:sp>
        <p:nvSpPr>
          <p:cNvPr id="1275" name="正方形/長方形 43"/>
          <p:cNvSpPr>
            <a:spLocks noChangeArrowheads="1"/>
          </p:cNvSpPr>
          <p:nvPr/>
        </p:nvSpPr>
        <p:spPr>
          <a:xfrm>
            <a:off x="7451725" y="1844675"/>
            <a:ext cx="1209675" cy="723900"/>
          </a:xfrm>
          <a:prstGeom prst="rect">
            <a:avLst/>
          </a:prstGeom>
          <a:solidFill>
            <a:srgbClr val="FFCCCC"/>
          </a:solidFill>
          <a:ln w="25400">
            <a:solidFill>
              <a:srgbClr val="FFFFFF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b="1" noProof="0" dirty="0">
                <a:latin typeface="Comic Sans MS" pitchFamily="71" charset="0"/>
              </a:rPr>
              <a:t>◆◆</a:t>
            </a:r>
          </a:p>
        </p:txBody>
      </p:sp>
      <p:sp>
        <p:nvSpPr>
          <p:cNvPr id="1276" name="角丸四角形吹き出し 14"/>
          <p:cNvSpPr>
            <a:spLocks noChangeArrowheads="1"/>
          </p:cNvSpPr>
          <p:nvPr/>
        </p:nvSpPr>
        <p:spPr>
          <a:xfrm>
            <a:off x="1258887" y="4941887"/>
            <a:ext cx="7561263" cy="1582738"/>
          </a:xfrm>
          <a:prstGeom prst="wedgeRoundRectCallout">
            <a:avLst>
              <a:gd name="adj1" fmla="val -23269"/>
              <a:gd name="adj2" fmla="val -91421"/>
              <a:gd name="adj3" fmla="val 16667"/>
            </a:avLst>
          </a:prstGeom>
          <a:solidFill>
            <a:srgbClr val="BBE0E3"/>
          </a:solidFill>
          <a:ln w="25400">
            <a:solidFill>
              <a:srgbClr val="88A4A5"/>
            </a:solidFill>
            <a:miter/>
          </a:ln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ja-JP" altLang="en-US" sz="1800" noProof="0" dirty="0"/>
              <a:t>この授業での生徒の座席、グループを明確にするため、文字や色で視覚化しておくと、スムーズに授業を始めることができます。活動によっては、座席配置やグループ構成を事前に考慮することができます。</a:t>
            </a:r>
          </a:p>
        </p:txBody>
      </p:sp>
      <p:sp>
        <p:nvSpPr>
          <p:cNvPr id="1277" name="テキスト 114"/>
          <p:cNvSpPr txBox="1">
            <a:spLocks noChangeArrowheads="1"/>
          </p:cNvSpPr>
          <p:nvPr/>
        </p:nvSpPr>
        <p:spPr>
          <a:xfrm>
            <a:off x="5687347" y="6325017"/>
            <a:ext cx="2695639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Ⅵ－（１）－１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四角形 638"/>
          <p:cNvSpPr/>
          <p:nvPr/>
        </p:nvSpPr>
        <p:spPr>
          <a:xfrm>
            <a:off x="10260000" y="1378112"/>
            <a:ext cx="1787606" cy="682858"/>
          </a:xfrm>
          <a:prstGeom prst="rect">
            <a:avLst/>
          </a:prstGeom>
          <a:solidFill>
            <a:srgbClr val="FFC000">
              <a:alpha val="0"/>
            </a:srgbClr>
          </a:solidFill>
          <a:ln w="38100" cap="flat" cmpd="sng">
            <a:solidFill>
              <a:srgbClr val="FFC000"/>
            </a:solidFill>
            <a:prstDash val="solid"/>
            <a:round/>
            <a:headEnd/>
            <a:tailEnd/>
          </a:ln>
        </p:spPr>
      </p:sp>
      <p:sp>
        <p:nvSpPr>
          <p:cNvPr id="1343" name="四角形 639"/>
          <p:cNvSpPr/>
          <p:nvPr/>
        </p:nvSpPr>
        <p:spPr>
          <a:xfrm>
            <a:off x="-3349847" y="4655022"/>
            <a:ext cx="2308063" cy="789961"/>
          </a:xfrm>
          <a:prstGeom prst="rect">
            <a:avLst/>
          </a:prstGeom>
          <a:solidFill>
            <a:srgbClr val="FFC000">
              <a:alpha val="0"/>
            </a:srgbClr>
          </a:solidFill>
          <a:ln w="38100" cap="flat" cmpd="sng">
            <a:solidFill>
              <a:srgbClr val="FFC000"/>
            </a:solidFill>
            <a:prstDash val="solid"/>
            <a:round/>
            <a:headEnd/>
            <a:tailEnd/>
          </a:ln>
        </p:spPr>
      </p:sp>
      <p:sp>
        <p:nvSpPr>
          <p:cNvPr id="1344" name="四角形 640"/>
          <p:cNvSpPr/>
          <p:nvPr/>
        </p:nvSpPr>
        <p:spPr>
          <a:xfrm>
            <a:off x="-3121552" y="2887048"/>
            <a:ext cx="1559889" cy="935032"/>
          </a:xfrm>
          <a:prstGeom prst="rect">
            <a:avLst/>
          </a:prstGeom>
          <a:solidFill>
            <a:srgbClr val="FFC000">
              <a:alpha val="0"/>
            </a:srgbClr>
          </a:solidFill>
          <a:ln w="38100" cap="flat" cmpd="sng">
            <a:solidFill>
              <a:srgbClr val="FFC000"/>
            </a:solidFill>
            <a:prstDash val="solid"/>
            <a:round/>
            <a:headEnd/>
            <a:tailEnd/>
          </a:ln>
        </p:spPr>
      </p:sp>
      <p:pic>
        <p:nvPicPr>
          <p:cNvPr id="1345" name="オブジェクト 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812" y="261471"/>
            <a:ext cx="4459039" cy="639992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sp>
        <p:nvSpPr>
          <p:cNvPr id="1346" name="四角形 637"/>
          <p:cNvSpPr/>
          <p:nvPr/>
        </p:nvSpPr>
        <p:spPr>
          <a:xfrm>
            <a:off x="2625308" y="4660314"/>
            <a:ext cx="3976005" cy="171541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rgbClr val="FFC000"/>
            </a:solidFill>
            <a:prstDash val="solid"/>
            <a:round/>
            <a:headEnd/>
            <a:tailEnd/>
          </a:ln>
        </p:spPr>
      </p:sp>
      <p:sp>
        <p:nvSpPr>
          <p:cNvPr id="1347" name="図形 651"/>
          <p:cNvSpPr/>
          <p:nvPr/>
        </p:nvSpPr>
        <p:spPr>
          <a:xfrm>
            <a:off x="6809664" y="4077000"/>
            <a:ext cx="1800000" cy="1367983"/>
          </a:xfrm>
          <a:prstGeom prst="wedgeRectCallout">
            <a:avLst>
              <a:gd name="adj1" fmla="val -83184"/>
              <a:gd name="adj2" fmla="val 431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kumimoji="1" lang="ja-JP" altLang="en-US" dirty="0"/>
              <a:t>ここに自分の考えを書いてみましょう。</a:t>
            </a:r>
          </a:p>
        </p:txBody>
      </p:sp>
      <p:sp>
        <p:nvSpPr>
          <p:cNvPr id="1348" name="テキスト 141"/>
          <p:cNvSpPr txBox="1">
            <a:spLocks noChangeArrowheads="1"/>
          </p:cNvSpPr>
          <p:nvPr/>
        </p:nvSpPr>
        <p:spPr>
          <a:xfrm>
            <a:off x="255011" y="6125409"/>
            <a:ext cx="2667666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Ⅵ―（１）―10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" name="オブジェクト 6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000" y="2133000"/>
            <a:ext cx="3294719" cy="2897473"/>
          </a:xfrm>
          <a:prstGeom prst="rect">
            <a:avLst/>
          </a:prstGeom>
        </p:spPr>
      </p:pic>
      <p:sp>
        <p:nvSpPr>
          <p:cNvPr id="1351" name="図形 657"/>
          <p:cNvSpPr/>
          <p:nvPr/>
        </p:nvSpPr>
        <p:spPr>
          <a:xfrm>
            <a:off x="4284000" y="1628913"/>
            <a:ext cx="4392000" cy="2304000"/>
          </a:xfrm>
          <a:prstGeom prst="wedgeRectCallout">
            <a:avLst>
              <a:gd name="adj1" fmla="val -50995"/>
              <a:gd name="adj2" fmla="val 6690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３分間で書いて</a:t>
            </a:r>
          </a:p>
          <a:p>
            <a:pPr algn="ctr"/>
            <a:r>
              <a:rPr kumimoji="1" lang="ja-JP" altLang="en-US" sz="3600" dirty="0"/>
              <a:t>みましょう！</a:t>
            </a:r>
          </a:p>
        </p:txBody>
      </p:sp>
      <p:sp>
        <p:nvSpPr>
          <p:cNvPr id="1352" name="テキスト 145"/>
          <p:cNvSpPr txBox="1">
            <a:spLocks noChangeArrowheads="1"/>
          </p:cNvSpPr>
          <p:nvPr/>
        </p:nvSpPr>
        <p:spPr>
          <a:xfrm>
            <a:off x="1329901" y="6125409"/>
            <a:ext cx="2951571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" name="オブジェクト 6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0" y="405000"/>
            <a:ext cx="4340669" cy="59639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55" name="四角形 662"/>
          <p:cNvSpPr/>
          <p:nvPr/>
        </p:nvSpPr>
        <p:spPr>
          <a:xfrm>
            <a:off x="2844314" y="2656000"/>
            <a:ext cx="3166341" cy="925923"/>
          </a:xfrm>
          <a:prstGeom prst="rect">
            <a:avLst/>
          </a:prstGeom>
          <a:solidFill>
            <a:srgbClr val="FFC000">
              <a:alpha val="0"/>
            </a:srgbClr>
          </a:solidFill>
          <a:ln w="38100" cap="flat" cmpd="sng">
            <a:solidFill>
              <a:srgbClr val="FFC000"/>
            </a:solidFill>
            <a:prstDash val="solid"/>
            <a:round/>
            <a:headEnd/>
            <a:tailEnd/>
          </a:ln>
        </p:spPr>
      </p:sp>
      <p:sp>
        <p:nvSpPr>
          <p:cNvPr id="1356" name="図形 663"/>
          <p:cNvSpPr/>
          <p:nvPr/>
        </p:nvSpPr>
        <p:spPr>
          <a:xfrm>
            <a:off x="7040669" y="447934"/>
            <a:ext cx="2010236" cy="1325066"/>
          </a:xfrm>
          <a:prstGeom prst="wedgeRectCallout">
            <a:avLst>
              <a:gd name="adj1" fmla="val -88775"/>
              <a:gd name="adj2" fmla="val 5661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取り組み方を読みます。</a:t>
            </a:r>
          </a:p>
          <a:p>
            <a:pPr algn="ctr"/>
            <a:r>
              <a:rPr kumimoji="1" lang="ja-JP" altLang="en-US" dirty="0"/>
              <a:t>みんなで確認しましょう。</a:t>
            </a:r>
          </a:p>
        </p:txBody>
      </p:sp>
      <p:sp>
        <p:nvSpPr>
          <p:cNvPr id="1357" name="図形 664"/>
          <p:cNvSpPr/>
          <p:nvPr/>
        </p:nvSpPr>
        <p:spPr>
          <a:xfrm>
            <a:off x="180000" y="447934"/>
            <a:ext cx="2307000" cy="2208066"/>
          </a:xfrm>
          <a:prstGeom prst="wedgeRectCallout">
            <a:avLst>
              <a:gd name="adj1" fmla="val 39090"/>
              <a:gd name="adj2" fmla="val 7032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3600">
                <a:latin typeface="+mj-ea"/>
                <a:ea typeface="+mj-ea"/>
              </a:rPr>
              <a:t>Ｐ１０６を開きましょう</a:t>
            </a:r>
          </a:p>
        </p:txBody>
      </p:sp>
      <p:sp>
        <p:nvSpPr>
          <p:cNvPr id="1358" name="図形 665"/>
          <p:cNvSpPr/>
          <p:nvPr/>
        </p:nvSpPr>
        <p:spPr>
          <a:xfrm>
            <a:off x="6876000" y="2456429"/>
            <a:ext cx="2010236" cy="1325066"/>
          </a:xfrm>
          <a:prstGeom prst="wedgeRectCallout">
            <a:avLst>
              <a:gd name="adj1" fmla="val -100770"/>
              <a:gd name="adj2" fmla="val -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順番に読んでいくので、あてはまるところにチェックを入れましょう。</a:t>
            </a:r>
          </a:p>
        </p:txBody>
      </p:sp>
      <p:sp>
        <p:nvSpPr>
          <p:cNvPr id="1359" name="図形 666"/>
          <p:cNvSpPr/>
          <p:nvPr/>
        </p:nvSpPr>
        <p:spPr>
          <a:xfrm>
            <a:off x="6876000" y="4077000"/>
            <a:ext cx="2010236" cy="1325066"/>
          </a:xfrm>
          <a:prstGeom prst="wedgeRectCallout">
            <a:avLst>
              <a:gd name="adj1" fmla="val -88775"/>
              <a:gd name="adj2" fmla="val 5661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チェックが多かったところを結果に書き込みましょう。</a:t>
            </a:r>
          </a:p>
        </p:txBody>
      </p:sp>
      <p:sp>
        <p:nvSpPr>
          <p:cNvPr id="1360" name="四角形 736"/>
          <p:cNvSpPr/>
          <p:nvPr/>
        </p:nvSpPr>
        <p:spPr>
          <a:xfrm>
            <a:off x="-3121552" y="2887048"/>
            <a:ext cx="1559889" cy="935032"/>
          </a:xfrm>
          <a:prstGeom prst="rect">
            <a:avLst/>
          </a:prstGeom>
          <a:solidFill>
            <a:srgbClr val="FFC000">
              <a:alpha val="0"/>
            </a:srgbClr>
          </a:solidFill>
          <a:ln w="38100" cap="flat" cmpd="sng">
            <a:solidFill>
              <a:srgbClr val="FFC000"/>
            </a:solidFill>
            <a:prstDash val="solid"/>
            <a:round/>
            <a:headEnd/>
            <a:tailEnd/>
          </a:ln>
        </p:spPr>
      </p:sp>
      <p:sp>
        <p:nvSpPr>
          <p:cNvPr id="1361" name="テキスト 149"/>
          <p:cNvSpPr txBox="1">
            <a:spLocks noChangeArrowheads="1"/>
          </p:cNvSpPr>
          <p:nvPr/>
        </p:nvSpPr>
        <p:spPr>
          <a:xfrm>
            <a:off x="-1127" y="6169350"/>
            <a:ext cx="2669254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四角形 727"/>
          <p:cNvSpPr/>
          <p:nvPr/>
        </p:nvSpPr>
        <p:spPr>
          <a:xfrm>
            <a:off x="1049130" y="1197000"/>
            <a:ext cx="7128000" cy="1872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自分の型がわかったら、</a:t>
            </a:r>
          </a:p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どうなるの？</a:t>
            </a:r>
          </a:p>
        </p:txBody>
      </p:sp>
      <p:sp>
        <p:nvSpPr>
          <p:cNvPr id="1364" name="図形 728"/>
          <p:cNvSpPr/>
          <p:nvPr/>
        </p:nvSpPr>
        <p:spPr>
          <a:xfrm rot="5340000">
            <a:off x="4072283" y="3285435"/>
            <a:ext cx="1008000" cy="792000"/>
          </a:xfrm>
          <a:prstGeom prst="rightArrow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</p:sp>
      <p:sp>
        <p:nvSpPr>
          <p:cNvPr id="1365" name="図形 729"/>
          <p:cNvSpPr/>
          <p:nvPr/>
        </p:nvSpPr>
        <p:spPr>
          <a:xfrm>
            <a:off x="1766957" y="4790109"/>
            <a:ext cx="6192000" cy="12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学習スタイルに合った勉強法を確認しましょう</a:t>
            </a:r>
          </a:p>
        </p:txBody>
      </p:sp>
      <p:sp>
        <p:nvSpPr>
          <p:cNvPr id="1366" name="テキスト 153"/>
          <p:cNvSpPr txBox="1">
            <a:spLocks noChangeArrowheads="1"/>
          </p:cNvSpPr>
          <p:nvPr/>
        </p:nvSpPr>
        <p:spPr>
          <a:xfrm>
            <a:off x="756000" y="6325017"/>
            <a:ext cx="2370137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ＰＰＴ　Ⅵ―（１）―13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オブジェクト 7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1535" y="1317871"/>
            <a:ext cx="3857013" cy="54703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69" name="四角形 734"/>
          <p:cNvSpPr/>
          <p:nvPr/>
        </p:nvSpPr>
        <p:spPr>
          <a:xfrm>
            <a:off x="2988000" y="5445000"/>
            <a:ext cx="3316082" cy="1151402"/>
          </a:xfrm>
          <a:prstGeom prst="rect">
            <a:avLst/>
          </a:prstGeom>
          <a:solidFill>
            <a:srgbClr val="FFC000">
              <a:alpha val="0"/>
            </a:srgbClr>
          </a:solidFill>
          <a:ln w="38100" cap="flat" cmpd="sng">
            <a:solidFill>
              <a:srgbClr val="FFC000"/>
            </a:solidFill>
            <a:prstDash val="solid"/>
            <a:round/>
            <a:headEnd/>
            <a:tailEnd/>
          </a:ln>
        </p:spPr>
      </p:sp>
      <p:sp>
        <p:nvSpPr>
          <p:cNvPr id="1370" name="図形 735"/>
          <p:cNvSpPr/>
          <p:nvPr/>
        </p:nvSpPr>
        <p:spPr>
          <a:xfrm>
            <a:off x="6805544" y="3933000"/>
            <a:ext cx="2016000" cy="1114546"/>
          </a:xfrm>
          <a:prstGeom prst="wedgeRectCallout">
            <a:avLst>
              <a:gd name="adj1" fmla="val -72540"/>
              <a:gd name="adj2" fmla="val 864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ポイントも読んでみましょう。</a:t>
            </a:r>
          </a:p>
        </p:txBody>
      </p:sp>
      <p:sp>
        <p:nvSpPr>
          <p:cNvPr id="1371" name="図形 738"/>
          <p:cNvSpPr/>
          <p:nvPr/>
        </p:nvSpPr>
        <p:spPr>
          <a:xfrm>
            <a:off x="180000" y="1845000"/>
            <a:ext cx="2376000" cy="2208066"/>
          </a:xfrm>
          <a:prstGeom prst="wedgeRectCallout">
            <a:avLst>
              <a:gd name="adj1" fmla="val 39090"/>
              <a:gd name="adj2" fmla="val 7032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3600">
                <a:latin typeface="+mj-ea"/>
                <a:ea typeface="+mj-ea"/>
              </a:rPr>
              <a:t>Ｐ１０７を開きましょう</a:t>
            </a:r>
          </a:p>
        </p:txBody>
      </p:sp>
      <p:sp>
        <p:nvSpPr>
          <p:cNvPr id="1372" name="四角形 739"/>
          <p:cNvSpPr/>
          <p:nvPr/>
        </p:nvSpPr>
        <p:spPr>
          <a:xfrm>
            <a:off x="2032119" y="117007"/>
            <a:ext cx="5689839" cy="86488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kumimoji="1" lang="ja-JP" altLang="en-US" sz="3200" b="1" dirty="0"/>
              <a:t>あなたに向いている勉強法はどんな方法でしたか。</a:t>
            </a:r>
          </a:p>
        </p:txBody>
      </p:sp>
      <p:sp>
        <p:nvSpPr>
          <p:cNvPr id="1373" name="テキスト 157"/>
          <p:cNvSpPr txBox="1">
            <a:spLocks noChangeArrowheads="1"/>
          </p:cNvSpPr>
          <p:nvPr/>
        </p:nvSpPr>
        <p:spPr>
          <a:xfrm>
            <a:off x="185863" y="6197186"/>
            <a:ext cx="2370137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ＰＰＴ　Ⅵ―（１）―14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" name="オブジェクト 7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6000" y="261002"/>
            <a:ext cx="4622911" cy="6041806"/>
          </a:xfrm>
          <a:prstGeom prst="rect">
            <a:avLst/>
          </a:prstGeom>
          <a:noFill/>
          <a:ln>
            <a:miter/>
          </a:ln>
        </p:spPr>
      </p:pic>
      <p:sp>
        <p:nvSpPr>
          <p:cNvPr id="1376" name="四角形 744"/>
          <p:cNvSpPr>
            <a:spLocks noChangeArrowheads="1"/>
          </p:cNvSpPr>
          <p:nvPr/>
        </p:nvSpPr>
        <p:spPr>
          <a:xfrm>
            <a:off x="2916000" y="2348989"/>
            <a:ext cx="3671428" cy="1090963"/>
          </a:xfrm>
          <a:prstGeom prst="rect">
            <a:avLst/>
          </a:prstGeom>
          <a:solidFill>
            <a:srgbClr val="FFFFFF">
              <a:alpha val="0"/>
            </a:srgbClr>
          </a:solidFill>
          <a:ln w="63500">
            <a:solidFill>
              <a:srgbClr val="FF6600"/>
            </a:solidFill>
            <a:miter/>
          </a:ln>
        </p:spPr>
      </p:sp>
      <p:sp>
        <p:nvSpPr>
          <p:cNvPr id="1377" name="図形 749"/>
          <p:cNvSpPr/>
          <p:nvPr/>
        </p:nvSpPr>
        <p:spPr>
          <a:xfrm>
            <a:off x="6818911" y="1053000"/>
            <a:ext cx="2016000" cy="1114546"/>
          </a:xfrm>
          <a:prstGeom prst="wedgeRectCallout">
            <a:avLst>
              <a:gd name="adj1" fmla="val -72540"/>
              <a:gd name="adj2" fmla="val 864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書くのはここから</a:t>
            </a:r>
          </a:p>
        </p:txBody>
      </p:sp>
      <p:sp>
        <p:nvSpPr>
          <p:cNvPr id="1378" name="図形 760"/>
          <p:cNvSpPr/>
          <p:nvPr/>
        </p:nvSpPr>
        <p:spPr>
          <a:xfrm>
            <a:off x="180000" y="1845000"/>
            <a:ext cx="2304000" cy="2208066"/>
          </a:xfrm>
          <a:prstGeom prst="wedgeRectCallout">
            <a:avLst>
              <a:gd name="adj1" fmla="val 39090"/>
              <a:gd name="adj2" fmla="val 7032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3600">
                <a:latin typeface="+mj-ea"/>
                <a:ea typeface="+mj-ea"/>
              </a:rPr>
              <a:t>Ｐ１０８を開きましょう</a:t>
            </a:r>
          </a:p>
        </p:txBody>
      </p:sp>
      <p:sp>
        <p:nvSpPr>
          <p:cNvPr id="1379" name="テキスト 161"/>
          <p:cNvSpPr txBox="1">
            <a:spLocks noChangeArrowheads="1"/>
          </p:cNvSpPr>
          <p:nvPr/>
        </p:nvSpPr>
        <p:spPr>
          <a:xfrm>
            <a:off x="184625" y="6197186"/>
            <a:ext cx="2729488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1" name="オブジェクト 7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001" y="907304"/>
            <a:ext cx="4579168" cy="5514133"/>
          </a:xfrm>
          <a:prstGeom prst="rect">
            <a:avLst/>
          </a:prstGeom>
        </p:spPr>
      </p:pic>
      <p:sp>
        <p:nvSpPr>
          <p:cNvPr id="1382" name="四角形 750"/>
          <p:cNvSpPr/>
          <p:nvPr/>
        </p:nvSpPr>
        <p:spPr>
          <a:xfrm>
            <a:off x="683640" y="331304"/>
            <a:ext cx="7847236" cy="57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グループワークの司会担当になった人はこれを読みます</a:t>
            </a:r>
          </a:p>
        </p:txBody>
      </p:sp>
      <p:sp>
        <p:nvSpPr>
          <p:cNvPr id="1383" name="テキスト 165"/>
          <p:cNvSpPr txBox="1">
            <a:spLocks noChangeArrowheads="1"/>
          </p:cNvSpPr>
          <p:nvPr/>
        </p:nvSpPr>
        <p:spPr>
          <a:xfrm>
            <a:off x="6161594" y="6396794"/>
            <a:ext cx="2795507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9" name="オブジェクト 183"/>
          <p:cNvPicPr>
            <a:picLocks noChangeAspect="1"/>
          </p:cNvPicPr>
          <p:nvPr/>
        </p:nvPicPr>
        <p:blipFill>
          <a:blip r:embed="rId1"/>
          <a:srcRect l="51021" t="64667" r="42355" b="15855"/>
          <a:stretch>
            <a:fillRect/>
          </a:stretch>
        </p:blipFill>
        <p:spPr>
          <a:xfrm>
            <a:off x="6911975" y="3434427"/>
            <a:ext cx="1718520" cy="2841422"/>
          </a:xfrm>
          <a:prstGeom prst="rect">
            <a:avLst/>
          </a:prstGeom>
        </p:spPr>
      </p:pic>
      <p:sp>
        <p:nvSpPr>
          <p:cNvPr id="1385" name="タイトル 1"/>
          <p:cNvSpPr txBox="1"/>
          <p:nvPr/>
        </p:nvSpPr>
        <p:spPr>
          <a:xfrm>
            <a:off x="-26987" y="168275"/>
            <a:ext cx="8869362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①自分に向いている勉強の仕方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を書きます</a:t>
            </a:r>
          </a:p>
        </p:txBody>
      </p:sp>
      <p:sp>
        <p:nvSpPr>
          <p:cNvPr id="1386" name="円/楕円 4"/>
          <p:cNvSpPr/>
          <p:nvPr/>
        </p:nvSpPr>
        <p:spPr>
          <a:xfrm>
            <a:off x="5298139" y="958850"/>
            <a:ext cx="3571344" cy="72548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１０８ページ</a:t>
            </a:r>
          </a:p>
        </p:txBody>
      </p:sp>
      <p:sp>
        <p:nvSpPr>
          <p:cNvPr id="1387" name="正方形/長方形 1"/>
          <p:cNvSpPr/>
          <p:nvPr/>
        </p:nvSpPr>
        <p:spPr>
          <a:xfrm>
            <a:off x="177800" y="1762125"/>
            <a:ext cx="1871662" cy="122396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グループ</a:t>
            </a:r>
          </a:p>
          <a:p>
            <a:pPr algn="l"/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ワーク</a:t>
            </a:r>
            <a:r>
              <a:rPr lang="ja-JP" altLang="en-US" sz="4000">
                <a:solidFill>
                  <a:schemeClr val="tx1"/>
                </a:solidFill>
                <a:latin typeface="+mn-ea"/>
                <a:cs typeface="+mn-lt"/>
              </a:rPr>
              <a:t>㊿ </a:t>
            </a:r>
            <a:endParaRPr sz="4000">
              <a:solidFill>
                <a:schemeClr val="tx1"/>
              </a:solidFill>
              <a:latin typeface="+mn-ea"/>
              <a:cs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sz="4000">
              <a:solidFill>
                <a:schemeClr val="tx1"/>
              </a:solidFill>
              <a:latin typeface="+mn-ea"/>
              <a:cs typeface="+mn-lt"/>
            </a:endParaRPr>
          </a:p>
        </p:txBody>
      </p:sp>
      <p:sp>
        <p:nvSpPr>
          <p:cNvPr id="1388" name="角丸四角形 6"/>
          <p:cNvSpPr/>
          <p:nvPr/>
        </p:nvSpPr>
        <p:spPr>
          <a:xfrm>
            <a:off x="2193925" y="1787525"/>
            <a:ext cx="6673850" cy="11985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自分の学習スタイルを友達と共有し、自分に向いている勉強の仕方を考えましょう。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90" name="タイトル 1"/>
          <p:cNvSpPr txBox="1"/>
          <p:nvPr/>
        </p:nvSpPr>
        <p:spPr>
          <a:xfrm>
            <a:off x="207962" y="3243262"/>
            <a:ext cx="6704013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①P107を参考に書いてみましょう。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（３分間）</a:t>
            </a:r>
          </a:p>
        </p:txBody>
      </p:sp>
      <p:sp>
        <p:nvSpPr>
          <p:cNvPr id="1391" name="円形吹き出し 9"/>
          <p:cNvSpPr/>
          <p:nvPr/>
        </p:nvSpPr>
        <p:spPr>
          <a:xfrm>
            <a:off x="612000" y="4293000"/>
            <a:ext cx="5760000" cy="1809350"/>
          </a:xfrm>
          <a:prstGeom prst="wedgeEllipseCallout">
            <a:avLst>
              <a:gd name="adj1" fmla="val 69211"/>
              <a:gd name="adj2" fmla="val -2153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>
                <a:solidFill>
                  <a:schemeClr val="tx1"/>
                </a:solidFill>
              </a:rPr>
              <a:t>視覚型の人なら、書いて覚えるや何回も見て覚えるなどを書いたらいいよ。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392" name="テキスト 169"/>
          <p:cNvSpPr txBox="1">
            <a:spLocks noChangeArrowheads="1"/>
          </p:cNvSpPr>
          <p:nvPr/>
        </p:nvSpPr>
        <p:spPr>
          <a:xfrm>
            <a:off x="397450" y="6197186"/>
            <a:ext cx="2802803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" grpId="0" animBg="1" autoUpdateAnimBg="0"/>
      <p:bldP spid="1390" grpId="0" autoUpdateAnimBg="0"/>
      <p:bldP spid="139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円/楕円 4"/>
          <p:cNvSpPr/>
          <p:nvPr/>
        </p:nvSpPr>
        <p:spPr>
          <a:xfrm>
            <a:off x="466979" y="2492375"/>
            <a:ext cx="8344115" cy="2325687"/>
          </a:xfrm>
          <a:prstGeom prst="ellipse">
            <a:avLst/>
          </a:prstGeom>
          <a:solidFill>
            <a:srgbClr val="66FF66"/>
          </a:solidFill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①勉強の仕方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②一番勉強がはかどる場所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③どんな時にはかどるか</a:t>
            </a:r>
          </a:p>
        </p:txBody>
      </p:sp>
      <p:sp>
        <p:nvSpPr>
          <p:cNvPr id="1396" name="正方形/長方形 1"/>
          <p:cNvSpPr/>
          <p:nvPr/>
        </p:nvSpPr>
        <p:spPr>
          <a:xfrm>
            <a:off x="250825" y="234950"/>
            <a:ext cx="1873250" cy="122396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グループ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ワーク50</a:t>
            </a:r>
          </a:p>
        </p:txBody>
      </p:sp>
      <p:sp>
        <p:nvSpPr>
          <p:cNvPr id="1397" name="角丸四角形 6"/>
          <p:cNvSpPr/>
          <p:nvPr/>
        </p:nvSpPr>
        <p:spPr>
          <a:xfrm>
            <a:off x="2268537" y="260350"/>
            <a:ext cx="6673850" cy="11985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チェックシートに書いたことを、読みながらグループで話し合いをしましょう。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98" name="タイトル 1"/>
          <p:cNvSpPr txBox="1"/>
          <p:nvPr/>
        </p:nvSpPr>
        <p:spPr>
          <a:xfrm>
            <a:off x="468312" y="1628775"/>
            <a:ext cx="8342313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②自分の考えをもとに、グループで話す。</a:t>
            </a:r>
          </a:p>
        </p:txBody>
      </p:sp>
      <p:sp>
        <p:nvSpPr>
          <p:cNvPr id="1399" name="タイトル 1"/>
          <p:cNvSpPr txBox="1"/>
          <p:nvPr/>
        </p:nvSpPr>
        <p:spPr>
          <a:xfrm>
            <a:off x="466725" y="5229225"/>
            <a:ext cx="83439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③みん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な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の考えを記入する。　　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（１０分間）</a:t>
            </a:r>
          </a:p>
        </p:txBody>
      </p:sp>
      <p:sp>
        <p:nvSpPr>
          <p:cNvPr id="1400" name="テキスト 173"/>
          <p:cNvSpPr txBox="1">
            <a:spLocks noChangeArrowheads="1"/>
          </p:cNvSpPr>
          <p:nvPr/>
        </p:nvSpPr>
        <p:spPr>
          <a:xfrm>
            <a:off x="611168" y="6197186"/>
            <a:ext cx="2738178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5" grpId="0" animBg="1" autoUpdateAnimBg="0"/>
      <p:bldP spid="139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角丸四角形 4"/>
          <p:cNvSpPr/>
          <p:nvPr/>
        </p:nvSpPr>
        <p:spPr>
          <a:xfrm>
            <a:off x="540034" y="449262"/>
            <a:ext cx="2876307" cy="1495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勉強の仕方は</a:t>
            </a:r>
          </a:p>
        </p:txBody>
      </p:sp>
      <p:sp>
        <p:nvSpPr>
          <p:cNvPr id="1403" name="角丸四角形 8"/>
          <p:cNvSpPr/>
          <p:nvPr/>
        </p:nvSpPr>
        <p:spPr>
          <a:xfrm>
            <a:off x="3424674" y="449262"/>
            <a:ext cx="2666795" cy="1495425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>
                <a:solidFill>
                  <a:schemeClr val="tx1"/>
                </a:solidFill>
              </a:rPr>
              <a:t>みんな同じ</a:t>
            </a:r>
            <a:endParaRPr sz="3600">
              <a:solidFill>
                <a:schemeClr val="tx1"/>
              </a:solidFill>
            </a:endParaRPr>
          </a:p>
        </p:txBody>
      </p:sp>
      <p:sp>
        <p:nvSpPr>
          <p:cNvPr id="1404" name="タイトル 1"/>
          <p:cNvSpPr txBox="1"/>
          <p:nvPr/>
        </p:nvSpPr>
        <p:spPr>
          <a:xfrm>
            <a:off x="6084000" y="1068387"/>
            <a:ext cx="316865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とはかぎらない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05" name="図形 764"/>
          <p:cNvSpPr/>
          <p:nvPr/>
        </p:nvSpPr>
        <p:spPr>
          <a:xfrm>
            <a:off x="1630343" y="1751012"/>
            <a:ext cx="2395720" cy="1287911"/>
          </a:xfrm>
          <a:prstGeom prst="wedgeEllipseCallout">
            <a:avLst>
              <a:gd name="adj1" fmla="val -16478"/>
              <a:gd name="adj2" fmla="val 6155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僕は、声に出してブツブツ言いながら覚える</a:t>
            </a:r>
          </a:p>
        </p:txBody>
      </p:sp>
      <p:sp>
        <p:nvSpPr>
          <p:cNvPr id="1406" name="図形 765"/>
          <p:cNvSpPr/>
          <p:nvPr/>
        </p:nvSpPr>
        <p:spPr>
          <a:xfrm>
            <a:off x="6155675" y="1944687"/>
            <a:ext cx="2988325" cy="1108868"/>
          </a:xfrm>
          <a:prstGeom prst="wedgeEllipseCallout">
            <a:avLst>
              <a:gd name="adj1" fmla="val -50906"/>
              <a:gd name="adj2" fmla="val 957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えー、私はムリ。マーカーで線を引いてノートに書いてるよ</a:t>
            </a:r>
          </a:p>
        </p:txBody>
      </p:sp>
      <p:pic>
        <p:nvPicPr>
          <p:cNvPr id="1407" name="図 7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1811" y="2357651"/>
            <a:ext cx="1996127" cy="1996127"/>
          </a:xfrm>
          <a:prstGeom prst="rect">
            <a:avLst/>
          </a:prstGeom>
        </p:spPr>
      </p:pic>
      <p:pic>
        <p:nvPicPr>
          <p:cNvPr id="1408" name="図 7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63" y="1944687"/>
            <a:ext cx="1824578" cy="1824578"/>
          </a:xfrm>
          <a:prstGeom prst="rect">
            <a:avLst/>
          </a:prstGeom>
        </p:spPr>
      </p:pic>
      <p:pic>
        <p:nvPicPr>
          <p:cNvPr id="1409" name="図 7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9" y="3914207"/>
            <a:ext cx="2143125" cy="2143125"/>
          </a:xfrm>
          <a:prstGeom prst="rect">
            <a:avLst/>
          </a:prstGeom>
        </p:spPr>
      </p:pic>
      <p:pic>
        <p:nvPicPr>
          <p:cNvPr id="1410" name="図 7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869" y="4353778"/>
            <a:ext cx="1938741" cy="1938741"/>
          </a:xfrm>
          <a:prstGeom prst="rect">
            <a:avLst/>
          </a:prstGeom>
        </p:spPr>
      </p:pic>
      <p:sp>
        <p:nvSpPr>
          <p:cNvPr id="1411" name="図形 771"/>
          <p:cNvSpPr/>
          <p:nvPr/>
        </p:nvSpPr>
        <p:spPr>
          <a:xfrm>
            <a:off x="1978188" y="3914207"/>
            <a:ext cx="2395720" cy="1287911"/>
          </a:xfrm>
          <a:prstGeom prst="wedgeEllipseCallout">
            <a:avLst>
              <a:gd name="adj1" fmla="val -37485"/>
              <a:gd name="adj2" fmla="val 727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私は、音楽を聴きながらのほうが覚えられるの</a:t>
            </a:r>
          </a:p>
        </p:txBody>
      </p:sp>
      <p:sp>
        <p:nvSpPr>
          <p:cNvPr id="1412" name="図形 772"/>
          <p:cNvSpPr/>
          <p:nvPr/>
        </p:nvSpPr>
        <p:spPr>
          <a:xfrm>
            <a:off x="6347938" y="4137430"/>
            <a:ext cx="2616062" cy="1287911"/>
          </a:xfrm>
          <a:prstGeom prst="wedgeEllipseCallout">
            <a:avLst>
              <a:gd name="adj1" fmla="val -48373"/>
              <a:gd name="adj2" fmla="val 704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僕は、書くのが苦手だから、タブレットに打って覚えるよ</a:t>
            </a:r>
          </a:p>
        </p:txBody>
      </p:sp>
      <p:sp>
        <p:nvSpPr>
          <p:cNvPr id="1413" name="図形 779"/>
          <p:cNvSpPr/>
          <p:nvPr/>
        </p:nvSpPr>
        <p:spPr>
          <a:xfrm>
            <a:off x="315163" y="6168354"/>
            <a:ext cx="7421802" cy="6570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AR Pゴシック体S"/>
                <a:ea typeface="AR Pゴシック体S"/>
              </a:rPr>
              <a:t>だから、いろんなやり方を試してみたらいいのです。</a:t>
            </a:r>
          </a:p>
        </p:txBody>
      </p:sp>
      <p:sp>
        <p:nvSpPr>
          <p:cNvPr id="1414" name="テキスト 177"/>
          <p:cNvSpPr txBox="1">
            <a:spLocks noChangeArrowheads="1"/>
          </p:cNvSpPr>
          <p:nvPr/>
        </p:nvSpPr>
        <p:spPr>
          <a:xfrm>
            <a:off x="6347563" y="449262"/>
            <a:ext cx="2801715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" grpId="0" animBg="1" autoUpdateAnimBg="0"/>
      <p:bldP spid="140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7" y="2708275"/>
            <a:ext cx="8497888" cy="2016125"/>
          </a:xfrm>
          <a:effectLst>
            <a:outerShdw dist="45791" dir="2021404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ライフスキル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トレーニング</a:t>
            </a:r>
          </a:p>
        </p:txBody>
      </p:sp>
      <p:sp>
        <p:nvSpPr>
          <p:cNvPr id="1280" name="テキスト ボックス 1"/>
          <p:cNvSpPr txBox="1">
            <a:spLocks noChangeArrowheads="1"/>
          </p:cNvSpPr>
          <p:nvPr/>
        </p:nvSpPr>
        <p:spPr>
          <a:xfrm>
            <a:off x="5651500" y="5703887"/>
            <a:ext cx="3241675" cy="923330"/>
          </a:xfrm>
          <a:prstGeom prst="rect">
            <a:avLst/>
          </a:prstGeom>
          <a:noFill/>
          <a:ln>
            <a:miter/>
          </a:ln>
        </p:spPr>
        <p:txBody>
          <a:bodyPr>
            <a:spAutoFit/>
          </a:bodyPr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Comic Sans MS" pitchFamily="71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Comic Sans MS" pitchFamily="71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Comic Sans MS" pitchFamily="71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Comic Sans MS" pitchFamily="71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Comic Sans MS" pitchFamily="71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Comic Sans MS" pitchFamily="71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Comic Sans MS" pitchFamily="71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Comic Sans MS" pitchFamily="71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Comic Sans MS" pitchFamily="71" charset="0"/>
                <a:ea typeface="ＭＳ Ｐゴシック" pitchFamily="5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None/>
            </a:pPr>
            <a:r>
              <a:rPr lang="ja-JP" altLang="en-US" sz="5400" dirty="0" smtClean="0">
                <a:latin typeface="Arial" pitchFamily="39" charset="0"/>
              </a:rPr>
              <a:t>〇</a:t>
            </a:r>
            <a:r>
              <a:rPr lang="ja-JP" altLang="en-US" sz="5400" noProof="0" dirty="0" smtClean="0">
                <a:latin typeface="Arial" pitchFamily="39" charset="0"/>
              </a:rPr>
              <a:t>月〇日</a:t>
            </a:r>
            <a:endParaRPr lang="ja-JP" altLang="en-US" sz="5400" noProof="0" dirty="0">
              <a:latin typeface="Arial" pitchFamily="39" charset="0"/>
            </a:endParaRPr>
          </a:p>
        </p:txBody>
      </p:sp>
      <p:sp>
        <p:nvSpPr>
          <p:cNvPr id="1281" name="テキスト 115"/>
          <p:cNvSpPr txBox="1">
            <a:spLocks noChangeArrowheads="1"/>
          </p:cNvSpPr>
          <p:nvPr/>
        </p:nvSpPr>
        <p:spPr>
          <a:xfrm>
            <a:off x="1180218" y="5965497"/>
            <a:ext cx="2593864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タイトル 1"/>
          <p:cNvSpPr txBox="1"/>
          <p:nvPr/>
        </p:nvSpPr>
        <p:spPr>
          <a:xfrm>
            <a:off x="468312" y="236537"/>
            <a:ext cx="2994025" cy="863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今日の振り返り</a:t>
            </a:r>
          </a:p>
        </p:txBody>
      </p:sp>
      <p:sp>
        <p:nvSpPr>
          <p:cNvPr id="1417" name="円/楕円 4"/>
          <p:cNvSpPr/>
          <p:nvPr/>
        </p:nvSpPr>
        <p:spPr>
          <a:xfrm>
            <a:off x="5070059" y="207962"/>
            <a:ext cx="3458977" cy="72548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１０９ページ</a:t>
            </a:r>
          </a:p>
        </p:txBody>
      </p:sp>
      <p:pic>
        <p:nvPicPr>
          <p:cNvPr id="1418" name="オブジェクト 2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950" y="1628997"/>
            <a:ext cx="7700149" cy="47646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419" name="テキスト 181"/>
          <p:cNvSpPr txBox="1">
            <a:spLocks noChangeArrowheads="1"/>
          </p:cNvSpPr>
          <p:nvPr/>
        </p:nvSpPr>
        <p:spPr>
          <a:xfrm>
            <a:off x="1091921" y="5797969"/>
            <a:ext cx="2838204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43437" y="4005262"/>
            <a:ext cx="4105275" cy="2736850"/>
          </a:xfrm>
        </p:spPr>
        <p:txBody>
          <a:bodyPr vert="horz" wrap="square" lIns="91440" tIns="45720" rIns="91440" bIns="45720" anchor="ctr"/>
          <a:lstStyle/>
          <a:p>
            <a:pPr algn="l" eaLnBrk="1" fontAlgn="base" hangingPunct="1"/>
            <a:r>
              <a:rPr lang="ja-JP" altLang="en-US" sz="9600" b="1" noProof="0" dirty="0"/>
              <a:t>つづく</a:t>
            </a:r>
          </a:p>
        </p:txBody>
      </p:sp>
      <p:pic>
        <p:nvPicPr>
          <p:cNvPr id="1422" name="図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2708275"/>
            <a:ext cx="2759075" cy="2952750"/>
          </a:xfrm>
          <a:prstGeom prst="rect">
            <a:avLst/>
          </a:prstGeom>
          <a:noFill/>
          <a:ln>
            <a:miter/>
          </a:ln>
        </p:spPr>
      </p:pic>
      <p:sp>
        <p:nvSpPr>
          <p:cNvPr id="1423" name="円形吹き出し 4"/>
          <p:cNvSpPr/>
          <p:nvPr/>
        </p:nvSpPr>
        <p:spPr>
          <a:xfrm>
            <a:off x="2411412" y="398462"/>
            <a:ext cx="6553200" cy="3454400"/>
          </a:xfrm>
          <a:prstGeom prst="wedgeEllipseCallout">
            <a:avLst>
              <a:gd name="adj1" fmla="val -56116"/>
              <a:gd name="adj2" fmla="val 43669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次回</a:t>
            </a:r>
            <a:r>
              <a: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は</a:t>
            </a:r>
            <a:r>
              <a:rPr kumimoji="1" lang="ja-JP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、〇月〇日（〇）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「家庭学習を効率よくするために」</a:t>
            </a:r>
          </a:p>
        </p:txBody>
      </p:sp>
      <p:sp>
        <p:nvSpPr>
          <p:cNvPr id="1424" name="テキスト 185"/>
          <p:cNvSpPr txBox="1">
            <a:spLocks noChangeArrowheads="1"/>
          </p:cNvSpPr>
          <p:nvPr/>
        </p:nvSpPr>
        <p:spPr>
          <a:xfrm>
            <a:off x="1224424" y="5997578"/>
            <a:ext cx="2913299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オブジェクト 2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000" y="549003"/>
            <a:ext cx="4011598" cy="552436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1288" name="図形 283"/>
          <p:cNvSpPr/>
          <p:nvPr/>
        </p:nvSpPr>
        <p:spPr>
          <a:xfrm>
            <a:off x="6084000" y="1007185"/>
            <a:ext cx="2916000" cy="2304000"/>
          </a:xfrm>
          <a:prstGeom prst="wedgeEllipseCallout">
            <a:avLst>
              <a:gd name="adj1" fmla="val -64074"/>
              <a:gd name="adj2" fmla="val 38167"/>
            </a:avLst>
          </a:prstGeom>
          <a:solidFill>
            <a:schemeClr val="bg1"/>
          </a:solidFill>
          <a:ln w="9525" cap="flat" cmpd="sng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l"/>
            <a:r>
              <a:rPr kumimoji="1" lang="ja-JP" altLang="en-US" dirty="0"/>
              <a:t>今日は、このテキストを使います。ない場合は、近くの先生に「ありません」と伝えてください。</a:t>
            </a:r>
          </a:p>
        </p:txBody>
      </p:sp>
      <p:sp>
        <p:nvSpPr>
          <p:cNvPr id="1289" name="テキスト 119"/>
          <p:cNvSpPr txBox="1">
            <a:spLocks noChangeArrowheads="1"/>
          </p:cNvSpPr>
          <p:nvPr/>
        </p:nvSpPr>
        <p:spPr>
          <a:xfrm>
            <a:off x="6077655" y="5873760"/>
            <a:ext cx="2583809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Ⅵ－（１）－３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" name="オブジェクト 142"/>
          <p:cNvPicPr>
            <a:picLocks noChangeAspect="1"/>
          </p:cNvPicPr>
          <p:nvPr/>
        </p:nvPicPr>
        <p:blipFill>
          <a:blip r:embed="rId1"/>
          <a:srcRect l="36159" t="60510" r="20990" b="14725"/>
          <a:stretch>
            <a:fillRect/>
          </a:stretch>
        </p:blipFill>
        <p:spPr>
          <a:xfrm>
            <a:off x="3645460" y="4720375"/>
            <a:ext cx="4938656" cy="1604643"/>
          </a:xfrm>
          <a:prstGeom prst="rect">
            <a:avLst/>
          </a:prstGeom>
        </p:spPr>
      </p:pic>
      <p:sp>
        <p:nvSpPr>
          <p:cNvPr id="1291" name="サブタイトル 4"/>
          <p:cNvSpPr>
            <a:spLocks noGrp="1" noChangeArrowheads="1"/>
          </p:cNvSpPr>
          <p:nvPr>
            <p:ph type="subTitle" idx="4294967295"/>
          </p:nvPr>
        </p:nvSpPr>
        <p:spPr>
          <a:xfrm>
            <a:off x="-252000" y="1313657"/>
            <a:ext cx="9288462" cy="966787"/>
          </a:xfrm>
        </p:spPr>
        <p:txBody>
          <a:bodyPr vert="horz" wrap="square" lIns="91440" tIns="45720" rIns="91440" bIns="45720" anchor="t"/>
          <a:lstStyle/>
          <a:p>
            <a:pPr marL="0" indent="0" algn="l" fontAlgn="base">
              <a:buNone/>
              <a:defRPr/>
            </a:pPr>
            <a:r>
              <a:rPr lang="ja-JP" altLang="en-US" sz="4800" noProof="0" dirty="0"/>
              <a:t>　</a:t>
            </a:r>
            <a:r>
              <a:rPr lang="ja-JP" altLang="en-US" sz="3600" b="1" noProof="0" dirty="0"/>
              <a:t>（１）自分の勉強の仕方を振り返る</a:t>
            </a:r>
          </a:p>
        </p:txBody>
      </p:sp>
      <p:sp>
        <p:nvSpPr>
          <p:cNvPr id="1292" name="タイトル 3"/>
          <p:cNvSpPr>
            <a:spLocks noGrp="1" noChangeArrowheads="1"/>
          </p:cNvSpPr>
          <p:nvPr>
            <p:ph type="ctrTitle" idx="4294967295"/>
          </p:nvPr>
        </p:nvSpPr>
        <p:spPr>
          <a:xfrm>
            <a:off x="844550" y="117000"/>
            <a:ext cx="7772400" cy="1470025"/>
          </a:xfrm>
        </p:spPr>
        <p:txBody>
          <a:bodyPr vert="horz" wrap="square" lIns="91440" tIns="45720" rIns="91440" bIns="45720" anchor="ctr"/>
          <a:lstStyle/>
          <a:p>
            <a:pPr fontAlgn="base">
              <a:defRPr/>
            </a:pPr>
            <a:r>
              <a:rPr lang="ja-JP" altLang="en-US" sz="6000" noProof="0" dirty="0">
                <a:solidFill>
                  <a:srgbClr val="FF0000"/>
                </a:solidFill>
                <a:effectLst/>
              </a:rPr>
              <a:t>今日の学習内容</a:t>
            </a:r>
            <a:endParaRPr sz="6000"/>
          </a:p>
        </p:txBody>
      </p:sp>
      <p:sp>
        <p:nvSpPr>
          <p:cNvPr id="1293" name="サブタイトル 4"/>
          <p:cNvSpPr txBox="1"/>
          <p:nvPr/>
        </p:nvSpPr>
        <p:spPr>
          <a:xfrm>
            <a:off x="158751" y="2133000"/>
            <a:ext cx="9144000" cy="717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（２）自分の優位感覚とその活かし方を　　　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　　　考える。</a:t>
            </a:r>
          </a:p>
        </p:txBody>
      </p:sp>
      <p:sp>
        <p:nvSpPr>
          <p:cNvPr id="1295" name="サブタイトル 407"/>
          <p:cNvSpPr>
            <a:spLocks noChangeArrowheads="1"/>
          </p:cNvSpPr>
          <p:nvPr/>
        </p:nvSpPr>
        <p:spPr>
          <a:xfrm>
            <a:off x="-144462" y="3377607"/>
            <a:ext cx="9288462" cy="966787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marL="0" indent="0" algn="l" fontAlgn="base">
              <a:buNone/>
              <a:defRPr/>
            </a:pPr>
            <a:r>
              <a:rPr lang="ja-JP" altLang="en-US" sz="3600" noProof="0" dirty="0">
                <a:latin typeface="ＭＳ Ｐゴシック"/>
                <a:ea typeface="ＭＳ Ｐゴシック"/>
              </a:rPr>
              <a:t>　</a:t>
            </a:r>
            <a:r>
              <a:rPr lang="ja-JP" altLang="en-US" sz="3600" b="1" noProof="0" dirty="0">
                <a:latin typeface="ＭＳ Ｐゴシック"/>
                <a:ea typeface="ＭＳ Ｐゴシック"/>
              </a:rPr>
              <a:t>（３）自分に合った勉強の仕方を、友達　　</a:t>
            </a:r>
          </a:p>
          <a:p>
            <a:pPr marL="0" indent="0" algn="l" fontAlgn="base">
              <a:buNone/>
              <a:defRPr/>
            </a:pPr>
            <a:r>
              <a:rPr lang="ja-JP" altLang="en-US" sz="3600" b="1" noProof="0" dirty="0">
                <a:latin typeface="ＭＳ Ｐゴシック"/>
                <a:ea typeface="ＭＳ Ｐゴシック"/>
              </a:rPr>
              <a:t>　　　　のやり方と比べながら整理する。</a:t>
            </a:r>
          </a:p>
        </p:txBody>
      </p:sp>
      <p:sp>
        <p:nvSpPr>
          <p:cNvPr id="1296" name="テキスト 123"/>
          <p:cNvSpPr txBox="1">
            <a:spLocks noChangeArrowheads="1"/>
          </p:cNvSpPr>
          <p:nvPr/>
        </p:nvSpPr>
        <p:spPr>
          <a:xfrm>
            <a:off x="972238" y="6125409"/>
            <a:ext cx="2673222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" grpId="0" build="p" autoUpdateAnimBg="0"/>
      <p:bldP spid="1293" grpId="0" autoUpdateAnimBg="0"/>
      <p:bldP spid="12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" name="オブジェクト 143"/>
          <p:cNvPicPr>
            <a:picLocks noChangeAspect="1"/>
          </p:cNvPicPr>
          <p:nvPr/>
        </p:nvPicPr>
        <p:blipFill>
          <a:blip r:embed="rId1"/>
          <a:srcRect l="36159" t="60510" r="20990" b="14725"/>
          <a:stretch>
            <a:fillRect/>
          </a:stretch>
        </p:blipFill>
        <p:spPr>
          <a:xfrm>
            <a:off x="3132000" y="4919984"/>
            <a:ext cx="4938656" cy="1604643"/>
          </a:xfrm>
          <a:prstGeom prst="rect">
            <a:avLst/>
          </a:prstGeom>
        </p:spPr>
      </p:pic>
      <p:pic>
        <p:nvPicPr>
          <p:cNvPr id="1301" name="オブジェクト 4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68" y="1417079"/>
            <a:ext cx="7124822" cy="3475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02" name="円/楕円 467"/>
          <p:cNvSpPr/>
          <p:nvPr/>
        </p:nvSpPr>
        <p:spPr>
          <a:xfrm>
            <a:off x="3704360" y="189000"/>
            <a:ext cx="3529866" cy="106203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１０５ページ</a:t>
            </a:r>
          </a:p>
        </p:txBody>
      </p:sp>
      <p:sp>
        <p:nvSpPr>
          <p:cNvPr id="1303" name="図形 468"/>
          <p:cNvSpPr/>
          <p:nvPr/>
        </p:nvSpPr>
        <p:spPr>
          <a:xfrm>
            <a:off x="469348" y="400326"/>
            <a:ext cx="2952000" cy="720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800">
                <a:solidFill>
                  <a:schemeClr val="tx1"/>
                </a:solidFill>
                <a:latin typeface="AR Pゴシック体S"/>
                <a:ea typeface="AR Pゴシック体S"/>
              </a:rPr>
              <a:t>今日の学習内容</a:t>
            </a:r>
          </a:p>
        </p:txBody>
      </p:sp>
      <p:sp>
        <p:nvSpPr>
          <p:cNvPr id="1304" name="テキスト 124"/>
          <p:cNvSpPr txBox="1">
            <a:spLocks noChangeArrowheads="1"/>
          </p:cNvSpPr>
          <p:nvPr/>
        </p:nvSpPr>
        <p:spPr>
          <a:xfrm>
            <a:off x="1332949" y="6325018"/>
            <a:ext cx="2846862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Ⅵ－（１）－５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円/楕円 4"/>
          <p:cNvSpPr/>
          <p:nvPr/>
        </p:nvSpPr>
        <p:spPr>
          <a:xfrm>
            <a:off x="5119973" y="44450"/>
            <a:ext cx="2711450" cy="72548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104ページ</a:t>
            </a:r>
            <a:endParaRPr sz="2800"/>
          </a:p>
        </p:txBody>
      </p:sp>
      <p:sp>
        <p:nvSpPr>
          <p:cNvPr id="1311" name="タイトル 1"/>
          <p:cNvSpPr txBox="1"/>
          <p:nvPr/>
        </p:nvSpPr>
        <p:spPr>
          <a:xfrm>
            <a:off x="854239" y="5497512"/>
            <a:ext cx="8531468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/>
              <a:t>自分にとって効率的な学習スタイルを</a:t>
            </a:r>
            <a:endParaRPr sz="320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/>
              <a:t>見つけることは大切なことです</a:t>
            </a:r>
          </a:p>
        </p:txBody>
      </p:sp>
      <p:sp>
        <p:nvSpPr>
          <p:cNvPr id="1312" name="角丸四角形 10"/>
          <p:cNvSpPr/>
          <p:nvPr/>
        </p:nvSpPr>
        <p:spPr>
          <a:xfrm>
            <a:off x="314325" y="935664"/>
            <a:ext cx="8602662" cy="2189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自分に合った学習スタイルを見つけることができると、苦手な教科の勉強の仕方がわかったり、宿題が早く終わったりします。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ラッキー！！</a:t>
            </a:r>
          </a:p>
        </p:txBody>
      </p:sp>
      <p:sp>
        <p:nvSpPr>
          <p:cNvPr id="1313" name="等号 11"/>
          <p:cNvSpPr/>
          <p:nvPr/>
        </p:nvSpPr>
        <p:spPr>
          <a:xfrm rot="5400000">
            <a:off x="3921187" y="2953777"/>
            <a:ext cx="830211" cy="1109663"/>
          </a:xfrm>
          <a:prstGeom prst="mathEqua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14" name="円/楕円 15"/>
          <p:cNvSpPr/>
          <p:nvPr/>
        </p:nvSpPr>
        <p:spPr>
          <a:xfrm>
            <a:off x="854239" y="3923137"/>
            <a:ext cx="6959274" cy="1348013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>
                <a:solidFill>
                  <a:srgbClr val="00B050"/>
                </a:solidFill>
              </a:rPr>
              <a:t>進級したり卒業した時に、必要なのは学習であり、進路や学校を選ぶ時の幅が広がる。</a:t>
            </a:r>
            <a:endParaRPr sz="2800" b="1">
              <a:solidFill>
                <a:srgbClr val="00B050"/>
              </a:solidFill>
            </a:endParaRPr>
          </a:p>
        </p:txBody>
      </p:sp>
      <p:sp>
        <p:nvSpPr>
          <p:cNvPr id="1315" name="テキスト 125"/>
          <p:cNvSpPr txBox="1">
            <a:spLocks noChangeArrowheads="1"/>
          </p:cNvSpPr>
          <p:nvPr/>
        </p:nvSpPr>
        <p:spPr>
          <a:xfrm>
            <a:off x="5581481" y="6361112"/>
            <a:ext cx="2944306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" grpId="0" autoUpdateAnimBg="0"/>
      <p:bldP spid="1312" grpId="0" animBg="1" autoUpdateAnimBg="0"/>
      <p:bldP spid="131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四角形 5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自分に向いている</a:t>
            </a:r>
          </a:p>
          <a:p>
            <a:r>
              <a:rPr kumimoji="1" lang="ja-JP" altLang="en-US"/>
              <a:t>学習スタイルを考える</a:t>
            </a:r>
          </a:p>
        </p:txBody>
      </p:sp>
      <p:sp>
        <p:nvSpPr>
          <p:cNvPr id="1325" name="四角形 56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26" name="図形 566"/>
          <p:cNvSpPr/>
          <p:nvPr/>
        </p:nvSpPr>
        <p:spPr>
          <a:xfrm>
            <a:off x="1905000" y="2139674"/>
            <a:ext cx="5184000" cy="3168000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7200">
                <a:latin typeface="+mj-ea"/>
                <a:ea typeface="+mj-ea"/>
              </a:rPr>
              <a:t>Ｐ１０５を開きましょう</a:t>
            </a:r>
          </a:p>
        </p:txBody>
      </p:sp>
      <p:sp>
        <p:nvSpPr>
          <p:cNvPr id="1327" name="テキスト 129"/>
          <p:cNvSpPr txBox="1">
            <a:spLocks noChangeArrowheads="1"/>
          </p:cNvSpPr>
          <p:nvPr/>
        </p:nvSpPr>
        <p:spPr>
          <a:xfrm>
            <a:off x="6077655" y="6325017"/>
            <a:ext cx="2583809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Ⅵ－（１）－７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" name="オブジェクト 6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000" y="384391"/>
            <a:ext cx="7941203" cy="5998566"/>
          </a:xfrm>
          <a:prstGeom prst="rect">
            <a:avLst/>
          </a:prstGeom>
          <a:noFill/>
          <a:ln>
            <a:miter/>
          </a:ln>
        </p:spPr>
      </p:pic>
      <p:sp>
        <p:nvSpPr>
          <p:cNvPr id="1330" name="テキスト 133"/>
          <p:cNvSpPr txBox="1">
            <a:spLocks noChangeArrowheads="1"/>
          </p:cNvSpPr>
          <p:nvPr/>
        </p:nvSpPr>
        <p:spPr>
          <a:xfrm>
            <a:off x="5933301" y="6325017"/>
            <a:ext cx="2728206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Ⅵ－（１）－８</a:t>
            </a:r>
          </a:p>
        </p:txBody>
      </p:sp>
      <p:sp>
        <p:nvSpPr>
          <p:cNvPr id="1331" name="正方形/長方形 3"/>
          <p:cNvSpPr/>
          <p:nvPr/>
        </p:nvSpPr>
        <p:spPr>
          <a:xfrm>
            <a:off x="4211960" y="5445224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332" name="正方形/長方形 4"/>
          <p:cNvSpPr/>
          <p:nvPr/>
        </p:nvSpPr>
        <p:spPr>
          <a:xfrm>
            <a:off x="5076056" y="544522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" name="オブジェクト 6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0" y="1125000"/>
            <a:ext cx="7686652" cy="445815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/>
          </a:ln>
        </p:spPr>
      </p:pic>
      <p:sp>
        <p:nvSpPr>
          <p:cNvPr id="1335" name="四角形 637"/>
          <p:cNvSpPr/>
          <p:nvPr/>
        </p:nvSpPr>
        <p:spPr>
          <a:xfrm>
            <a:off x="1615109" y="2208696"/>
            <a:ext cx="3123326" cy="786041"/>
          </a:xfrm>
          <a:prstGeom prst="rect">
            <a:avLst/>
          </a:prstGeom>
          <a:solidFill>
            <a:srgbClr val="FFC000">
              <a:alpha val="0"/>
            </a:srgbClr>
          </a:solidFill>
          <a:ln w="38100" cap="flat" cmpd="sng">
            <a:solidFill>
              <a:srgbClr val="FFC000"/>
            </a:solidFill>
            <a:prstDash val="solid"/>
            <a:round/>
            <a:headEnd/>
            <a:tailEnd/>
          </a:ln>
        </p:spPr>
      </p:sp>
      <p:sp>
        <p:nvSpPr>
          <p:cNvPr id="1336" name="四角形 638"/>
          <p:cNvSpPr/>
          <p:nvPr/>
        </p:nvSpPr>
        <p:spPr>
          <a:xfrm>
            <a:off x="4890186" y="3573000"/>
            <a:ext cx="2628625" cy="936000"/>
          </a:xfrm>
          <a:prstGeom prst="rect">
            <a:avLst/>
          </a:prstGeom>
          <a:solidFill>
            <a:srgbClr val="FFC000">
              <a:alpha val="0"/>
            </a:srgbClr>
          </a:solidFill>
          <a:ln w="38100" cap="flat" cmpd="sng">
            <a:solidFill>
              <a:srgbClr val="FFC000"/>
            </a:solidFill>
            <a:prstDash val="solid"/>
            <a:round/>
            <a:headEnd/>
            <a:tailEnd/>
          </a:ln>
        </p:spPr>
      </p:sp>
      <p:sp>
        <p:nvSpPr>
          <p:cNvPr id="1337" name="四角形 639"/>
          <p:cNvSpPr/>
          <p:nvPr/>
        </p:nvSpPr>
        <p:spPr>
          <a:xfrm>
            <a:off x="4890186" y="2418079"/>
            <a:ext cx="2490129" cy="936000"/>
          </a:xfrm>
          <a:prstGeom prst="rect">
            <a:avLst/>
          </a:prstGeom>
          <a:solidFill>
            <a:srgbClr val="FFC000">
              <a:alpha val="0"/>
            </a:srgbClr>
          </a:solidFill>
          <a:ln w="38100" cap="flat" cmpd="sng">
            <a:solidFill>
              <a:srgbClr val="FFC000"/>
            </a:solidFill>
            <a:prstDash val="solid"/>
            <a:round/>
            <a:headEnd/>
            <a:tailEnd/>
          </a:ln>
        </p:spPr>
      </p:sp>
      <p:sp>
        <p:nvSpPr>
          <p:cNvPr id="1338" name="四角形 640"/>
          <p:cNvSpPr/>
          <p:nvPr/>
        </p:nvSpPr>
        <p:spPr>
          <a:xfrm>
            <a:off x="1043136" y="3351977"/>
            <a:ext cx="2476353" cy="729906"/>
          </a:xfrm>
          <a:prstGeom prst="rect">
            <a:avLst/>
          </a:prstGeom>
          <a:solidFill>
            <a:srgbClr val="FFC000">
              <a:alpha val="0"/>
            </a:srgbClr>
          </a:solidFill>
          <a:ln w="38100" cap="flat" cmpd="sng">
            <a:solidFill>
              <a:srgbClr val="FFC000"/>
            </a:solidFill>
            <a:prstDash val="solid"/>
            <a:round/>
            <a:headEnd/>
            <a:tailEnd/>
          </a:ln>
        </p:spPr>
      </p:sp>
      <p:sp>
        <p:nvSpPr>
          <p:cNvPr id="1339" name="図形 652"/>
          <p:cNvSpPr/>
          <p:nvPr/>
        </p:nvSpPr>
        <p:spPr>
          <a:xfrm>
            <a:off x="3867251" y="5301000"/>
            <a:ext cx="4536000" cy="1395000"/>
          </a:xfrm>
          <a:prstGeom prst="wedgeRectCallout">
            <a:avLst>
              <a:gd name="adj1" fmla="val 1691"/>
              <a:gd name="adj2" fmla="val -84607"/>
            </a:avLst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自分の勉強方法を思い出してみましょう。</a:t>
            </a:r>
          </a:p>
          <a:p>
            <a:pPr algn="ctr"/>
            <a:r>
              <a:rPr kumimoji="1" lang="ja-JP" altLang="en-US" dirty="0"/>
              <a:t>まず、勉強をする時にやろうとすることはどんなことでしょうか。先生の高校時代の勉強方も聞いてみましょう！</a:t>
            </a:r>
          </a:p>
        </p:txBody>
      </p:sp>
      <p:sp>
        <p:nvSpPr>
          <p:cNvPr id="1340" name="テキスト 137"/>
          <p:cNvSpPr txBox="1">
            <a:spLocks noChangeArrowheads="1"/>
          </p:cNvSpPr>
          <p:nvPr/>
        </p:nvSpPr>
        <p:spPr>
          <a:xfrm>
            <a:off x="805942" y="6125409"/>
            <a:ext cx="2715577" cy="39921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 b="1"/>
              <a:t>スライド　Ⅵ－（１）－９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solidFill>
          <a:schemeClr val="tx1"/>
        </a:solidFill>
        <a:ln w="9525" cap="flat" cmpd="sng">
          <a:solidFill>
            <a:schemeClr val="tx1"/>
          </a:solidFill>
          <a:prstDash val="solid"/>
          <a:round/>
          <a:headEnd/>
          <a:tailEnd/>
        </a:ln>
      </a:spPr>
      <a:bodyPr vertOverflow="overflow" horzOverflow="overflow"/>
      <a:lstStyle/>
    </a:spDef>
  </a:objectDefaults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6678</TotalTime>
  <Pages>0</Pages>
  <Words>579</Words>
  <Characters>0</Characters>
  <Application>JUST Focus</Application>
  <DocSecurity>0</DocSecurity>
  <Lines>0</Lines>
  <Paragraphs>106</Paragraph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AR Pゴシック体S</vt:lpstr>
      <vt:lpstr>ＭＳ Ｐゴシック</vt:lpstr>
      <vt:lpstr>Arial</vt:lpstr>
      <vt:lpstr>Calibri</vt:lpstr>
      <vt:lpstr>Comic Sans MS</vt:lpstr>
      <vt:lpstr>標準デザイン</vt:lpstr>
      <vt:lpstr>Crayons</vt:lpstr>
      <vt:lpstr>PowerPoint プレゼンテーション</vt:lpstr>
      <vt:lpstr>ライフスキル トレーニング</vt:lpstr>
      <vt:lpstr>PowerPoint プレゼンテーション</vt:lpstr>
      <vt:lpstr>今日の学習内容</vt:lpstr>
      <vt:lpstr>PowerPoint プレゼンテーション</vt:lpstr>
      <vt:lpstr>PowerPoint プレゼンテーション</vt:lpstr>
      <vt:lpstr>自分に向いている 学習スタイルを考える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つづく</vt:lpstr>
    </vt:vector>
  </TitlesOfParts>
  <LinksUpToDate>false</LinksUpToDate>
  <CharactersWithSpaces>0</CharactersWithSpaces>
  <SharedDoc>false</SharedDoc>
  <HyperlinksChanged>false</HyperlinksChanged>
  <AppVersion>4.0.3</AppVersion>
  <PresentationFormat>ユーザー設定</PresentationFormat>
  <Slides>21</Slides>
  <Notes>3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総合的な学習　の時間</dc:title>
  <dc:creator>楠瀬</dc:creator>
  <cp:lastModifiedBy>391447</cp:lastModifiedBy>
  <cp:lastPrinted>2016-04-18T05:31:25Z</cp:lastPrinted>
  <dcterms:created xsi:type="dcterms:W3CDTF">2009-06-13T17:25:32Z</dcterms:created>
  <dcterms:modified xsi:type="dcterms:W3CDTF">2019-04-08T12:13:44Z</dcterms:modified>
  <cp:revision>178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