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png" ContentType="image/png"/>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2.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4.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Types>
</file>

<file path=_rels/.rels>&#65279;<?xml version="1.0" encoding="utf-8"?><Relationships xmlns="http://schemas.openxmlformats.org/package/2006/relationships"><Relationship Type="http://schemas.openxmlformats.org/package/2006/relationships/metadata/thumbnail" Target="docProps/thumbnail.jpeg" Id="rId2" /><Relationship Type="http://schemas.openxmlformats.org/package/2006/relationships/metadata/core-properties" Target="docProps/core.xml" Id="rId3" /><Relationship Type="http://schemas.openxmlformats.org/officeDocument/2006/relationships/extended-properties" Target="docProps/app.xml" Id="rId4" /><Relationship Type="http://schemas.openxmlformats.org/officeDocument/2006/relationships/custom-properties" Target="docProps/custom.xml" Id="rId5" /><Relationship Type="http://schemas.openxmlformats.org/officeDocument/2006/relationships/officeDocument" Target="ppt/presentation.xml" Id="rId1"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2"/>
    <p:sldMasterId id="2147483661" r:id="rId3"/>
  </p:sldMasterIdLst>
  <p:notesMasterIdLst>
    <p:notesMasterId r:id="rId4"/>
  </p:notesMasterIdLst>
  <p:handoutMasterIdLst>
    <p:handoutMasterId r:id="rId5"/>
  </p:handoutMasterIdLst>
  <p:sldIdLst>
    <p:sldId id="492" r:id="rId6"/>
    <p:sldId id="256" r:id="rId7"/>
    <p:sldId id="400" r:id="rId8"/>
    <p:sldId id="521" r:id="rId9"/>
    <p:sldId id="529" r:id="rId10"/>
    <p:sldId id="525" r:id="rId11"/>
    <p:sldId id="512" r:id="rId12"/>
    <p:sldId id="513" r:id="rId13"/>
    <p:sldId id="520" r:id="rId14"/>
    <p:sldId id="454" r:id="rId15"/>
    <p:sldId id="499" r:id="rId16"/>
    <p:sldId id="500" r:id="rId17"/>
    <p:sldId id="501" r:id="rId18"/>
    <p:sldId id="502" r:id="rId19"/>
    <p:sldId id="509" r:id="rId20"/>
    <p:sldId id="510" r:id="rId21"/>
    <p:sldId id="511" r:id="rId22"/>
    <p:sldId id="527" r:id="rId23"/>
    <p:sldId id="503" r:id="rId24"/>
    <p:sldId id="514" r:id="rId25"/>
    <p:sldId id="515" r:id="rId26"/>
    <p:sldId id="516" r:id="rId27"/>
    <p:sldId id="495" r:id="rId28"/>
    <p:sldId id="523" r:id="rId29"/>
    <p:sldId id="524" r:id="rId30"/>
    <p:sldId id="526" r:id="rId31"/>
    <p:sldId id="506" r:id="rId32"/>
    <p:sldId id="494" r:id="rId33"/>
    <p:sldId id="528" r:id="rId34"/>
    <p:sldId id="287" r:id="rId35"/>
  </p:sldIdLst>
  <p:sldSz cx="9144000" cy="6858000" type="screen4x3"/>
  <p:notesSz cx="6858000" cy="9144000"/>
  <p:defaultTextStyle>
    <a:defPPr>
      <a:defRPr lang="ja-JP"/>
    </a:defPPr>
    <a:lvl1pPr marL="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1pPr>
    <a:lvl2pPr marL="4572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2pPr>
    <a:lvl3pPr marL="9144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3pPr>
    <a:lvl4pPr marL="13716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4pPr>
    <a:lvl5pPr marL="18288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5pPr>
    <a:lvl6pPr marL="18288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6pPr>
    <a:lvl7pPr marL="18288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7pPr>
    <a:lvl8pPr marL="18288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8pPr>
    <a:lvl9pPr marL="1828800" algn="l" defTabSz="914400" rtl="0" eaLnBrk="0" fontAlgn="auto" latinLnBrk="0" hangingPunct="0">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中間スタイル 4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84"/>
    <p:restoredTop sz="94210" autoAdjust="0"/>
  </p:normalViewPr>
  <p:slideViewPr>
    <p:cSldViewPr>
      <p:cViewPr varScale="1">
        <p:scale>
          <a:sx n="73" d="100"/>
          <a:sy n="73" d="100"/>
        </p:scale>
        <p:origin x="-1266" y="-78"/>
      </p:cViewPr>
      <p:guideLst>
        <p:guide orient="horz" pos="2160"/>
        <p:guide pos="2880"/>
      </p:guideLst>
    </p:cSldViewPr>
  </p:slideViewPr>
  <p:outlineViewPr>
    <p:cViewPr varScale="1">
      <p:scale>
        <a:sx n="33" d="100"/>
        <a:sy n="33" d="100"/>
      </p:scale>
      <p:origin x="0" y="0"/>
    </p:cViewPr>
  </p:outlineViewPr>
  <p:notesTextViewPr>
    <p:cViewPr>
      <p:scale>
        <a:sx n="100" d="100"/>
        <a:sy n="100" d="100"/>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theme" Target="theme/theme1.xml" Id="rId1" /><Relationship Type="http://schemas.openxmlformats.org/officeDocument/2006/relationships/slideMaster" Target="slideMasters/slideMaster1.xml" Id="rId2" /><Relationship Type="http://schemas.openxmlformats.org/officeDocument/2006/relationships/slideMaster" Target="slideMasters/slideMaster2.xml" Id="rId3" /><Relationship Type="http://schemas.openxmlformats.org/officeDocument/2006/relationships/notesMaster" Target="notesMasters/notesMaster1.xml" Id="rId4" /><Relationship Type="http://schemas.openxmlformats.org/officeDocument/2006/relationships/handoutMaster" Target="handoutMasters/handoutMaster1.xml" Id="rId5" /><Relationship Type="http://schemas.openxmlformats.org/officeDocument/2006/relationships/slide" Target="slides/slide1.xml" Id="rId6" /><Relationship Type="http://schemas.openxmlformats.org/officeDocument/2006/relationships/slide" Target="slides/slide2.xml" Id="rId7" /><Relationship Type="http://schemas.openxmlformats.org/officeDocument/2006/relationships/slide" Target="slides/slide3.xml" Id="rId8" /><Relationship Type="http://schemas.openxmlformats.org/officeDocument/2006/relationships/slide" Target="slides/slide4.xml" Id="rId9" /><Relationship Type="http://schemas.openxmlformats.org/officeDocument/2006/relationships/slide" Target="slides/slide5.xml" Id="rId10" /><Relationship Type="http://schemas.openxmlformats.org/officeDocument/2006/relationships/slide" Target="slides/slide6.xml" Id="rId11" /><Relationship Type="http://schemas.openxmlformats.org/officeDocument/2006/relationships/slide" Target="slides/slide7.xml" Id="rId12" /><Relationship Type="http://schemas.openxmlformats.org/officeDocument/2006/relationships/slide" Target="slides/slide8.xml" Id="rId13" /><Relationship Type="http://schemas.openxmlformats.org/officeDocument/2006/relationships/slide" Target="slides/slide9.xml" Id="rId14" /><Relationship Type="http://schemas.openxmlformats.org/officeDocument/2006/relationships/slide" Target="slides/slide10.xml" Id="rId15" /><Relationship Type="http://schemas.openxmlformats.org/officeDocument/2006/relationships/slide" Target="slides/slide11.xml" Id="rId16" /><Relationship Type="http://schemas.openxmlformats.org/officeDocument/2006/relationships/slide" Target="slides/slide12.xml" Id="rId17" /><Relationship Type="http://schemas.openxmlformats.org/officeDocument/2006/relationships/slide" Target="slides/slide13.xml" Id="rId18" /><Relationship Type="http://schemas.openxmlformats.org/officeDocument/2006/relationships/slide" Target="slides/slide14.xml" Id="rId19" /><Relationship Type="http://schemas.openxmlformats.org/officeDocument/2006/relationships/slide" Target="slides/slide15.xml" Id="rId20" /><Relationship Type="http://schemas.openxmlformats.org/officeDocument/2006/relationships/slide" Target="slides/slide16.xml" Id="rId21" /><Relationship Type="http://schemas.openxmlformats.org/officeDocument/2006/relationships/slide" Target="slides/slide17.xml" Id="rId22" /><Relationship Type="http://schemas.openxmlformats.org/officeDocument/2006/relationships/slide" Target="slides/slide18.xml" Id="rId23" /><Relationship Type="http://schemas.openxmlformats.org/officeDocument/2006/relationships/slide" Target="slides/slide19.xml" Id="rId24" /><Relationship Type="http://schemas.openxmlformats.org/officeDocument/2006/relationships/slide" Target="slides/slide20.xml" Id="rId25" /><Relationship Type="http://schemas.openxmlformats.org/officeDocument/2006/relationships/slide" Target="slides/slide21.xml" Id="rId26" /><Relationship Type="http://schemas.openxmlformats.org/officeDocument/2006/relationships/slide" Target="slides/slide22.xml" Id="rId27" /><Relationship Type="http://schemas.openxmlformats.org/officeDocument/2006/relationships/slide" Target="slides/slide23.xml" Id="rId28" /><Relationship Type="http://schemas.openxmlformats.org/officeDocument/2006/relationships/slide" Target="slides/slide24.xml" Id="rId29" /><Relationship Type="http://schemas.openxmlformats.org/officeDocument/2006/relationships/slide" Target="slides/slide25.xml" Id="rId30" /><Relationship Type="http://schemas.openxmlformats.org/officeDocument/2006/relationships/slide" Target="slides/slide26.xml" Id="rId31" /><Relationship Type="http://schemas.openxmlformats.org/officeDocument/2006/relationships/slide" Target="slides/slide27.xml" Id="rId32" /><Relationship Type="http://schemas.openxmlformats.org/officeDocument/2006/relationships/slide" Target="slides/slide28.xml" Id="rId33" /><Relationship Type="http://schemas.openxmlformats.org/officeDocument/2006/relationships/slide" Target="slides/slide29.xml" Id="rId34" /><Relationship Type="http://schemas.openxmlformats.org/officeDocument/2006/relationships/slide" Target="slides/slide30.xml" Id="rId35" /><Relationship Type="http://schemas.openxmlformats.org/officeDocument/2006/relationships/presProps" Target="presProps.xml" Id="rId36" /><Relationship Type="http://schemas.openxmlformats.org/officeDocument/2006/relationships/viewProps" Target="viewProps.xml" Id="rId37" /><Relationship Type="http://schemas.openxmlformats.org/officeDocument/2006/relationships/tableStyles" Target="tableStyles.xml" Id="rId38" /></Relationships>
</file>

<file path=ppt/handoutMasters/_rels/handoutMaster1.xml.rels>&#65279;<?xml version="1.0" encoding="utf-8"?><Relationships xmlns="http://schemas.openxmlformats.org/package/2006/relationships"><Relationship Type="http://schemas.openxmlformats.org/officeDocument/2006/relationships/theme" Target="../theme/theme4.xml"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259" name="Rectangle 2"/>
          <p:cNvSpPr>
            <a:spLocks noGrp="1" noChangeArrowheads="1"/>
          </p:cNvSpPr>
          <p:nvPr>
            <p:ph type="hdr" sz="quarter"/>
          </p:nvPr>
        </p:nvSpPr>
        <p:spPr>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260" name="Rectangle 3"/>
          <p:cNvSpPr>
            <a:spLocks noGrp="1" noChangeArrowheads="1"/>
          </p:cNvSpPr>
          <p:nvPr>
            <p:ph type="dt" sz="quarter" idx="1"/>
          </p:nvPr>
        </p:nvSpPr>
        <p:spPr>
          <a:xfrm>
            <a:off x="3884612"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a:p>
        </p:txBody>
      </p:sp>
      <p:sp>
        <p:nvSpPr>
          <p:cNvPr id="1261" name="Rectangle 4"/>
          <p:cNvSpPr>
            <a:spLocks noGrp="1" noChangeArrowheads="1"/>
          </p:cNvSpPr>
          <p:nvPr>
            <p:ph type="ftr" sz="quarter" idx="2"/>
          </p:nvPr>
        </p:nvSpPr>
        <p:spPr>
          <a:xfrm>
            <a:off x="0" y="8685212"/>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262" name="Rectangle 5"/>
          <p:cNvSpPr>
            <a:spLocks noGrp="1" noChangeArrowheads="1"/>
          </p:cNvSpPr>
          <p:nvPr>
            <p:ph type="sldNum" sz="quarter" idx="3"/>
          </p:nvPr>
        </p:nvSpPr>
        <p:spPr>
          <a:xfrm>
            <a:off x="3884612" y="8685212"/>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164972B-0FCA-47DE-90D8-B4AB4818428B}" type="slidenum">
              <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Relationships xmlns="http://schemas.openxmlformats.org/package/2006/relationships"><Relationship Type="http://schemas.openxmlformats.org/officeDocument/2006/relationships/theme" Target="../theme/theme3.xml"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252" name="ヘッダー プレースホルダー 1"/>
          <p:cNvSpPr>
            <a:spLocks noGrp="1"/>
          </p:cNvSpPr>
          <p:nvPr>
            <p:ph type="hdr" sz="quarter"/>
          </p:nvPr>
        </p:nvSpPr>
        <p:spPr>
          <a:xfrm>
            <a:off x="0" y="0"/>
            <a:ext cx="2971800" cy="458787"/>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1253" name="日付プレースホルダー 2"/>
          <p:cNvSpPr>
            <a:spLocks noGrp="1"/>
          </p:cNvSpPr>
          <p:nvPr>
            <p:ph type="dt" idx="1"/>
          </p:nvPr>
        </p:nvSpPr>
        <p:spPr>
          <a:xfrm>
            <a:off x="3884612" y="0"/>
            <a:ext cx="2971800" cy="458787"/>
          </a:xfrm>
          <a:prstGeom prst="rect">
            <a:avLst/>
          </a:prstGeom>
        </p:spPr>
        <p:txBody>
          <a:bodyPr vert="horz" lIns="91440" tIns="45720" rIns="91440" bIns="45720" rtlCol="0"/>
          <a:lstStyle>
            <a:lvl1pPr algn="r">
              <a:defRPr sz="1200"/>
            </a:lvl1pPr>
          </a:lstStyle>
          <a:p>
            <a:fld id="{2DF789C0-5305-4B4F-AEB7-61893C84B6B3}" type="datetime1">
              <a:rPr lang="ja-JP" altLang="en-US"/>
              <a:t>2019/4/7</a:t>
            </a:fld>
            <a:endParaRPr lang="ja-JP" altLang="en-US"/>
          </a:p>
        </p:txBody>
      </p:sp>
      <p:sp>
        <p:nvSpPr>
          <p:cNvPr id="125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ja-JP"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125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マスター テキストの書式設定</a:t>
            </a:r>
          </a:p>
          <a:p>
            <a:pPr marL="457200" marR="0" lvl="1"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第 </a:t>
            </a:r>
            <a:r>
              <a:rPr kumimoji="1" lang="en-US" altLang="ja-JP" sz="1200" b="0" i="0" u="none" strike="noStrike" kern="1200" cap="none" spc="0" normalizeH="0" baseline="0" noProof="0" smtClean="0">
                <a:ln>
                  <a:noFill/>
                </a:ln>
                <a:solidFill>
                  <a:schemeClr val="tx1"/>
                </a:solidFill>
                <a:effectLst/>
                <a:uLnTx/>
                <a:uFillTx/>
                <a:latin typeface="+mn-lt"/>
                <a:ea typeface="+mn-ea"/>
                <a:cs typeface="+mn-cs"/>
              </a:rPr>
              <a:t>2 </a:t>
            </a: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レベル</a:t>
            </a:r>
          </a:p>
          <a:p>
            <a:pPr marL="914400" marR="0" lvl="2"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第 </a:t>
            </a:r>
            <a:r>
              <a:rPr kumimoji="1" lang="en-US" altLang="ja-JP" sz="1200" b="0" i="0" u="none" strike="noStrike" kern="1200" cap="none" spc="0" normalizeH="0" baseline="0" noProof="0" smtClean="0">
                <a:ln>
                  <a:noFill/>
                </a:ln>
                <a:solidFill>
                  <a:schemeClr val="tx1"/>
                </a:solidFill>
                <a:effectLst/>
                <a:uLnTx/>
                <a:uFillTx/>
                <a:latin typeface="+mn-lt"/>
                <a:ea typeface="+mn-ea"/>
                <a:cs typeface="+mn-cs"/>
              </a:rPr>
              <a:t>3 </a:t>
            </a: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レベル</a:t>
            </a:r>
          </a:p>
          <a:p>
            <a:pPr marL="1371600" marR="0" lvl="3"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第 </a:t>
            </a:r>
            <a:r>
              <a:rPr kumimoji="1" lang="en-US" altLang="ja-JP" sz="1200" b="0" i="0" u="none" strike="noStrike" kern="1200" cap="none" spc="0" normalizeH="0" baseline="0" noProof="0" smtClean="0">
                <a:ln>
                  <a:noFill/>
                </a:ln>
                <a:solidFill>
                  <a:schemeClr val="tx1"/>
                </a:solidFill>
                <a:effectLst/>
                <a:uLnTx/>
                <a:uFillTx/>
                <a:latin typeface="+mn-lt"/>
                <a:ea typeface="+mn-ea"/>
                <a:cs typeface="+mn-cs"/>
              </a:rPr>
              <a:t>4 </a:t>
            </a: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レベル</a:t>
            </a:r>
          </a:p>
          <a:p>
            <a:pPr marL="1828800" marR="0" lvl="4"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第 </a:t>
            </a:r>
            <a:r>
              <a:rPr kumimoji="1" lang="en-US" altLang="ja-JP" sz="1200" b="0" i="0" u="none" strike="noStrike" kern="1200" cap="none" spc="0" normalizeH="0" baseline="0" noProof="0" smtClean="0">
                <a:ln>
                  <a:noFill/>
                </a:ln>
                <a:solidFill>
                  <a:schemeClr val="tx1"/>
                </a:solidFill>
                <a:effectLst/>
                <a:uLnTx/>
                <a:uFillTx/>
                <a:latin typeface="+mn-lt"/>
                <a:ea typeface="+mn-ea"/>
                <a:cs typeface="+mn-cs"/>
              </a:rPr>
              <a:t>5 </a:t>
            </a:r>
            <a:r>
              <a:rPr kumimoji="1" lang="ja-JP" altLang="en-US" sz="1200" b="0" i="0" u="none" strike="noStrike" kern="1200" cap="none" spc="0" normalizeH="0" baseline="0" noProof="0" smtClean="0">
                <a:ln>
                  <a:noFill/>
                </a:ln>
                <a:solidFill>
                  <a:schemeClr val="tx1"/>
                </a:solidFill>
                <a:effectLst/>
                <a:uLnTx/>
                <a:uFillTx/>
                <a:latin typeface="+mn-lt"/>
                <a:ea typeface="+mn-ea"/>
                <a:cs typeface="+mn-cs"/>
              </a:rPr>
              <a:t>レベル</a:t>
            </a:r>
          </a:p>
        </p:txBody>
      </p:sp>
      <p:sp>
        <p:nvSpPr>
          <p:cNvPr id="1256" name="フッター プレースホルダー 5"/>
          <p:cNvSpPr>
            <a:spLocks noGrp="1"/>
          </p:cNvSpPr>
          <p:nvPr>
            <p:ph type="ftr" sz="quarter" idx="4"/>
          </p:nvPr>
        </p:nvSpPr>
        <p:spPr>
          <a:xfrm>
            <a:off x="0" y="8685212"/>
            <a:ext cx="2971800" cy="458788"/>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1257" name="スライド番号プレースホルダー 6"/>
          <p:cNvSpPr>
            <a:spLocks noGrp="1"/>
          </p:cNvSpPr>
          <p:nvPr>
            <p:ph type="sldNum" sz="quarter" idx="5"/>
          </p:nvPr>
        </p:nvSpPr>
        <p:spPr>
          <a:xfrm>
            <a:off x="3884612" y="8685212"/>
            <a:ext cx="2971800" cy="458788"/>
          </a:xfrm>
          <a:prstGeom prst="rect">
            <a:avLst/>
          </a:prstGeom>
        </p:spPr>
        <p:txBody>
          <a:bodyPr vert="horz" lIns="91440" tIns="45720" rIns="91440" bIns="45720" rtlCol="0" anchor="b"/>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C5853785-452C-4534-9651-941A58852157}" type="slidenum">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 bg1="lt1" tx1="dk1" bg2="lt2" tx2="dk2" accent1="accent1" accent2="accent2" accent3="accent3" accent4="accent4" accent5="accent5" accent6="accent6" hlink="hlink" folHlink="folHlink"/>
  <p:hf hdr="0" ftr="0" dt="0"/>
  <p:notesStyle>
    <a:lvl1pPr marL="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1pPr>
    <a:lvl2pPr marL="4572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2pPr>
    <a:lvl3pPr marL="9144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3pPr>
    <a:lvl4pPr marL="13716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4pPr>
    <a:lvl5pPr marL="18288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5pPr>
    <a:lvl6pPr marL="18288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6pPr>
    <a:lvl7pPr marL="18288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7pPr>
    <a:lvl8pPr marL="18288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8pPr>
    <a:lvl9pPr marL="1828800" algn="l" defTabSz="914400" rtl="0" eaLnBrk="0" fontAlgn="auto" latinLnBrk="0" hangingPunct="0">
      <a:lnSpc>
        <a:spcPct val="100000"/>
      </a:lnSpc>
      <a:spcBef>
        <a:spcPct val="30000"/>
      </a:spcBef>
      <a:spcAft>
        <a:spcPct val="0"/>
      </a:spcAft>
      <a:buClrTx/>
      <a:buSzTx/>
      <a:buFontTx/>
      <a:buNone/>
      <a:defRPr kumimoji="1" sz="1200" b="0" i="0" u="none" baseline="0">
        <a:solidFill>
          <a:schemeClr val="tx1"/>
        </a:solidFill>
        <a:effectLst/>
        <a:latin typeface="Calibri" pitchFamily="39" charset="0"/>
        <a:ea typeface="ＭＳ Ｐゴシック" pitchFamily="55" charset="-128"/>
      </a:defRPr>
    </a:lvl9pPr>
  </p:notesStyle>
</p:notesMaster>
</file>

<file path=ppt/notesSlides/_rels/notesSlide1.xml.rels>&#65279;<?xml version="1.0" encoding="utf-8"?><Relationships xmlns="http://schemas.openxmlformats.org/package/2006/relationships"><Relationship Type="http://schemas.openxmlformats.org/officeDocument/2006/relationships/slide" Target="../slides/slide2.xml" Id="rId1" /><Relationship Type="http://schemas.openxmlformats.org/officeDocument/2006/relationships/notesMaster" Target="../notesMasters/notesMaster1.xml" Id="rId2"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93" name="スライド イメージ プレースホルダー 1"/>
          <p:cNvSpPr>
            <a:spLocks noGrp="1" noRot="1" noChangeAspect="1" noChangeArrowheads="1" noTextEdit="1"/>
          </p:cNvSpPr>
          <p:nvPr>
            <p:ph type="sldImg"/>
          </p:nvPr>
        </p:nvSpPr>
        <p:spPr>
          <a:xfrm>
            <a:off x="1371600" y="1143000"/>
            <a:ext cx="4114800" cy="3086100"/>
          </a:xfrm>
          <a:noFill/>
          <a:ln>
            <a:solidFill>
              <a:srgbClr val="000000"/>
            </a:solidFill>
            <a:miter lim="800000"/>
          </a:ln>
        </p:spPr>
      </p:sp>
      <p:sp>
        <p:nvSpPr>
          <p:cNvPr id="1294" name="ノート プレースホルダー 2"/>
          <p:cNvSpPr>
            <a:spLocks noGrp="1" noChangeArrowheads="1"/>
          </p:cNvSpPr>
          <p:nvPr>
            <p:ph type="body" idx="1"/>
          </p:nvPr>
        </p:nvSpPr>
        <p:spPr>
          <a:xfrm>
            <a:off x="685800" y="4400550"/>
            <a:ext cx="5486400" cy="3600450"/>
          </a:xfrm>
          <a:noFill/>
          <a:ln>
            <a:noFill/>
            <a:miter lim="800000"/>
          </a:ln>
        </p:spPr>
        <p:txBody>
          <a:bodyPr vert="horz" wrap="square" lIns="91440" tIns="45720" rIns="91440" bIns="45720" anchor="t"/>
          <a:lstStyle/>
          <a:p>
            <a:pPr marL="0" fontAlgn="base"/>
            <a:endParaRPr lang="ja-JP" altLang="en-US" noProof="0" dirty="0"/>
          </a:p>
        </p:txBody>
      </p:sp>
      <p:sp>
        <p:nvSpPr>
          <p:cNvPr id="1295" name="スライド番号プレースホルダー 3"/>
          <p:cNvSpPr txBox="1">
            <a:spLocks noGrp="1" noChangeArrowheads="1"/>
          </p:cNvSpPr>
          <p:nvPr>
            <p:ph type="sldNum" sz="half" idx="10"/>
          </p:nvPr>
        </p:nvSpPr>
        <p:spPr>
          <a:xfrm>
            <a:off x="3884612" y="8685212"/>
            <a:ext cx="2971800" cy="458788"/>
          </a:xfrm>
          <a:prstGeom prst="rect">
            <a:avLst/>
          </a:prstGeom>
          <a:noFill/>
          <a:ln>
            <a:miter/>
          </a:ln>
        </p:spPr>
        <p:txBody>
          <a:bodyPr anchor="b"/>
          <a:lstStyle>
            <a:lvl2pPr marL="742950" indent="-742950"/>
            <a:lvl3pPr marL="1143000" indent="-1143000"/>
            <a:lvl4pPr marL="1600200" indent="-1600200"/>
            <a:lvl5pPr marL="2057400" indent="-2057400"/>
          </a:lstStyle>
          <a:p>
            <a:pPr algn="r" fontAlgn="base"/>
            <a:fld id="{B60CC51D-88BC-47FF-BE33-0F0612374268}" type="slidenum">
              <a:rPr lang="ja-JP" altLang="en-US" sz="1200" noProof="0" dirty="0"/>
              <a:pPr algn="r" fontAlgn="base"/>
              <a:t>2</a:t>
            </a:fld>
            <a:endParaRPr lang="ja-JP" altLang="en-US" sz="1200" noProof="0" dirty="0"/>
          </a:p>
        </p:txBody>
      </p:sp>
    </p:spTree>
  </p:cSld>
  <p:clrMapOvr>
    <a:masterClrMapping/>
  </p:clrMapOvr>
</p:notes>
</file>

<file path=ppt/slideLayouts/_rels/slideLayout1.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0.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1.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2.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13.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4.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5.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6.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7.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8.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19.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2.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20.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21.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22.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23.xml.rels>&#65279;<?xml version="1.0" encoding="utf-8"?><Relationships xmlns="http://schemas.openxmlformats.org/package/2006/relationships"><Relationship Type="http://schemas.openxmlformats.org/officeDocument/2006/relationships/slideMaster" Target="../slideMasters/slideMaster2.xml" Id="rId1" /></Relationships>
</file>

<file path=ppt/slideLayouts/_rels/slideLayout3.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4.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5.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6.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7.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8.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_rels/slideLayout9.xml.rels>&#65279;<?xml version="1.0" encoding="utf-8"?><Relationships xmlns="http://schemas.openxmlformats.org/package/2006/relationships"><Relationship Type="http://schemas.openxmlformats.org/officeDocument/2006/relationships/slideMaster" Target="../slideMasters/slideMaster1.xml" Id="rId1"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1033"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34"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35"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smtClean="0"/>
              <a:t>マスタ タイトルの書式設定</a:t>
            </a:r>
            <a:endParaRPr lang="ja-JP" altLang="en-US"/>
          </a:p>
        </p:txBody>
      </p:sp>
      <p:sp>
        <p:nvSpPr>
          <p:cNvPr id="1089"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90"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91"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92"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96"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97"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98"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bg>
      <p:bgPr>
        <a:solidFill>
          <a:schemeClr val="bg1"/>
        </a:solidFill>
        <a:effectLst/>
      </p:bgPr>
    </p:bg>
    <p:spTree>
      <p:nvGrpSpPr>
        <p:cNvPr id="0" name=""/>
        <p:cNvGrpSpPr/>
        <p:nvPr/>
      </p:nvGrpSpPr>
      <p:grpSpPr>
        <a:xfrm>
          <a:off x="0" y="0"/>
          <a:ext cx="0" cy="0"/>
          <a:chOff x="0" y="0"/>
          <a:chExt cx="0" cy="0"/>
        </a:xfrm>
      </p:grpSpPr>
      <p:sp>
        <p:nvSpPr>
          <p:cNvPr id="1100"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1101" name="コンテンツ プレースホルダ 2"/>
          <p:cNvSpPr>
            <a:spLocks noGrp="1"/>
          </p:cNvSpPr>
          <p:nvPr>
            <p:ph sz="half" idx="1"/>
          </p:nvPr>
        </p:nvSpPr>
        <p:spPr>
          <a:xfrm>
            <a:off x="457200" y="1600200"/>
            <a:ext cx="403860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02"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03" name="コンテンツ プレースホルダ 4"/>
          <p:cNvSpPr>
            <a:spLocks noGrp="1"/>
          </p:cNvSpPr>
          <p:nvPr>
            <p:ph sz="quarter" idx="3"/>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04"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105"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106"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bg1"/>
        </a:solidFill>
        <a:effectLst/>
      </p:bgPr>
    </p:bg>
    <p:spTree>
      <p:nvGrpSpPr>
        <p:cNvPr id="0" name=""/>
        <p:cNvGrpSpPr/>
        <p:nvPr/>
      </p:nvGrpSpPr>
      <p:grpSpPr>
        <a:xfrm>
          <a:off x="0" y="0"/>
          <a:ext cx="0" cy="0"/>
          <a:chOff x="0" y="0"/>
          <a:chExt cx="0" cy="0"/>
        </a:xfrm>
      </p:grpSpPr>
      <p:sp>
        <p:nvSpPr>
          <p:cNvPr id="1160"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ja-JP" altLang="en-US"/>
              <a:t>マスタ タイトルの書式設定</a:t>
            </a:r>
          </a:p>
        </p:txBody>
      </p:sp>
      <p:sp>
        <p:nvSpPr>
          <p:cNvPr id="1161"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ja-JP" altLang="en-US"/>
              <a:t>マスタ サブタイトルの書式設定</a:t>
            </a:r>
          </a:p>
        </p:txBody>
      </p:sp>
      <p:sp>
        <p:nvSpPr>
          <p:cNvPr id="1162" name="Freeform 2"/>
          <p:cNvSpPr/>
          <p:nvPr/>
        </p:nvSpPr>
        <p:spPr bwMode="blackWhite">
          <a:xfrm>
            <a:off x="20637" y="12700"/>
            <a:ext cx="8896350" cy="6780212"/>
          </a:xfrm>
          <a:custGeom>
            <a:avLst/>
            <a:gdLst>
              <a:gd name="CX1" fmla="*/ 2147483520 w 3985"/>
              <a:gd name="CY1" fmla="*/ 0 h 3619"/>
              <a:gd name="CX2" fmla="*/ 0 w 3985"/>
              <a:gd name="CY2" fmla="*/ 2147483520 h 3619"/>
              <a:gd name="CX3" fmla="*/ 2147483520 w 3985"/>
              <a:gd name="CY3" fmla="*/ 2147483520 h 3619"/>
              <a:gd name="CX4" fmla="*/ 2147483520 w 3985"/>
              <a:gd name="CY4" fmla="*/ 2147483520 h 3619"/>
              <a:gd name="CX5" fmla="*/ 2147483520 w 3985"/>
              <a:gd name="CY5" fmla="*/ 0 h 3619"/>
              <a:gd name="CX6" fmla="*/ 2147483520 w 3985"/>
              <a:gd name="CY6" fmla="*/ 0 h 3619"/>
            </a:gdLst>
            <a:ahLst/>
            <a:cxnLst>
              <a:cxn ang="0">
                <a:pos x="CX1" y="CY1"/>
              </a:cxn>
              <a:cxn ang="0">
                <a:pos x="CX2" y="CY2"/>
              </a:cxn>
              <a:cxn ang="0">
                <a:pos x="CX3" y="CY3"/>
              </a:cxn>
              <a:cxn ang="0">
                <a:pos x="CX4" y="CY4"/>
              </a:cxn>
              <a:cxn ang="0">
                <a:pos x="CX5" y="CY5"/>
              </a:cxn>
              <a:cxn ang="0">
                <a:pos x="CX6" y="CY6"/>
              </a:cxn>
            </a:cxnLst>
            <a:rect l="l" t="t" r="r" b="b"/>
            <a:pathLst>
              <a:path w="3985" h="3619">
                <a:moveTo>
                  <a:pt x="2822" y="0"/>
                </a:moveTo>
                <a:lnTo>
                  <a:pt x="0" y="975"/>
                </a:lnTo>
                <a:lnTo>
                  <a:pt x="2169" y="3619"/>
                </a:lnTo>
                <a:lnTo>
                  <a:pt x="3985" y="1125"/>
                </a:lnTo>
                <a:lnTo>
                  <a:pt x="2822" y="0"/>
                </a:lnTo>
                <a:close/>
              </a:path>
            </a:pathLst>
          </a:custGeom>
          <a:solidFill>
            <a:schemeClr val="accent1"/>
          </a:solidFill>
          <a:ln/>
        </p:spPr>
      </p:sp>
      <p:grpSp>
        <p:nvGrpSpPr>
          <p:cNvPr id="1163" name="Group 8"/>
          <p:cNvGrpSpPr/>
          <p:nvPr/>
        </p:nvGrpSpPr>
        <p:grpSpPr>
          <a:xfrm>
            <a:off x="195262" y="234950"/>
            <a:ext cx="3787775" cy="1778000"/>
            <a:chOff x="123" y="148"/>
            <a:chExt cx="2386" cy="1120"/>
          </a:xfrm>
        </p:grpSpPr>
        <p:sp>
          <p:nvSpPr>
            <p:cNvPr id="1164" name="Freeform 9"/>
            <p:cNvSpPr/>
            <p:nvPr/>
          </p:nvSpPr>
          <p:spPr>
            <a:xfrm>
              <a:off x="177" y="177"/>
              <a:ext cx="2250" cy="1017"/>
            </a:xfrm>
            <a:custGeom>
              <a:avLst/>
              <a:gdLst>
                <a:gd name="CX1" fmla="*/ 2147483520 w 794"/>
                <a:gd name="CY1" fmla="*/ 2147483520 h 414"/>
                <a:gd name="CX2" fmla="*/ 2147483520 w 794"/>
                <a:gd name="CY2" fmla="*/ 2147483520 h 414"/>
                <a:gd name="CX3" fmla="*/ 2147483520 w 794"/>
                <a:gd name="CY3" fmla="*/ 2147483520 h 414"/>
                <a:gd name="CX4" fmla="*/ 2147483520 w 794"/>
                <a:gd name="CY4" fmla="*/ 0 h 414"/>
                <a:gd name="CX5" fmla="*/ 2147483520 w 794"/>
                <a:gd name="CY5" fmla="*/ 2147483520 h 414"/>
                <a:gd name="CX6" fmla="*/ 0 w 794"/>
                <a:gd name="CY6" fmla="*/ 2147483520 h 414"/>
                <a:gd name="CX7" fmla="*/ 2147483520 w 794"/>
                <a:gd name="CY7" fmla="*/ 2147483520 h 414"/>
                <a:gd name="CX8" fmla="*/ 2147483520 w 794"/>
                <a:gd name="CY8" fmla="*/ 2147483520 h 414"/>
                <a:gd name="CX9" fmla="*/ 2147483520 w 794"/>
                <a:gd name="CY9" fmla="*/ 2147483520 h 414"/>
                <a:gd name="CX10" fmla="*/ 2147483520 w 794"/>
                <a:gd name="CY10" fmla="*/ 2147483520 h 414"/>
                <a:gd name="CX11" fmla="*/ 2147483520 w 794"/>
                <a:gd name="CY11" fmla="*/ 2147483520 h 414"/>
                <a:gd name="CX12" fmla="*/ 2147483520 w 794"/>
                <a:gd name="CY12" fmla="*/ 2147483520 h 414"/>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Lst>
              <a:rect l="l" t="t"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p:spPr>
        </p:sp>
        <p:sp>
          <p:nvSpPr>
            <p:cNvPr id="1165" name="Freeform 10"/>
            <p:cNvSpPr/>
            <p:nvPr/>
          </p:nvSpPr>
          <p:spPr>
            <a:xfrm>
              <a:off x="166" y="261"/>
              <a:ext cx="2244" cy="1007"/>
            </a:xfrm>
            <a:custGeom>
              <a:avLst/>
              <a:gdLst>
                <a:gd name="CX1" fmla="*/ 803148 w 1586"/>
                <a:gd name="CY1" fmla="*/ 0 h 821"/>
                <a:gd name="CX2" fmla="*/ 7800775 w 1586"/>
                <a:gd name="CY2" fmla="*/ 85557 h 821"/>
                <a:gd name="CX3" fmla="*/ 8368824 w 1586"/>
                <a:gd name="CY3" fmla="*/ 105181 h 821"/>
                <a:gd name="CX4" fmla="*/ 9296062 w 1586"/>
                <a:gd name="CY4" fmla="*/ 130551 h 821"/>
                <a:gd name="CX5" fmla="*/ 9173080 w 1586"/>
                <a:gd name="CY5" fmla="*/ 135348 h 821"/>
                <a:gd name="CX6" fmla="*/ 7910711 w 1586"/>
                <a:gd name="CY6" fmla="*/ 129725 h 821"/>
                <a:gd name="CX7" fmla="*/ 6709673 w 1586"/>
                <a:gd name="CY7" fmla="*/ 133708 h 821"/>
                <a:gd name="CX8" fmla="*/ 242628 w 1586"/>
                <a:gd name="CY8" fmla="*/ 49262 h 821"/>
                <a:gd name="CX9" fmla="*/ 0 w 1586"/>
                <a:gd name="CY9" fmla="*/ 24737 h 821"/>
                <a:gd name="CX10" fmla="*/ 269038 w 1586"/>
                <a:gd name="CY10" fmla="*/ 5215 h 821"/>
                <a:gd name="CX11" fmla="*/ 803148 w 1586"/>
                <a:gd name="CY11" fmla="*/ 0 h 821"/>
                <a:gd name="CX12" fmla="*/ 803148 w 1586"/>
                <a:gd name="CY12" fmla="*/ 0 h 821"/>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p:spPr>
        </p:sp>
        <p:sp>
          <p:nvSpPr>
            <p:cNvPr id="1166" name="Freeform 11"/>
            <p:cNvSpPr/>
            <p:nvPr/>
          </p:nvSpPr>
          <p:spPr>
            <a:xfrm>
              <a:off x="474" y="344"/>
              <a:ext cx="1488" cy="919"/>
            </a:xfrm>
            <a:custGeom>
              <a:avLst/>
              <a:gdLst>
                <a:gd name="CX1" fmla="*/ 0 w 1049"/>
                <a:gd name="CY1" fmla="*/ 57735 h 747"/>
                <a:gd name="CX2" fmla="*/ 5759081 w 1049"/>
                <a:gd name="CY2" fmla="*/ 132824 h 747"/>
                <a:gd name="CX3" fmla="*/ 5866202 w 1049"/>
                <a:gd name="CY3" fmla="*/ 94960 h 747"/>
                <a:gd name="CX4" fmla="*/ 6553186 w 1049"/>
                <a:gd name="CY4" fmla="*/ 75065 h 747"/>
                <a:gd name="CX5" fmla="*/ 487190 w 1049"/>
                <a:gd name="CY5" fmla="*/ 0 h 747"/>
                <a:gd name="CX6" fmla="*/ 0 w 1049"/>
                <a:gd name="CY6" fmla="*/ 22493 h 747"/>
                <a:gd name="CX7" fmla="*/ 0 w 1049"/>
                <a:gd name="CY7" fmla="*/ 57735 h 747"/>
                <a:gd name="CX8" fmla="*/ 0 w 1049"/>
                <a:gd name="CY8" fmla="*/ 57735 h 747"/>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p:spPr>
        </p:sp>
        <p:grpSp>
          <p:nvGrpSpPr>
            <p:cNvPr id="1167" name="Group 12"/>
            <p:cNvGrpSpPr/>
            <p:nvPr/>
          </p:nvGrpSpPr>
          <p:grpSpPr>
            <a:xfrm>
              <a:off x="123" y="148"/>
              <a:ext cx="2386" cy="1081"/>
              <a:chOff x="123" y="148"/>
              <a:chExt cx="2386" cy="1081"/>
            </a:xfrm>
          </p:grpSpPr>
          <p:sp>
            <p:nvSpPr>
              <p:cNvPr id="1168" name="Freeform 13"/>
              <p:cNvSpPr/>
              <p:nvPr/>
            </p:nvSpPr>
            <p:spPr>
              <a:xfrm>
                <a:off x="2005" y="934"/>
                <a:ext cx="212" cy="214"/>
              </a:xfrm>
              <a:custGeom>
                <a:avLst/>
                <a:gdLst>
                  <a:gd name="CX1" fmla="*/ 626220 w 150"/>
                  <a:gd name="CY1" fmla="*/ 0 h 173"/>
                  <a:gd name="CX2" fmla="*/ 230501 w 150"/>
                  <a:gd name="CY2" fmla="*/ 13531 h 173"/>
                  <a:gd name="CX3" fmla="*/ 0 w 150"/>
                  <a:gd name="CY3" fmla="*/ 35299 h 173"/>
                  <a:gd name="CX4" fmla="*/ 455649 w 150"/>
                  <a:gd name="CY4" fmla="*/ 32624 h 173"/>
                  <a:gd name="CX5" fmla="*/ 586964 w 150"/>
                  <a:gd name="CY5" fmla="*/ 17236 h 173"/>
                  <a:gd name="CX6" fmla="*/ 856474 w 150"/>
                  <a:gd name="CY6" fmla="*/ 5474 h 173"/>
                  <a:gd name="CX7" fmla="*/ 626220 w 150"/>
                  <a:gd name="CY7" fmla="*/ 0 h 173"/>
                  <a:gd name="CX8" fmla="*/ 626220 w 150"/>
                  <a:gd name="CY8" fmla="*/ 0 h 173"/>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p:spPr>
          </p:sp>
          <p:sp>
            <p:nvSpPr>
              <p:cNvPr id="1169" name="Freeform 14"/>
              <p:cNvSpPr/>
              <p:nvPr/>
            </p:nvSpPr>
            <p:spPr>
              <a:xfrm>
                <a:off x="123" y="148"/>
                <a:ext cx="2386" cy="1081"/>
              </a:xfrm>
              <a:custGeom>
                <a:avLst/>
                <a:gdLst>
                  <a:gd name="CX1" fmla="*/ 946518 w 1684"/>
                  <a:gd name="CY1" fmla="*/ 0 h 880"/>
                  <a:gd name="CX2" fmla="*/ 382682 w 1684"/>
                  <a:gd name="CY2" fmla="*/ 8912 h 880"/>
                  <a:gd name="CX3" fmla="*/ 0 w 1684"/>
                  <a:gd name="CY3" fmla="*/ 35634 h 880"/>
                  <a:gd name="CX4" fmla="*/ 408186 w 1684"/>
                  <a:gd name="CY4" fmla="*/ 61451 h 880"/>
                  <a:gd name="CX5" fmla="*/ 7174485 w 1684"/>
                  <a:gd name="CY5" fmla="*/ 148450 h 880"/>
                  <a:gd name="CX6" fmla="*/ 8632086 w 1684"/>
                  <a:gd name="CY6" fmla="*/ 143033 h 880"/>
                  <a:gd name="CX7" fmla="*/ 9813216 w 1684"/>
                  <a:gd name="CY7" fmla="*/ 150688 h 880"/>
                  <a:gd name="CX8" fmla="*/ 10223034 w 1684"/>
                  <a:gd name="CY8" fmla="*/ 138524 h 880"/>
                  <a:gd name="CX9" fmla="*/ 9117114 w 1684"/>
                  <a:gd name="CY9" fmla="*/ 113660 h 880"/>
                  <a:gd name="CX10" fmla="*/ 8667766 w 1684"/>
                  <a:gd name="CY10" fmla="*/ 87765 h 880"/>
                  <a:gd name="CX11" fmla="*/ 8313131 w 1684"/>
                  <a:gd name="CY11" fmla="*/ 90254 h 880"/>
                  <a:gd name="CX12" fmla="*/ 8734480 w 1684"/>
                  <a:gd name="CY12" fmla="*/ 113660 h 880"/>
                  <a:gd name="CX13" fmla="*/ 9579258 w 1684"/>
                  <a:gd name="CY13" fmla="*/ 138620 h 880"/>
                  <a:gd name="CX14" fmla="*/ 8578560 w 1684"/>
                  <a:gd name="CY14" fmla="*/ 134791 h 880"/>
                  <a:gd name="CX15" fmla="*/ 7398647 w 1684"/>
                  <a:gd name="CY15" fmla="*/ 139240 h 880"/>
                  <a:gd name="CX16" fmla="*/ 7617017 w 1684"/>
                  <a:gd name="CY16" fmla="*/ 111229 h 880"/>
                  <a:gd name="CX17" fmla="*/ 8122924 w 1684"/>
                  <a:gd name="CY17" fmla="*/ 92142 h 880"/>
                  <a:gd name="CX18" fmla="*/ 7530676 w 1684"/>
                  <a:gd name="CY18" fmla="*/ 94520 h 880"/>
                  <a:gd name="CX19" fmla="*/ 7071527 w 1684"/>
                  <a:gd name="CY19" fmla="*/ 112767 h 880"/>
                  <a:gd name="CX20" fmla="*/ 6915482 w 1684"/>
                  <a:gd name="CY20" fmla="*/ 135495 h 880"/>
                  <a:gd name="CX21" fmla="*/ 650300 w 1684"/>
                  <a:gd name="CY21" fmla="*/ 53072 h 880"/>
                  <a:gd name="CX22" fmla="*/ 484182 w 1684"/>
                  <a:gd name="CY22" fmla="*/ 36760 h 880"/>
                  <a:gd name="CX23" fmla="*/ 624945 w 1684"/>
                  <a:gd name="CY23" fmla="*/ 16370 h 880"/>
                  <a:gd name="CX24" fmla="*/ 1315183 w 1684"/>
                  <a:gd name="CY24" fmla="*/ 0 h 880"/>
                  <a:gd name="CX25" fmla="*/ 946518 w 1684"/>
                  <a:gd name="CY25" fmla="*/ 0 h 880"/>
                  <a:gd name="CX26" fmla="*/ 946518 w 1684"/>
                  <a:gd name="CY26" fmla="*/ 0 h 880"/>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p:spPr>
          </p:sp>
          <p:sp>
            <p:nvSpPr>
              <p:cNvPr id="1170" name="Freeform 15"/>
              <p:cNvSpPr/>
              <p:nvPr/>
            </p:nvSpPr>
            <p:spPr>
              <a:xfrm>
                <a:off x="324" y="158"/>
                <a:ext cx="1686" cy="614"/>
              </a:xfrm>
              <a:custGeom>
                <a:avLst/>
                <a:gdLst>
                  <a:gd name="CX1" fmla="*/ 607258 w 1190"/>
                  <a:gd name="CY1" fmla="*/ 0 h 500"/>
                  <a:gd name="CX2" fmla="*/ 7217749 w 1190"/>
                  <a:gd name="CY2" fmla="*/ 83199 h 500"/>
                  <a:gd name="CX3" fmla="*/ 6521843 w 1190"/>
                  <a:gd name="CY3" fmla="*/ 84888 h 500"/>
                  <a:gd name="CX4" fmla="*/ 0 w 1190"/>
                  <a:gd name="CY4" fmla="*/ 4578 h 500"/>
                  <a:gd name="CX5" fmla="*/ 607258 w 1190"/>
                  <a:gd name="CY5" fmla="*/ 0 h 500"/>
                  <a:gd name="CX6" fmla="*/ 607258 w 1190"/>
                  <a:gd name="CY6" fmla="*/ 0 h 500"/>
                </a:gdLst>
                <a:ahLst/>
                <a:cxnLst>
                  <a:cxn ang="0">
                    <a:pos x="CX1" y="CY1"/>
                  </a:cxn>
                  <a:cxn ang="0">
                    <a:pos x="CX2" y="CY2"/>
                  </a:cxn>
                  <a:cxn ang="0">
                    <a:pos x="CX3" y="CY3"/>
                  </a:cxn>
                  <a:cxn ang="0">
                    <a:pos x="CX4" y="CY4"/>
                  </a:cxn>
                  <a:cxn ang="0">
                    <a:pos x="CX5" y="CY5"/>
                  </a:cxn>
                  <a:cxn ang="0">
                    <a:pos x="CX6" y="CY6"/>
                  </a:cxn>
                </a:cxnLst>
                <a:rect l="l" t="t" r="r" b="b"/>
                <a:pathLst>
                  <a:path w="1190" h="500">
                    <a:moveTo>
                      <a:pt x="100" y="0"/>
                    </a:moveTo>
                    <a:lnTo>
                      <a:pt x="1190" y="490"/>
                    </a:lnTo>
                    <a:lnTo>
                      <a:pt x="1076" y="500"/>
                    </a:lnTo>
                    <a:lnTo>
                      <a:pt x="0" y="27"/>
                    </a:lnTo>
                    <a:lnTo>
                      <a:pt x="100" y="0"/>
                    </a:lnTo>
                    <a:close/>
                  </a:path>
                </a:pathLst>
              </a:custGeom>
              <a:solidFill>
                <a:schemeClr val="accent2"/>
              </a:solidFill>
              <a:ln/>
            </p:spPr>
          </p:sp>
          <p:sp>
            <p:nvSpPr>
              <p:cNvPr id="1171" name="Freeform 16"/>
              <p:cNvSpPr/>
              <p:nvPr/>
            </p:nvSpPr>
            <p:spPr>
              <a:xfrm>
                <a:off x="409" y="251"/>
                <a:ext cx="227" cy="410"/>
              </a:xfrm>
              <a:custGeom>
                <a:avLst/>
                <a:gdLst>
                  <a:gd name="CX1" fmla="*/ 729459 w 160"/>
                  <a:gd name="CY1" fmla="*/ 0 h 335"/>
                  <a:gd name="CX2" fmla="*/ 119449 w 160"/>
                  <a:gd name="CY2" fmla="*/ 16646 h 335"/>
                  <a:gd name="CX3" fmla="*/ 0 w 160"/>
                  <a:gd name="CY3" fmla="*/ 35860 h 335"/>
                  <a:gd name="CX4" fmla="*/ 209324 w 160"/>
                  <a:gd name="CY4" fmla="*/ 49015 h 335"/>
                  <a:gd name="CX5" fmla="*/ 588170 w 160"/>
                  <a:gd name="CY5" fmla="*/ 52265 h 335"/>
                  <a:gd name="CX6" fmla="*/ 477536 w 160"/>
                  <a:gd name="CY6" fmla="*/ 23940 h 335"/>
                  <a:gd name="CX7" fmla="*/ 1003417 w 160"/>
                  <a:gd name="CY7" fmla="*/ 2726 h 335"/>
                  <a:gd name="CX8" fmla="*/ 729459 w 160"/>
                  <a:gd name="CY8" fmla="*/ 0 h 335"/>
                  <a:gd name="CX9" fmla="*/ 729459 w 160"/>
                  <a:gd name="CY9" fmla="*/ 0 h 335"/>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p:spPr>
          </p:sp>
          <p:sp>
            <p:nvSpPr>
              <p:cNvPr id="1172" name="Freeform 17"/>
              <p:cNvSpPr/>
              <p:nvPr/>
            </p:nvSpPr>
            <p:spPr>
              <a:xfrm>
                <a:off x="846" y="536"/>
                <a:ext cx="691" cy="364"/>
              </a:xfrm>
              <a:custGeom>
                <a:avLst/>
                <a:gdLst>
                  <a:gd name="CX1" fmla="*/ 81360 w 489"/>
                  <a:gd name="CY1" fmla="*/ 6049 h 296"/>
                  <a:gd name="CX2" fmla="*/ 906787 w 489"/>
                  <a:gd name="CY2" fmla="*/ 11676 h 296"/>
                  <a:gd name="CX3" fmla="*/ 1839973 w 489"/>
                  <a:gd name="CY3" fmla="*/ 24140 h 296"/>
                  <a:gd name="CX4" fmla="*/ 2498895 w 489"/>
                  <a:gd name="CY4" fmla="*/ 42813 h 296"/>
                  <a:gd name="CX5" fmla="*/ 1851111 w 489"/>
                  <a:gd name="CY5" fmla="*/ 40483 h 296"/>
                  <a:gd name="CX6" fmla="*/ 787115 w 489"/>
                  <a:gd name="CY6" fmla="*/ 25726 h 296"/>
                  <a:gd name="CX7" fmla="*/ 283251 w 489"/>
                  <a:gd name="CY7" fmla="*/ 14074 h 296"/>
                  <a:gd name="CX8" fmla="*/ 605843 w 489"/>
                  <a:gd name="CY8" fmla="*/ 28679 h 296"/>
                  <a:gd name="CX9" fmla="*/ 1544149 w 489"/>
                  <a:gd name="CY9" fmla="*/ 47461 h 296"/>
                  <a:gd name="CX10" fmla="*/ 2644878 w 489"/>
                  <a:gd name="CY10" fmla="*/ 52219 h 296"/>
                  <a:gd name="CX11" fmla="*/ 2776041 w 489"/>
                  <a:gd name="CY11" fmla="*/ 39413 h 296"/>
                  <a:gd name="CX12" fmla="*/ 2237450 w 489"/>
                  <a:gd name="CY12" fmla="*/ 21194 h 296"/>
                  <a:gd name="CX13" fmla="*/ 964127 w 489"/>
                  <a:gd name="CY13" fmla="*/ 3053 h 296"/>
                  <a:gd name="CX14" fmla="*/ 0 w 489"/>
                  <a:gd name="CY14" fmla="*/ 0 h 296"/>
                  <a:gd name="CX15" fmla="*/ 81360 w 489"/>
                  <a:gd name="CY15" fmla="*/ 6049 h 296"/>
                  <a:gd name="CX16" fmla="*/ 81360 w 489"/>
                  <a:gd name="CY16" fmla="*/ 6049 h 29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p:spPr>
          </p:sp>
        </p:grpSp>
      </p:grpSp>
      <p:grpSp>
        <p:nvGrpSpPr>
          <p:cNvPr id="1173" name="Group 18"/>
          <p:cNvGrpSpPr/>
          <p:nvPr/>
        </p:nvGrpSpPr>
        <p:grpSpPr>
          <a:xfrm>
            <a:off x="7915275" y="4368800"/>
            <a:ext cx="742950" cy="1058862"/>
            <a:chOff x="4986" y="2752"/>
            <a:chExt cx="468" cy="667"/>
          </a:xfrm>
        </p:grpSpPr>
        <p:sp>
          <p:nvSpPr>
            <p:cNvPr id="1174" name="Freeform 19"/>
            <p:cNvSpPr/>
            <p:nvPr/>
          </p:nvSpPr>
          <p:spPr>
            <a:xfrm rot="7320404">
              <a:off x="4909" y="2936"/>
              <a:ext cx="629" cy="293"/>
            </a:xfrm>
            <a:custGeom>
              <a:avLst/>
              <a:gdLst>
                <a:gd name="CX1" fmla="*/ 2 w 794"/>
                <a:gd name="CY1" fmla="*/ 1 h 414"/>
                <a:gd name="CX2" fmla="*/ 2 w 794"/>
                <a:gd name="CY2" fmla="*/ 1 h 414"/>
                <a:gd name="CX3" fmla="*/ 2 w 794"/>
                <a:gd name="CY3" fmla="*/ 1 h 414"/>
                <a:gd name="CX4" fmla="*/ 2 w 794"/>
                <a:gd name="CY4" fmla="*/ 0 h 414"/>
                <a:gd name="CX5" fmla="*/ 2 w 794"/>
                <a:gd name="CY5" fmla="*/ 1 h 414"/>
                <a:gd name="CX6" fmla="*/ 0 w 794"/>
                <a:gd name="CY6" fmla="*/ 1 h 414"/>
                <a:gd name="CX7" fmla="*/ 2 w 794"/>
                <a:gd name="CY7" fmla="*/ 1 h 414"/>
                <a:gd name="CX8" fmla="*/ 2 w 794"/>
                <a:gd name="CY8" fmla="*/ 1 h 414"/>
                <a:gd name="CX9" fmla="*/ 2 w 794"/>
                <a:gd name="CY9" fmla="*/ 1 h 414"/>
                <a:gd name="CX10" fmla="*/ 2 w 794"/>
                <a:gd name="CY10" fmla="*/ 1 h 414"/>
                <a:gd name="CX11" fmla="*/ 2 w 794"/>
                <a:gd name="CY11" fmla="*/ 1 h 414"/>
                <a:gd name="CX12" fmla="*/ 2 w 794"/>
                <a:gd name="CY12" fmla="*/ 1 h 414"/>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Lst>
              <a:rect l="l" t="t"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p:spPr>
        </p:sp>
        <p:sp>
          <p:nvSpPr>
            <p:cNvPr id="1175" name="Freeform 20"/>
            <p:cNvSpPr/>
            <p:nvPr/>
          </p:nvSpPr>
          <p:spPr>
            <a:xfrm rot="7320404">
              <a:off x="4901" y="2930"/>
              <a:ext cx="627" cy="290"/>
            </a:xfrm>
            <a:custGeom>
              <a:avLst/>
              <a:gdLst>
                <a:gd name="CX1" fmla="*/ 0 w 1586"/>
                <a:gd name="CY1" fmla="*/ 0 h 821"/>
                <a:gd name="CX2" fmla="*/ 0 w 1586"/>
                <a:gd name="CY2" fmla="*/ 0 h 821"/>
                <a:gd name="CX3" fmla="*/ 0 w 1586"/>
                <a:gd name="CY3" fmla="*/ 0 h 821"/>
                <a:gd name="CX4" fmla="*/ 0 w 1586"/>
                <a:gd name="CY4" fmla="*/ 0 h 821"/>
                <a:gd name="CX5" fmla="*/ 0 w 1586"/>
                <a:gd name="CY5" fmla="*/ 0 h 821"/>
                <a:gd name="CX6" fmla="*/ 0 w 1586"/>
                <a:gd name="CY6" fmla="*/ 0 h 821"/>
                <a:gd name="CX7" fmla="*/ 0 w 1586"/>
                <a:gd name="CY7" fmla="*/ 0 h 821"/>
                <a:gd name="CX8" fmla="*/ 0 w 1586"/>
                <a:gd name="CY8" fmla="*/ 0 h 821"/>
                <a:gd name="CX9" fmla="*/ 0 w 1586"/>
                <a:gd name="CY9" fmla="*/ 0 h 821"/>
                <a:gd name="CX10" fmla="*/ 0 w 1586"/>
                <a:gd name="CY10" fmla="*/ 0 h 821"/>
                <a:gd name="CX11" fmla="*/ 0 w 1586"/>
                <a:gd name="CY11" fmla="*/ 0 h 821"/>
                <a:gd name="CX12" fmla="*/ 0 w 1586"/>
                <a:gd name="CY12" fmla="*/ 0 h 821"/>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p:spPr>
        </p:sp>
        <p:sp>
          <p:nvSpPr>
            <p:cNvPr id="1176" name="Freeform 21"/>
            <p:cNvSpPr/>
            <p:nvPr/>
          </p:nvSpPr>
          <p:spPr>
            <a:xfrm rot="7320404">
              <a:off x="5007" y="2921"/>
              <a:ext cx="416" cy="265"/>
            </a:xfrm>
            <a:custGeom>
              <a:avLst/>
              <a:gdLst>
                <a:gd name="CX1" fmla="*/ 0 w 1049"/>
                <a:gd name="CY1" fmla="*/ 0 h 747"/>
                <a:gd name="CX2" fmla="*/ 0 w 1049"/>
                <a:gd name="CY2" fmla="*/ 0 h 747"/>
                <a:gd name="CX3" fmla="*/ 0 w 1049"/>
                <a:gd name="CY3" fmla="*/ 0 h 747"/>
                <a:gd name="CX4" fmla="*/ 0 w 1049"/>
                <a:gd name="CY4" fmla="*/ 0 h 747"/>
                <a:gd name="CX5" fmla="*/ 0 w 1049"/>
                <a:gd name="CY5" fmla="*/ 0 h 747"/>
                <a:gd name="CX6" fmla="*/ 0 w 1049"/>
                <a:gd name="CY6" fmla="*/ 0 h 747"/>
                <a:gd name="CX7" fmla="*/ 0 w 1049"/>
                <a:gd name="CY7" fmla="*/ 0 h 747"/>
                <a:gd name="CX8" fmla="*/ 0 w 1049"/>
                <a:gd name="CY8" fmla="*/ 0 h 747"/>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p:spPr>
        </p:sp>
        <p:grpSp>
          <p:nvGrpSpPr>
            <p:cNvPr id="1177" name="Group 22"/>
            <p:cNvGrpSpPr/>
            <p:nvPr/>
          </p:nvGrpSpPr>
          <p:grpSpPr>
            <a:xfrm>
              <a:off x="4986" y="2752"/>
              <a:ext cx="469" cy="667"/>
              <a:chOff x="4986" y="2752"/>
              <a:chExt cx="469" cy="667"/>
            </a:xfrm>
          </p:grpSpPr>
          <p:sp>
            <p:nvSpPr>
              <p:cNvPr id="1178" name="Freeform 23"/>
              <p:cNvSpPr/>
              <p:nvPr/>
            </p:nvSpPr>
            <p:spPr>
              <a:xfrm rot="7320404">
                <a:off x="4987" y="3190"/>
                <a:ext cx="59" cy="61"/>
              </a:xfrm>
              <a:custGeom>
                <a:avLst/>
                <a:gdLst>
                  <a:gd name="CX1" fmla="*/ 0 w 150"/>
                  <a:gd name="CY1" fmla="*/ 0 h 173"/>
                  <a:gd name="CX2" fmla="*/ 0 w 150"/>
                  <a:gd name="CY2" fmla="*/ 0 h 173"/>
                  <a:gd name="CX3" fmla="*/ 0 w 150"/>
                  <a:gd name="CY3" fmla="*/ 0 h 173"/>
                  <a:gd name="CX4" fmla="*/ 0 w 150"/>
                  <a:gd name="CY4" fmla="*/ 0 h 173"/>
                  <a:gd name="CX5" fmla="*/ 0 w 150"/>
                  <a:gd name="CY5" fmla="*/ 0 h 173"/>
                  <a:gd name="CX6" fmla="*/ 0 w 150"/>
                  <a:gd name="CY6" fmla="*/ 0 h 173"/>
                  <a:gd name="CX7" fmla="*/ 0 w 150"/>
                  <a:gd name="CY7" fmla="*/ 0 h 173"/>
                  <a:gd name="CX8" fmla="*/ 0 w 150"/>
                  <a:gd name="CY8" fmla="*/ 0 h 173"/>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p:spPr>
          </p:sp>
          <p:sp>
            <p:nvSpPr>
              <p:cNvPr id="1179" name="Freeform 24"/>
              <p:cNvSpPr/>
              <p:nvPr/>
            </p:nvSpPr>
            <p:spPr>
              <a:xfrm rot="7320404">
                <a:off x="4887" y="2930"/>
                <a:ext cx="667" cy="311"/>
              </a:xfrm>
              <a:custGeom>
                <a:avLst/>
                <a:gdLst>
                  <a:gd name="CX1" fmla="*/ 0 w 1684"/>
                  <a:gd name="CY1" fmla="*/ 0 h 880"/>
                  <a:gd name="CX2" fmla="*/ 0 w 1684"/>
                  <a:gd name="CY2" fmla="*/ 0 h 880"/>
                  <a:gd name="CX3" fmla="*/ 0 w 1684"/>
                  <a:gd name="CY3" fmla="*/ 0 h 880"/>
                  <a:gd name="CX4" fmla="*/ 0 w 1684"/>
                  <a:gd name="CY4" fmla="*/ 0 h 880"/>
                  <a:gd name="CX5" fmla="*/ 0 w 1684"/>
                  <a:gd name="CY5" fmla="*/ 0 h 880"/>
                  <a:gd name="CX6" fmla="*/ 0 w 1684"/>
                  <a:gd name="CY6" fmla="*/ 0 h 880"/>
                  <a:gd name="CX7" fmla="*/ 0 w 1684"/>
                  <a:gd name="CY7" fmla="*/ 0 h 880"/>
                  <a:gd name="CX8" fmla="*/ 0 w 1684"/>
                  <a:gd name="CY8" fmla="*/ 0 h 880"/>
                  <a:gd name="CX9" fmla="*/ 0 w 1684"/>
                  <a:gd name="CY9" fmla="*/ 0 h 880"/>
                  <a:gd name="CX10" fmla="*/ 0 w 1684"/>
                  <a:gd name="CY10" fmla="*/ 0 h 880"/>
                  <a:gd name="CX11" fmla="*/ 0 w 1684"/>
                  <a:gd name="CY11" fmla="*/ 0 h 880"/>
                  <a:gd name="CX12" fmla="*/ 0 w 1684"/>
                  <a:gd name="CY12" fmla="*/ 0 h 880"/>
                  <a:gd name="CX13" fmla="*/ 0 w 1684"/>
                  <a:gd name="CY13" fmla="*/ 0 h 880"/>
                  <a:gd name="CX14" fmla="*/ 0 w 1684"/>
                  <a:gd name="CY14" fmla="*/ 0 h 880"/>
                  <a:gd name="CX15" fmla="*/ 0 w 1684"/>
                  <a:gd name="CY15" fmla="*/ 0 h 880"/>
                  <a:gd name="CX16" fmla="*/ 0 w 1684"/>
                  <a:gd name="CY16" fmla="*/ 0 h 880"/>
                  <a:gd name="CX17" fmla="*/ 0 w 1684"/>
                  <a:gd name="CY17" fmla="*/ 0 h 880"/>
                  <a:gd name="CX18" fmla="*/ 0 w 1684"/>
                  <a:gd name="CY18" fmla="*/ 0 h 880"/>
                  <a:gd name="CX19" fmla="*/ 0 w 1684"/>
                  <a:gd name="CY19" fmla="*/ 0 h 880"/>
                  <a:gd name="CX20" fmla="*/ 0 w 1684"/>
                  <a:gd name="CY20" fmla="*/ 0 h 880"/>
                  <a:gd name="CX21" fmla="*/ 0 w 1684"/>
                  <a:gd name="CY21" fmla="*/ 0 h 880"/>
                  <a:gd name="CX22" fmla="*/ 0 w 1684"/>
                  <a:gd name="CY22" fmla="*/ 0 h 880"/>
                  <a:gd name="CX23" fmla="*/ 0 w 1684"/>
                  <a:gd name="CY23" fmla="*/ 0 h 880"/>
                  <a:gd name="CX24" fmla="*/ 0 w 1684"/>
                  <a:gd name="CY24" fmla="*/ 0 h 880"/>
                  <a:gd name="CX25" fmla="*/ 0 w 1684"/>
                  <a:gd name="CY25" fmla="*/ 0 h 880"/>
                  <a:gd name="CX26" fmla="*/ 0 w 1684"/>
                  <a:gd name="CY26" fmla="*/ 0 h 880"/>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p:spPr>
          </p:sp>
          <p:sp>
            <p:nvSpPr>
              <p:cNvPr id="1180" name="Freeform 25"/>
              <p:cNvSpPr/>
              <p:nvPr/>
            </p:nvSpPr>
            <p:spPr>
              <a:xfrm rot="7320404">
                <a:off x="5062" y="2997"/>
                <a:ext cx="472" cy="176"/>
              </a:xfrm>
              <a:custGeom>
                <a:avLst/>
                <a:gdLst>
                  <a:gd name="CX1" fmla="*/ 0 w 1190"/>
                  <a:gd name="CY1" fmla="*/ 0 h 500"/>
                  <a:gd name="CX2" fmla="*/ 0 w 1190"/>
                  <a:gd name="CY2" fmla="*/ 0 h 500"/>
                  <a:gd name="CX3" fmla="*/ 0 w 1190"/>
                  <a:gd name="CY3" fmla="*/ 0 h 500"/>
                  <a:gd name="CX4" fmla="*/ 0 w 1190"/>
                  <a:gd name="CY4" fmla="*/ 0 h 500"/>
                  <a:gd name="CX5" fmla="*/ 0 w 1190"/>
                  <a:gd name="CY5" fmla="*/ 0 h 500"/>
                  <a:gd name="CX6" fmla="*/ 0 w 1190"/>
                  <a:gd name="CY6" fmla="*/ 0 h 500"/>
                </a:gdLst>
                <a:ahLst/>
                <a:cxnLst>
                  <a:cxn ang="0">
                    <a:pos x="CX1" y="CY1"/>
                  </a:cxn>
                  <a:cxn ang="0">
                    <a:pos x="CX2" y="CY2"/>
                  </a:cxn>
                  <a:cxn ang="0">
                    <a:pos x="CX3" y="CY3"/>
                  </a:cxn>
                  <a:cxn ang="0">
                    <a:pos x="CX4" y="CY4"/>
                  </a:cxn>
                  <a:cxn ang="0">
                    <a:pos x="CX5" y="CY5"/>
                  </a:cxn>
                  <a:cxn ang="0">
                    <a:pos x="CX6" y="CY6"/>
                  </a:cxn>
                </a:cxnLst>
                <a:rect l="l" t="t" r="r" b="b"/>
                <a:pathLst>
                  <a:path w="1190" h="500">
                    <a:moveTo>
                      <a:pt x="100" y="0"/>
                    </a:moveTo>
                    <a:lnTo>
                      <a:pt x="1190" y="490"/>
                    </a:lnTo>
                    <a:lnTo>
                      <a:pt x="1076" y="500"/>
                    </a:lnTo>
                    <a:lnTo>
                      <a:pt x="0" y="27"/>
                    </a:lnTo>
                    <a:lnTo>
                      <a:pt x="100" y="0"/>
                    </a:lnTo>
                    <a:close/>
                  </a:path>
                </a:pathLst>
              </a:custGeom>
              <a:solidFill>
                <a:schemeClr val="accent2"/>
              </a:solidFill>
              <a:ln/>
            </p:spPr>
          </p:sp>
          <p:sp>
            <p:nvSpPr>
              <p:cNvPr id="1181" name="Freeform 26"/>
              <p:cNvSpPr/>
              <p:nvPr/>
            </p:nvSpPr>
            <p:spPr>
              <a:xfrm rot="7320404">
                <a:off x="5372" y="2880"/>
                <a:ext cx="63" cy="118"/>
              </a:xfrm>
              <a:custGeom>
                <a:avLst/>
                <a:gdLst>
                  <a:gd name="CX1" fmla="*/ 0 w 160"/>
                  <a:gd name="CY1" fmla="*/ 0 h 335"/>
                  <a:gd name="CX2" fmla="*/ 0 w 160"/>
                  <a:gd name="CY2" fmla="*/ 0 h 335"/>
                  <a:gd name="CX3" fmla="*/ 0 w 160"/>
                  <a:gd name="CY3" fmla="*/ 0 h 335"/>
                  <a:gd name="CX4" fmla="*/ 0 w 160"/>
                  <a:gd name="CY4" fmla="*/ 0 h 335"/>
                  <a:gd name="CX5" fmla="*/ 0 w 160"/>
                  <a:gd name="CY5" fmla="*/ 0 h 335"/>
                  <a:gd name="CX6" fmla="*/ 0 w 160"/>
                  <a:gd name="CY6" fmla="*/ 0 h 335"/>
                  <a:gd name="CX7" fmla="*/ 0 w 160"/>
                  <a:gd name="CY7" fmla="*/ 0 h 335"/>
                  <a:gd name="CX8" fmla="*/ 0 w 160"/>
                  <a:gd name="CY8" fmla="*/ 0 h 335"/>
                  <a:gd name="CX9" fmla="*/ 0 w 160"/>
                  <a:gd name="CY9" fmla="*/ 0 h 335"/>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p:spPr>
          </p:sp>
          <p:sp>
            <p:nvSpPr>
              <p:cNvPr id="1182" name="Freeform 27"/>
              <p:cNvSpPr/>
              <p:nvPr/>
            </p:nvSpPr>
            <p:spPr>
              <a:xfrm rot="7320404">
                <a:off x="5145" y="3007"/>
                <a:ext cx="193" cy="104"/>
              </a:xfrm>
              <a:custGeom>
                <a:avLst/>
                <a:gdLst>
                  <a:gd name="CX1" fmla="*/ 0 w 489"/>
                  <a:gd name="CY1" fmla="*/ 0 h 296"/>
                  <a:gd name="CX2" fmla="*/ 0 w 489"/>
                  <a:gd name="CY2" fmla="*/ 0 h 296"/>
                  <a:gd name="CX3" fmla="*/ 0 w 489"/>
                  <a:gd name="CY3" fmla="*/ 0 h 296"/>
                  <a:gd name="CX4" fmla="*/ 0 w 489"/>
                  <a:gd name="CY4" fmla="*/ 0 h 296"/>
                  <a:gd name="CX5" fmla="*/ 0 w 489"/>
                  <a:gd name="CY5" fmla="*/ 0 h 296"/>
                  <a:gd name="CX6" fmla="*/ 0 w 489"/>
                  <a:gd name="CY6" fmla="*/ 0 h 296"/>
                  <a:gd name="CX7" fmla="*/ 0 w 489"/>
                  <a:gd name="CY7" fmla="*/ 0 h 296"/>
                  <a:gd name="CX8" fmla="*/ 0 w 489"/>
                  <a:gd name="CY8" fmla="*/ 0 h 296"/>
                  <a:gd name="CX9" fmla="*/ 0 w 489"/>
                  <a:gd name="CY9" fmla="*/ 0 h 296"/>
                  <a:gd name="CX10" fmla="*/ 0 w 489"/>
                  <a:gd name="CY10" fmla="*/ 0 h 296"/>
                  <a:gd name="CX11" fmla="*/ 0 w 489"/>
                  <a:gd name="CY11" fmla="*/ 0 h 296"/>
                  <a:gd name="CX12" fmla="*/ 0 w 489"/>
                  <a:gd name="CY12" fmla="*/ 0 h 296"/>
                  <a:gd name="CX13" fmla="*/ 0 w 489"/>
                  <a:gd name="CY13" fmla="*/ 0 h 296"/>
                  <a:gd name="CX14" fmla="*/ 0 w 489"/>
                  <a:gd name="CY14" fmla="*/ 0 h 296"/>
                  <a:gd name="CX15" fmla="*/ 0 w 489"/>
                  <a:gd name="CY15" fmla="*/ 0 h 296"/>
                  <a:gd name="CX16" fmla="*/ 0 w 489"/>
                  <a:gd name="CY16" fmla="*/ 0 h 29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p:spPr>
          </p:sp>
        </p:grpSp>
      </p:grpSp>
      <p:sp>
        <p:nvSpPr>
          <p:cNvPr id="1183" name="Freeform 28"/>
          <p:cNvSpPr/>
          <p:nvPr/>
        </p:nvSpPr>
        <p:spPr>
          <a:xfrm>
            <a:off x="901700" y="5054600"/>
            <a:ext cx="6807200" cy="728662"/>
          </a:xfrm>
          <a:custGeom>
            <a:avLst/>
            <a:gdLst>
              <a:gd name="CX1" fmla="*/ 0 w 4288"/>
              <a:gd name="CY1" fmla="*/ 0 h 459"/>
              <a:gd name="CX2" fmla="*/ 2147483520 w 4288"/>
              <a:gd name="CY2" fmla="*/ 2147483520 h 459"/>
              <a:gd name="CX3" fmla="*/ 2147483520 w 4288"/>
              <a:gd name="CY3" fmla="*/ 2147483520 h 459"/>
              <a:gd name="CX4" fmla="*/ 2147483520 w 4288"/>
              <a:gd name="CY4" fmla="*/ 2147483520 h 459"/>
              <a:gd name="CX5" fmla="*/ 2147483520 w 4288"/>
              <a:gd name="CY5" fmla="*/ 2147483520 h 459"/>
              <a:gd name="CX6" fmla="*/ 2147483520 w 4288"/>
              <a:gd name="CY6" fmla="*/ 2147483520 h 459"/>
              <a:gd name="CX7" fmla="*/ 2147483520 w 4288"/>
              <a:gd name="CY7" fmla="*/ 2147483520 h 459"/>
            </a:gdLst>
            <a:ahLst/>
            <a:cxnLst>
              <a:cxn ang="0">
                <a:pos x="CX1" y="CY1"/>
              </a:cxn>
              <a:cxn ang="0">
                <a:pos x="CX2" y="CY2"/>
              </a:cxn>
              <a:cxn ang="0">
                <a:pos x="CX3" y="CY3"/>
              </a:cxn>
              <a:cxn ang="0">
                <a:pos x="CX4" y="CY4"/>
              </a:cxn>
              <a:cxn ang="0">
                <a:pos x="CX5" y="CY5"/>
              </a:cxn>
              <a:cxn ang="0">
                <a:pos x="CX6" y="CY6"/>
              </a:cxn>
              <a:cxn ang="0">
                <a:pos x="CX7" y="CY7"/>
              </a:cxn>
            </a:cxnLst>
            <a:rect l="l" t="t"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ln>
        </p:spPr>
      </p:sp>
      <p:sp>
        <p:nvSpPr>
          <p:cNvPr id="1184" name="Freeform 29"/>
          <p:cNvSpPr/>
          <p:nvPr/>
        </p:nvSpPr>
        <p:spPr>
          <a:xfrm>
            <a:off x="4076700" y="1930400"/>
            <a:ext cx="889000" cy="381000"/>
          </a:xfrm>
          <a:custGeom>
            <a:avLst/>
            <a:gdLst>
              <a:gd name="CX1" fmla="*/ 0 w 560"/>
              <a:gd name="CY1" fmla="*/ 2147483520 h 240"/>
              <a:gd name="CX2" fmla="*/ 2147483520 w 560"/>
              <a:gd name="CY2" fmla="*/ 2147483520 h 240"/>
              <a:gd name="CX3" fmla="*/ 2147483520 w 560"/>
              <a:gd name="CY3" fmla="*/ 2147483520 h 240"/>
              <a:gd name="CX4" fmla="*/ 2147483520 w 560"/>
              <a:gd name="CY4" fmla="*/ 2147483520 h 240"/>
            </a:gdLst>
            <a:ahLst/>
            <a:cxnLst>
              <a:cxn ang="0">
                <a:pos x="CX1" y="CY1"/>
              </a:cxn>
              <a:cxn ang="0">
                <a:pos x="CX2" y="CY2"/>
              </a:cxn>
              <a:cxn ang="0">
                <a:pos x="CX3" y="CY3"/>
              </a:cxn>
              <a:cxn ang="0">
                <a:pos x="CX4" y="CY4"/>
              </a:cxn>
            </a:cxnLst>
            <a:rect l="l" t="t"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ln>
        </p:spPr>
      </p:sp>
      <p:sp>
        <p:nvSpPr>
          <p:cNvPr id="1185" name="Rectangle 5"/>
          <p:cNvSpPr>
            <a:spLocks noGrp="1" noChangeArrowheads="1"/>
          </p:cNvSpPr>
          <p:nvPr>
            <p:ph type="dt" sz="half" idx="10"/>
          </p:nvPr>
        </p:nvSpPr>
        <p:spPr>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a:lvl1pPr>
          </a:lstStyle>
          <a:p>
            <a:endParaRPr/>
          </a:p>
        </p:txBody>
      </p:sp>
      <p:sp>
        <p:nvSpPr>
          <p:cNvPr id="1186" name="Rectangle 6"/>
          <p:cNvSpPr>
            <a:spLocks noGrp="1" noChangeArrowheads="1"/>
          </p:cNvSpPr>
          <p:nvPr>
            <p:ph type="ftr" sz="quarter" idx="11"/>
          </p:nvPr>
        </p:nvSpPr>
        <p:spPr>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187" name="Rectangle 7"/>
          <p:cNvSpPr>
            <a:spLocks noGrp="1" noChangeArrowheads="1"/>
          </p:cNvSpPr>
          <p:nvPr>
            <p:ph type="sldNum" sz="quarter" idx="12"/>
          </p:nvPr>
        </p:nvSpPr>
        <p:spPr>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73ED5AA-FC11-47DD-99A7-5887DEE8DCC9}"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0" name=""/>
        <p:cNvGrpSpPr/>
        <p:nvPr/>
      </p:nvGrpSpPr>
      <p:grpSpPr>
        <a:xfrm>
          <a:off x="0" y="0"/>
          <a:ext cx="0" cy="0"/>
          <a:chOff x="0" y="0"/>
          <a:chExt cx="0" cy="0"/>
        </a:xfrm>
      </p:grpSpPr>
      <p:sp>
        <p:nvSpPr>
          <p:cNvPr id="1189" name="タイトル 1"/>
          <p:cNvSpPr>
            <a:spLocks noGrp="1"/>
          </p:cNvSpPr>
          <p:nvPr>
            <p:ph type="title"/>
          </p:nvPr>
        </p:nvSpPr>
        <p:spPr/>
        <p:txBody>
          <a:bodyPr/>
          <a:lstStyle/>
          <a:p>
            <a:r>
              <a:rPr lang="ja-JP" altLang="en-US" smtClean="0"/>
              <a:t>マスタ タイトルの書式設定</a:t>
            </a:r>
            <a:endParaRPr lang="ja-JP" altLang="en-US"/>
          </a:p>
        </p:txBody>
      </p:sp>
      <p:sp>
        <p:nvSpPr>
          <p:cNvPr id="1190"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191"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192"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193"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0" name=""/>
        <p:cNvGrpSpPr/>
        <p:nvPr/>
      </p:nvGrpSpPr>
      <p:grpSpPr>
        <a:xfrm>
          <a:off x="0" y="0"/>
          <a:ext cx="0" cy="0"/>
          <a:chOff x="0" y="0"/>
          <a:chExt cx="0" cy="0"/>
        </a:xfrm>
      </p:grpSpPr>
      <p:sp>
        <p:nvSpPr>
          <p:cNvPr id="1195"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1196"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1197"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198"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199"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0" name=""/>
        <p:cNvGrpSpPr/>
        <p:nvPr/>
      </p:nvGrpSpPr>
      <p:grpSpPr>
        <a:xfrm>
          <a:off x="0" y="0"/>
          <a:ext cx="0" cy="0"/>
          <a:chOff x="0" y="0"/>
          <a:chExt cx="0" cy="0"/>
        </a:xfrm>
      </p:grpSpPr>
      <p:sp>
        <p:nvSpPr>
          <p:cNvPr id="1201" name="タイトル 1"/>
          <p:cNvSpPr>
            <a:spLocks noGrp="1"/>
          </p:cNvSpPr>
          <p:nvPr>
            <p:ph type="title"/>
          </p:nvPr>
        </p:nvSpPr>
        <p:spPr/>
        <p:txBody>
          <a:bodyPr/>
          <a:lstStyle/>
          <a:p>
            <a:r>
              <a:rPr lang="ja-JP" altLang="en-US" smtClean="0"/>
              <a:t>マスタ タイトルの書式設定</a:t>
            </a:r>
            <a:endParaRPr lang="ja-JP" altLang="en-US"/>
          </a:p>
        </p:txBody>
      </p:sp>
      <p:sp>
        <p:nvSpPr>
          <p:cNvPr id="1202" name="コンテンツ プレースホルダ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03" name="コンテンツ プレースホルダ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04"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05"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06"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0" name=""/>
        <p:cNvGrpSpPr/>
        <p:nvPr/>
      </p:nvGrpSpPr>
      <p:grpSpPr>
        <a:xfrm>
          <a:off x="0" y="0"/>
          <a:ext cx="0" cy="0"/>
          <a:chOff x="0" y="0"/>
          <a:chExt cx="0" cy="0"/>
        </a:xfrm>
      </p:grpSpPr>
      <p:sp>
        <p:nvSpPr>
          <p:cNvPr id="1208"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1209"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210"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11"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212"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13"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14"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15"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0" name=""/>
        <p:cNvGrpSpPr/>
        <p:nvPr/>
      </p:nvGrpSpPr>
      <p:grpSpPr>
        <a:xfrm>
          <a:off x="0" y="0"/>
          <a:ext cx="0" cy="0"/>
          <a:chOff x="0" y="0"/>
          <a:chExt cx="0" cy="0"/>
        </a:xfrm>
      </p:grpSpPr>
      <p:sp>
        <p:nvSpPr>
          <p:cNvPr id="1217" name="タイトル 1"/>
          <p:cNvSpPr>
            <a:spLocks noGrp="1"/>
          </p:cNvSpPr>
          <p:nvPr>
            <p:ph type="title"/>
          </p:nvPr>
        </p:nvSpPr>
        <p:spPr/>
        <p:txBody>
          <a:bodyPr/>
          <a:lstStyle/>
          <a:p>
            <a:r>
              <a:rPr lang="ja-JP" altLang="en-US" smtClean="0"/>
              <a:t>マスタ タイトルの書式設定</a:t>
            </a:r>
            <a:endParaRPr lang="ja-JP" altLang="en-US"/>
          </a:p>
        </p:txBody>
      </p:sp>
      <p:sp>
        <p:nvSpPr>
          <p:cNvPr id="1218"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19"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20"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0" name=""/>
        <p:cNvGrpSpPr/>
        <p:nvPr/>
      </p:nvGrpSpPr>
      <p:grpSpPr>
        <a:xfrm>
          <a:off x="0" y="0"/>
          <a:ext cx="0" cy="0"/>
          <a:chOff x="0" y="0"/>
          <a:chExt cx="0" cy="0"/>
        </a:xfrm>
      </p:grpSpPr>
      <p:sp>
        <p:nvSpPr>
          <p:cNvPr id="1222"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23"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24"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smtClean="0"/>
              <a:t>マスタ タイトルの書式設定</a:t>
            </a:r>
            <a:endParaRPr lang="ja-JP" altLang="en-US"/>
          </a:p>
        </p:txBody>
      </p:sp>
      <p:sp>
        <p:nvSpPr>
          <p:cNvPr id="1038"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39"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40"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41"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0" name=""/>
        <p:cNvGrpSpPr/>
        <p:nvPr/>
      </p:nvGrpSpPr>
      <p:grpSpPr>
        <a:xfrm>
          <a:off x="0" y="0"/>
          <a:ext cx="0" cy="0"/>
          <a:chOff x="0" y="0"/>
          <a:chExt cx="0" cy="0"/>
        </a:xfrm>
      </p:grpSpPr>
      <p:sp>
        <p:nvSpPr>
          <p:cNvPr id="1226"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1227"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28"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1229"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30"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31"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0" name=""/>
        <p:cNvGrpSpPr/>
        <p:nvPr/>
      </p:nvGrpSpPr>
      <p:grpSpPr>
        <a:xfrm>
          <a:off x="0" y="0"/>
          <a:ext cx="0" cy="0"/>
          <a:chOff x="0" y="0"/>
          <a:chExt cx="0" cy="0"/>
        </a:xfrm>
      </p:grpSpPr>
      <p:sp>
        <p:nvSpPr>
          <p:cNvPr id="1233"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1234" name="図プレースホルダ 2"/>
          <p:cNvSpPr>
            <a:spLocks noGrp="1"/>
          </p:cNvSpPr>
          <p:nvPr>
            <p:ph type="pic" idx="1"/>
          </p:nvPr>
        </p:nvSpPr>
        <p:spPr>
          <a:xfrm>
            <a:off x="1792288" y="612775"/>
            <a:ext cx="5486400" cy="4114800"/>
          </a:xfrm>
        </p:spPr>
        <p:txBody>
          <a:bodyPr vert="horz" wrap="square" lIns="91440" tIns="45720" rIns="91440" bIns="45720" numCol="1" anchor="t" anchorCtr="0" compatLnSpc="1">
            <a:prstTxWarp prst="textNoShape">
              <a:avLst/>
            </a:prstTxWarp>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ja-JP"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1235"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1236"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37"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38"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0" name=""/>
        <p:cNvGrpSpPr/>
        <p:nvPr/>
      </p:nvGrpSpPr>
      <p:grpSpPr>
        <a:xfrm>
          <a:off x="0" y="0"/>
          <a:ext cx="0" cy="0"/>
          <a:chOff x="0" y="0"/>
          <a:chExt cx="0" cy="0"/>
        </a:xfrm>
      </p:grpSpPr>
      <p:sp>
        <p:nvSpPr>
          <p:cNvPr id="1240" name="タイトル 1"/>
          <p:cNvSpPr>
            <a:spLocks noGrp="1"/>
          </p:cNvSpPr>
          <p:nvPr>
            <p:ph type="title"/>
          </p:nvPr>
        </p:nvSpPr>
        <p:spPr/>
        <p:txBody>
          <a:bodyPr/>
          <a:lstStyle/>
          <a:p>
            <a:r>
              <a:rPr lang="ja-JP" altLang="en-US" smtClean="0"/>
              <a:t>マスタ タイトルの書式設定</a:t>
            </a:r>
            <a:endParaRPr lang="ja-JP" altLang="en-US"/>
          </a:p>
        </p:txBody>
      </p:sp>
      <p:sp>
        <p:nvSpPr>
          <p:cNvPr id="1241"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42"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43"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44"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0" name=""/>
        <p:cNvGrpSpPr/>
        <p:nvPr/>
      </p:nvGrpSpPr>
      <p:grpSpPr>
        <a:xfrm>
          <a:off x="0" y="0"/>
          <a:ext cx="0" cy="0"/>
          <a:chOff x="0" y="0"/>
          <a:chExt cx="0" cy="0"/>
        </a:xfrm>
      </p:grpSpPr>
      <p:sp>
        <p:nvSpPr>
          <p:cNvPr id="1246" name="縦書きタイトル 1"/>
          <p:cNvSpPr>
            <a:spLocks noGrp="1"/>
          </p:cNvSpPr>
          <p:nvPr>
            <p:ph type="title" orient="vert"/>
          </p:nvPr>
        </p:nvSpPr>
        <p:spPr>
          <a:xfrm>
            <a:off x="6457950" y="152400"/>
            <a:ext cx="1924050" cy="5334000"/>
          </a:xfrm>
        </p:spPr>
        <p:txBody>
          <a:bodyPr vert="eaVert"/>
          <a:lstStyle/>
          <a:p>
            <a:r>
              <a:rPr lang="ja-JP" altLang="en-US" smtClean="0"/>
              <a:t>マスタ タイトルの書式設定</a:t>
            </a:r>
            <a:endParaRPr lang="ja-JP" altLang="en-US"/>
          </a:p>
        </p:txBody>
      </p:sp>
      <p:sp>
        <p:nvSpPr>
          <p:cNvPr id="1247" name="縦書きテキスト プレースホルダ 2"/>
          <p:cNvSpPr>
            <a:spLocks noGrp="1"/>
          </p:cNvSpPr>
          <p:nvPr>
            <p:ph type="body" orient="vert" idx="1"/>
          </p:nvPr>
        </p:nvSpPr>
        <p:spPr>
          <a:xfrm>
            <a:off x="685800" y="152400"/>
            <a:ext cx="5619750" cy="5334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248"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249"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250"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0"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1045"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46"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47"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smtClean="0"/>
              <a:t>マスタ タイトルの書式設定</a:t>
            </a:r>
            <a:endParaRPr lang="ja-JP" altLang="en-US"/>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52"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53"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54"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61"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62"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63"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smtClean="0"/>
              <a:t>マスタ タイトルの書式設定</a:t>
            </a:r>
            <a:endParaRPr lang="ja-JP" altLang="en-US"/>
          </a:p>
        </p:txBody>
      </p:sp>
      <p:sp>
        <p:nvSpPr>
          <p:cNvPr id="1066"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67"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68"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0" name=""/>
        <p:cNvGrpSpPr/>
        <p:nvPr/>
      </p:nvGrpSpPr>
      <p:grpSpPr>
        <a:xfrm>
          <a:off x="0" y="0"/>
          <a:ext cx="0" cy="0"/>
          <a:chOff x="0" y="0"/>
          <a:chExt cx="0" cy="0"/>
        </a:xfrm>
      </p:grpSpPr>
      <p:sp>
        <p:nvSpPr>
          <p:cNvPr id="1070"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71"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72"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0"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107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7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7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0"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1082" name="図プレースホルダ 2"/>
          <p:cNvSpPr>
            <a:spLocks noGrp="1"/>
          </p:cNvSpPr>
          <p:nvPr>
            <p:ph type="pic" idx="1"/>
          </p:nvPr>
        </p:nvSpPr>
        <p:spPr>
          <a:xfrm>
            <a:off x="1792288" y="612775"/>
            <a:ext cx="5486400" cy="4114800"/>
          </a:xfrm>
        </p:spPr>
        <p:txBody>
          <a:bodyPr vert="horz" wrap="square" lIns="91440" tIns="45720" rIns="91440" bIns="45720" numCol="1" anchor="t" anchorCtr="0" compatLnSpc="1">
            <a:prstTxWarp prst="textNoShape">
              <a:avLst/>
            </a:prstTxWarp>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ja-JP"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1084"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85"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86"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slideLayout" Target="../slideLayouts/slideLayout1.xml" Id="rId1" /><Relationship Type="http://schemas.openxmlformats.org/officeDocument/2006/relationships/slideLayout" Target="../slideLayouts/slideLayout2.xml" Id="rId2" /><Relationship Type="http://schemas.openxmlformats.org/officeDocument/2006/relationships/slideLayout" Target="../slideLayouts/slideLayout3.xml" Id="rId3" /><Relationship Type="http://schemas.openxmlformats.org/officeDocument/2006/relationships/slideLayout" Target="../slideLayouts/slideLayout4.xml" Id="rId4" /><Relationship Type="http://schemas.openxmlformats.org/officeDocument/2006/relationships/slideLayout" Target="../slideLayouts/slideLayout5.xml" Id="rId5" /><Relationship Type="http://schemas.openxmlformats.org/officeDocument/2006/relationships/slideLayout" Target="../slideLayouts/slideLayout6.xml" Id="rId6" /><Relationship Type="http://schemas.openxmlformats.org/officeDocument/2006/relationships/slideLayout" Target="../slideLayouts/slideLayout7.xml" Id="rId7" /><Relationship Type="http://schemas.openxmlformats.org/officeDocument/2006/relationships/slideLayout" Target="../slideLayouts/slideLayout8.xml" Id="rId8" /><Relationship Type="http://schemas.openxmlformats.org/officeDocument/2006/relationships/slideLayout" Target="../slideLayouts/slideLayout9.xml" Id="rId9" /><Relationship Type="http://schemas.openxmlformats.org/officeDocument/2006/relationships/slideLayout" Target="../slideLayouts/slideLayout10.xml" Id="rId10" /><Relationship Type="http://schemas.openxmlformats.org/officeDocument/2006/relationships/slideLayout" Target="../slideLayouts/slideLayout11.xml" Id="rId11" /><Relationship Type="http://schemas.openxmlformats.org/officeDocument/2006/relationships/slideLayout" Target="../slideLayouts/slideLayout12.xml" Id="rId12" /><Relationship Type="http://schemas.openxmlformats.org/officeDocument/2006/relationships/theme" Target="../theme/theme1.xml" Id="rId13" /></Relationships>
</file>

<file path=ppt/slideMasters/_rels/slideMaster2.xml.rels>&#65279;<?xml version="1.0" encoding="utf-8"?><Relationships xmlns="http://schemas.openxmlformats.org/package/2006/relationships"><Relationship Type="http://schemas.openxmlformats.org/officeDocument/2006/relationships/slideLayout" Target="../slideLayouts/slideLayout13.xml" Id="rId1" /><Relationship Type="http://schemas.openxmlformats.org/officeDocument/2006/relationships/slideLayout" Target="../slideLayouts/slideLayout14.xml" Id="rId2" /><Relationship Type="http://schemas.openxmlformats.org/officeDocument/2006/relationships/slideLayout" Target="../slideLayouts/slideLayout15.xml" Id="rId3" /><Relationship Type="http://schemas.openxmlformats.org/officeDocument/2006/relationships/slideLayout" Target="../slideLayouts/slideLayout16.xml" Id="rId4" /><Relationship Type="http://schemas.openxmlformats.org/officeDocument/2006/relationships/slideLayout" Target="../slideLayouts/slideLayout17.xml" Id="rId5" /><Relationship Type="http://schemas.openxmlformats.org/officeDocument/2006/relationships/slideLayout" Target="../slideLayouts/slideLayout18.xml" Id="rId6" /><Relationship Type="http://schemas.openxmlformats.org/officeDocument/2006/relationships/slideLayout" Target="../slideLayouts/slideLayout19.xml" Id="rId7" /><Relationship Type="http://schemas.openxmlformats.org/officeDocument/2006/relationships/slideLayout" Target="../slideLayouts/slideLayout20.xml" Id="rId8" /><Relationship Type="http://schemas.openxmlformats.org/officeDocument/2006/relationships/slideLayout" Target="../slideLayouts/slideLayout21.xml" Id="rId9" /><Relationship Type="http://schemas.openxmlformats.org/officeDocument/2006/relationships/slideLayout" Target="../slideLayouts/slideLayout22.xml" Id="rId10" /><Relationship Type="http://schemas.openxmlformats.org/officeDocument/2006/relationships/slideLayout" Target="../slideLayouts/slideLayout23.xml" Id="rId11" /><Relationship Type="http://schemas.openxmlformats.org/officeDocument/2006/relationships/theme" Target="../theme/theme2.xml" Id="rId12"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025" name="Rectangle 2"/>
          <p:cNvSpPr>
            <a:spLocks noGrp="1" noChangeArrowheads="1"/>
          </p:cNvSpPr>
          <p:nvPr>
            <p:ph type="title"/>
          </p:nvPr>
        </p:nvSpPr>
        <p:spPr>
          <a:xfrm>
            <a:off x="457200" y="274637"/>
            <a:ext cx="8229600" cy="1143000"/>
          </a:xfrm>
          <a:prstGeom prst="rect">
            <a:avLst/>
          </a:prstGeom>
          <a:noFill/>
          <a:ln>
            <a:miter/>
          </a:ln>
        </p:spPr>
        <p:txBody>
          <a:bodyPr anchor="ctr"/>
          <a:lstStyle/>
          <a:p>
            <a:pPr fontAlgn="base"/>
            <a:r>
              <a:rPr lang="ja-JP" altLang="en-US" noProof="0" dirty="0"/>
              <a:t>マスタ タイトルの書式設定</a:t>
            </a:r>
          </a:p>
        </p:txBody>
      </p:sp>
      <p:sp>
        <p:nvSpPr>
          <p:cNvPr id="1026" name="Rectangle 3"/>
          <p:cNvSpPr>
            <a:spLocks noGrp="1" noChangeArrowheads="1"/>
          </p:cNvSpPr>
          <p:nvPr>
            <p:ph type="body" idx="1"/>
          </p:nvPr>
        </p:nvSpPr>
        <p:spPr>
          <a:xfrm>
            <a:off x="457200" y="1600200"/>
            <a:ext cx="8229600" cy="4525962"/>
          </a:xfrm>
          <a:prstGeom prst="rect">
            <a:avLst/>
          </a:prstGeom>
          <a:noFill/>
          <a:ln>
            <a:miter/>
          </a:ln>
        </p:spPr>
        <p:txBody>
          <a:bodyPr/>
          <a:lstStyle/>
          <a:p>
            <a:pPr fontAlgn="base"/>
            <a:r>
              <a:rPr lang="ja-JP" altLang="en-US" noProof="0" dirty="0"/>
              <a:t>マスタ テキストの書式設定</a:t>
            </a:r>
          </a:p>
          <a:p>
            <a:pPr lvl="1" fontAlgn="base"/>
            <a:r>
              <a:rPr lang="ja-JP" altLang="en-US" noProof="0" dirty="0"/>
              <a:t>第 </a:t>
            </a:r>
            <a:r>
              <a:rPr lang="en-US" altLang="ja-JP" noProof="0" dirty="0"/>
              <a:t>2 </a:t>
            </a:r>
            <a:r>
              <a:rPr lang="ja-JP" altLang="en-US" noProof="0" dirty="0"/>
              <a:t>レベル</a:t>
            </a:r>
          </a:p>
          <a:p>
            <a:pPr lvl="2" fontAlgn="base"/>
            <a:r>
              <a:rPr lang="ja-JP" altLang="en-US" noProof="0" dirty="0"/>
              <a:t>第 </a:t>
            </a:r>
            <a:r>
              <a:rPr lang="en-US" altLang="ja-JP" noProof="0" dirty="0"/>
              <a:t>3 </a:t>
            </a:r>
            <a:r>
              <a:rPr lang="ja-JP" altLang="en-US" noProof="0" dirty="0"/>
              <a:t>レベル</a:t>
            </a:r>
          </a:p>
          <a:p>
            <a:pPr lvl="3" fontAlgn="base"/>
            <a:r>
              <a:rPr lang="ja-JP" altLang="en-US" noProof="0" dirty="0"/>
              <a:t>第 </a:t>
            </a:r>
            <a:r>
              <a:rPr lang="en-US" altLang="ja-JP" noProof="0" dirty="0"/>
              <a:t>4 </a:t>
            </a:r>
            <a:r>
              <a:rPr lang="ja-JP" altLang="en-US" noProof="0" dirty="0"/>
              <a:t>レベル</a:t>
            </a:r>
          </a:p>
          <a:p>
            <a:pPr lvl="4" fontAlgn="base"/>
            <a:r>
              <a:rPr lang="ja-JP" altLang="en-US" noProof="0" dirty="0"/>
              <a:t>第 </a:t>
            </a:r>
            <a:r>
              <a:rPr lang="en-US" altLang="ja-JP" noProof="0" dirty="0"/>
              <a:t>5 </a:t>
            </a:r>
            <a:r>
              <a:rPr lang="ja-JP" altLang="en-US" noProof="0" dirty="0"/>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endParaRPr/>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chemeClr val="tx1"/>
              </a:solidFill>
              <a:effectLst/>
              <a:uLnTx/>
              <a:uFillTx/>
              <a:latin typeface="Arial" charset="0"/>
              <a:ea typeface="ＭＳ Ｐゴシック" panose="020B0600070205080204" pitchFamily="50" charset="-128"/>
              <a:cs typeface="+mn-cs"/>
            </a:endParaRPr>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AF8325E-DAE7-48E2-931C-BC9CF5E609D0}" type="slidenum">
              <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mj-lt"/>
          <a:ea typeface="+mj-ea"/>
          <a:cs typeface="+mj-cs"/>
        </a:defRPr>
      </a:lvl1pPr>
      <a:lvl2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2pPr>
      <a:lvl3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3pPr>
      <a:lvl4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4pPr>
      <a:lvl5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9pPr>
    </p:titleStyle>
    <p:bodyStyle>
      <a:lvl1pPr marL="342900" indent="-34290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mj-lt"/>
          <a:ea typeface="+mj-ea"/>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Arial" pitchFamily="39" charset="0"/>
          <a:ea typeface="ＭＳ Ｐゴシック" pitchFamily="55" charset="-128"/>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08" name="Freeform 2"/>
          <p:cNvSpPr/>
          <p:nvPr/>
        </p:nvSpPr>
        <p:spPr>
          <a:xfrm rot="-3172564">
            <a:off x="7777956" y="-15082"/>
            <a:ext cx="1162050" cy="2084388"/>
          </a:xfrm>
          <a:custGeom>
            <a:avLst/>
            <a:gdLst>
              <a:gd name="CX1" fmla="*/ 2147483520 w 2903"/>
              <a:gd name="CY1" fmla="*/ 2147483520 h 3686"/>
              <a:gd name="CX2" fmla="*/ 2147483520 w 2903"/>
              <a:gd name="CY2" fmla="*/ 2147483520 h 3686"/>
              <a:gd name="CX3" fmla="*/ 2147483520 w 2903"/>
              <a:gd name="CY3" fmla="*/ 0 h 3686"/>
              <a:gd name="CX4" fmla="*/ 2147483520 w 2903"/>
              <a:gd name="CY4" fmla="*/ 2147483520 h 3686"/>
              <a:gd name="CX5" fmla="*/ 2147483520 w 2903"/>
              <a:gd name="CY5" fmla="*/ 2147483520 h 3686"/>
              <a:gd name="CX6" fmla="*/ 0 w 2903"/>
              <a:gd name="CY6" fmla="*/ 2147483520 h 3686"/>
              <a:gd name="CX7" fmla="*/ 2147483520 w 2903"/>
              <a:gd name="CY7" fmla="*/ 2147483520 h 3686"/>
              <a:gd name="CX8" fmla="*/ 2147483520 w 2903"/>
              <a:gd name="CY8" fmla="*/ 2147483520 h 3686"/>
              <a:gd name="CX9" fmla="*/ 2147483520 w 2903"/>
              <a:gd name="CY9" fmla="*/ 2147483520 h 3686"/>
              <a:gd name="CX10" fmla="*/ 2147483520 w 2903"/>
              <a:gd name="CY10" fmla="*/ 2147483520 h 3686"/>
              <a:gd name="CX11" fmla="*/ 2147483520 w 2903"/>
              <a:gd name="CY11" fmla="*/ 2147483520 h 368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Lst>
            <a:rect l="l" t="t"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p:spPr>
      </p:sp>
      <p:sp>
        <p:nvSpPr>
          <p:cNvPr id="1109" name="Rectangle 3"/>
          <p:cNvSpPr>
            <a:spLocks noGrp="1" noChangeArrowheads="1"/>
          </p:cNvSpPr>
          <p:nvPr>
            <p:ph type="title"/>
          </p:nvPr>
        </p:nvSpPr>
        <p:spPr>
          <a:xfrm>
            <a:off x="685800" y="152400"/>
            <a:ext cx="6870700" cy="1600200"/>
          </a:xfrm>
          <a:prstGeom prst="rect">
            <a:avLst/>
          </a:prstGeom>
          <a:noFill/>
          <a:ln>
            <a:miter/>
          </a:ln>
        </p:spPr>
        <p:txBody>
          <a:bodyPr anchor="b"/>
          <a:lstStyle/>
          <a:p>
            <a:pPr fontAlgn="base"/>
            <a:r>
              <a:rPr lang="ja-JP" altLang="en-US" noProof="0" dirty="0"/>
              <a:t>マスタ タイトルの書式設定</a:t>
            </a:r>
          </a:p>
        </p:txBody>
      </p:sp>
      <p:sp>
        <p:nvSpPr>
          <p:cNvPr id="1110" name="Rectangle 4"/>
          <p:cNvSpPr>
            <a:spLocks noGrp="1" noChangeArrowheads="1"/>
          </p:cNvSpPr>
          <p:nvPr>
            <p:ph type="body" idx="1"/>
          </p:nvPr>
        </p:nvSpPr>
        <p:spPr>
          <a:xfrm>
            <a:off x="685800" y="1828800"/>
            <a:ext cx="7696200" cy="3657600"/>
          </a:xfrm>
          <a:prstGeom prst="rect">
            <a:avLst/>
          </a:prstGeom>
          <a:noFill/>
          <a:ln>
            <a:miter/>
          </a:ln>
        </p:spPr>
        <p:txBody>
          <a:bodyPr/>
          <a:lstStyle/>
          <a:p>
            <a:pPr fontAlgn="base"/>
            <a:r>
              <a:rPr lang="ja-JP" altLang="en-US" noProof="0" dirty="0"/>
              <a:t>マスタ テキストの書式設定</a:t>
            </a:r>
          </a:p>
          <a:p>
            <a:pPr lvl="1" fontAlgn="base"/>
            <a:r>
              <a:rPr lang="ja-JP" altLang="en-US" noProof="0" dirty="0"/>
              <a:t>第 </a:t>
            </a:r>
            <a:r>
              <a:rPr lang="en-US" altLang="ja-JP" noProof="0" dirty="0"/>
              <a:t>2 </a:t>
            </a:r>
            <a:r>
              <a:rPr lang="ja-JP" altLang="en-US" noProof="0" dirty="0"/>
              <a:t>レベル</a:t>
            </a:r>
          </a:p>
          <a:p>
            <a:pPr lvl="2" fontAlgn="base"/>
            <a:r>
              <a:rPr lang="ja-JP" altLang="en-US" noProof="0" dirty="0"/>
              <a:t>第 </a:t>
            </a:r>
            <a:r>
              <a:rPr lang="en-US" altLang="ja-JP" noProof="0" dirty="0"/>
              <a:t>3 </a:t>
            </a:r>
            <a:r>
              <a:rPr lang="ja-JP" altLang="en-US" noProof="0" dirty="0"/>
              <a:t>レベル</a:t>
            </a:r>
          </a:p>
          <a:p>
            <a:pPr lvl="3" fontAlgn="base"/>
            <a:r>
              <a:rPr lang="ja-JP" altLang="en-US" noProof="0" dirty="0"/>
              <a:t>第 </a:t>
            </a:r>
            <a:r>
              <a:rPr lang="en-US" altLang="ja-JP" noProof="0" dirty="0"/>
              <a:t>4 </a:t>
            </a:r>
            <a:r>
              <a:rPr lang="ja-JP" altLang="en-US" noProof="0" dirty="0"/>
              <a:t>レベル</a:t>
            </a:r>
          </a:p>
          <a:p>
            <a:pPr lvl="4" fontAlgn="base"/>
            <a:r>
              <a:rPr lang="ja-JP" altLang="en-US" noProof="0" dirty="0"/>
              <a:t>第 </a:t>
            </a:r>
            <a:r>
              <a:rPr lang="en-US" altLang="ja-JP" noProof="0" dirty="0"/>
              <a:t>5 </a:t>
            </a:r>
            <a:r>
              <a:rPr lang="ja-JP" altLang="en-US" noProof="0" dirty="0"/>
              <a:t>レベル</a:t>
            </a:r>
          </a:p>
        </p:txBody>
      </p:sp>
      <p:sp>
        <p:nvSpPr>
          <p:cNvPr id="1111" name="Rectangle 5"/>
          <p:cNvSpPr>
            <a:spLocks noGrp="1" noChangeArrowheads="1"/>
          </p:cNvSpPr>
          <p:nvPr>
            <p:ph type="dt" sz="half" idx="2"/>
          </p:nvPr>
        </p:nvSpPr>
        <p:spPr>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0" sz="1400">
                <a:latin typeface="+mn-lt"/>
              </a:defRPr>
            </a:lvl1pPr>
          </a:lstStyle>
          <a:p>
            <a:endParaRPr/>
          </a:p>
        </p:txBody>
      </p:sp>
      <p:sp>
        <p:nvSpPr>
          <p:cNvPr id="1112" name="Rectangle 6"/>
          <p:cNvSpPr>
            <a:spLocks noGrp="1" noChangeArrowheads="1"/>
          </p:cNvSpPr>
          <p:nvPr>
            <p:ph type="ftr" sz="quarter" idx="3"/>
          </p:nvPr>
        </p:nvSpPr>
        <p:spPr>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kumimoji="0"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n-lt"/>
              <a:ea typeface="ＭＳ Ｐゴシック" panose="020B0600070205080204" pitchFamily="50" charset="-128"/>
              <a:cs typeface="+mn-cs"/>
            </a:endParaRPr>
          </a:p>
        </p:txBody>
      </p:sp>
      <p:sp>
        <p:nvSpPr>
          <p:cNvPr id="1113" name="Rectangle 7"/>
          <p:cNvSpPr>
            <a:spLocks noGrp="1" noChangeArrowheads="1"/>
          </p:cNvSpPr>
          <p:nvPr>
            <p:ph type="sldNum" sz="quarter" idx="4"/>
          </p:nvPr>
        </p:nvSpPr>
        <p:spPr>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0" sz="1400">
                <a:latin typeface="Comic Sans MS" panose="030F0702030302020204" pitchFamily="66"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A3063A-9D55-4DBC-931D-02F10C6A316D}" type="slidenum">
              <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ja-JP" sz="1400" b="0" i="0" u="none" strike="noStrike" kern="1200" cap="none" spc="0" normalizeH="0" baseline="0" noProof="0">
              <a:ln>
                <a:noFill/>
              </a:ln>
              <a:solidFill>
                <a:schemeClr val="tx1"/>
              </a:solidFill>
              <a:effectLst/>
              <a:uLnTx/>
              <a:uFillTx/>
              <a:latin typeface="Comic Sans MS" panose="030F0702030302020204" pitchFamily="66" charset="0"/>
              <a:ea typeface="ＭＳ Ｐゴシック" panose="020B0600070205080204" pitchFamily="50" charset="-128"/>
              <a:cs typeface="+mn-cs"/>
            </a:endParaRPr>
          </a:p>
        </p:txBody>
      </p:sp>
      <p:sp>
        <p:nvSpPr>
          <p:cNvPr id="1114" name="Freeform 8"/>
          <p:cNvSpPr/>
          <p:nvPr/>
        </p:nvSpPr>
        <p:spPr>
          <a:xfrm rot="-3172564">
            <a:off x="7865269" y="24606"/>
            <a:ext cx="1165225" cy="2097088"/>
          </a:xfrm>
          <a:custGeom>
            <a:avLst/>
            <a:gdLst>
              <a:gd name="CX1" fmla="*/ 2147483520 w 2911"/>
              <a:gd name="CY1" fmla="*/ 0 h 3703"/>
              <a:gd name="CX2" fmla="*/ 2147483520 w 2911"/>
              <a:gd name="CY2" fmla="*/ 2147483520 h 3703"/>
              <a:gd name="CX3" fmla="*/ 2147483520 w 2911"/>
              <a:gd name="CY3" fmla="*/ 2147483520 h 3703"/>
              <a:gd name="CX4" fmla="*/ 0 w 2911"/>
              <a:gd name="CY4" fmla="*/ 2147483520 h 3703"/>
              <a:gd name="CX5" fmla="*/ 2147483520 w 2911"/>
              <a:gd name="CY5" fmla="*/ 2147483520 h 3703"/>
              <a:gd name="CX6" fmla="*/ 2147483520 w 2911"/>
              <a:gd name="CY6" fmla="*/ 2147483520 h 3703"/>
              <a:gd name="CX7" fmla="*/ 2147483520 w 2911"/>
              <a:gd name="CY7" fmla="*/ 2147483520 h 3703"/>
              <a:gd name="CX8" fmla="*/ 2147483520 w 2911"/>
              <a:gd name="CY8" fmla="*/ 2147483520 h 3703"/>
              <a:gd name="CX9" fmla="*/ 2147483520 w 2911"/>
              <a:gd name="CY9" fmla="*/ 2147483520 h 3703"/>
              <a:gd name="CX10" fmla="*/ 2147483520 w 2911"/>
              <a:gd name="CY10" fmla="*/ 0 h 3703"/>
              <a:gd name="CX11" fmla="*/ 2147483520 w 2911"/>
              <a:gd name="CY11" fmla="*/ 0 h 3703"/>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Lst>
            <a:rect l="l" t="t"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p:spPr>
      </p:sp>
      <p:sp>
        <p:nvSpPr>
          <p:cNvPr id="1115" name="Freeform 9"/>
          <p:cNvSpPr/>
          <p:nvPr/>
        </p:nvSpPr>
        <p:spPr>
          <a:xfrm rot="-3172564">
            <a:off x="7831137" y="192087"/>
            <a:ext cx="1025525" cy="1571625"/>
          </a:xfrm>
          <a:custGeom>
            <a:avLst/>
            <a:gdLst>
              <a:gd name="CX1" fmla="*/ 0 w 2561"/>
              <a:gd name="CY1" fmla="*/ 2147483520 h 2777"/>
              <a:gd name="CX2" fmla="*/ 2147483520 w 2561"/>
              <a:gd name="CY2" fmla="*/ 2147483520 h 2777"/>
              <a:gd name="CX3" fmla="*/ 2147483520 w 2561"/>
              <a:gd name="CY3" fmla="*/ 2147483520 h 2777"/>
              <a:gd name="CX4" fmla="*/ 2147483520 w 2561"/>
              <a:gd name="CY4" fmla="*/ 2147483520 h 2777"/>
              <a:gd name="CX5" fmla="*/ 2147483520 w 2561"/>
              <a:gd name="CY5" fmla="*/ 2147483520 h 2777"/>
              <a:gd name="CX6" fmla="*/ 2147483520 w 2561"/>
              <a:gd name="CY6" fmla="*/ 0 h 2777"/>
              <a:gd name="CX7" fmla="*/ 0 w 2561"/>
              <a:gd name="CY7" fmla="*/ 2147483520 h 2777"/>
              <a:gd name="CX8" fmla="*/ 0 w 2561"/>
              <a:gd name="CY8" fmla="*/ 2147483520 h 2777"/>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p:spPr>
      </p:sp>
      <p:grpSp>
        <p:nvGrpSpPr>
          <p:cNvPr id="1116" name="Group 10"/>
          <p:cNvGrpSpPr/>
          <p:nvPr/>
        </p:nvGrpSpPr>
        <p:grpSpPr>
          <a:xfrm>
            <a:off x="7937" y="5540375"/>
            <a:ext cx="1784350" cy="1246187"/>
            <a:chOff x="5" y="3490"/>
            <a:chExt cx="1124" cy="785"/>
          </a:xfrm>
        </p:grpSpPr>
        <p:sp>
          <p:nvSpPr>
            <p:cNvPr id="1117" name="Freeform 11"/>
            <p:cNvSpPr/>
            <p:nvPr/>
          </p:nvSpPr>
          <p:spPr>
            <a:xfrm>
              <a:off x="24" y="3505"/>
              <a:ext cx="1089" cy="649"/>
            </a:xfrm>
            <a:custGeom>
              <a:avLst/>
              <a:gdLst>
                <a:gd name="CX1" fmla="*/ 1 w 2177"/>
                <a:gd name="CY1" fmla="*/ 1 h 1298"/>
                <a:gd name="CX2" fmla="*/ 1 w 2177"/>
                <a:gd name="CY2" fmla="*/ 1 h 1298"/>
                <a:gd name="CX3" fmla="*/ 1 w 2177"/>
                <a:gd name="CY3" fmla="*/ 1 h 1298"/>
                <a:gd name="CX4" fmla="*/ 1 w 2177"/>
                <a:gd name="CY4" fmla="*/ 1 h 1298"/>
                <a:gd name="CX5" fmla="*/ 1 w 2177"/>
                <a:gd name="CY5" fmla="*/ 1 h 1298"/>
                <a:gd name="CX6" fmla="*/ 1 w 2177"/>
                <a:gd name="CY6" fmla="*/ 1 h 1298"/>
                <a:gd name="CX7" fmla="*/ 1 w 2177"/>
                <a:gd name="CY7" fmla="*/ 1 h 1298"/>
                <a:gd name="CX8" fmla="*/ 1 w 2177"/>
                <a:gd name="CY8" fmla="*/ 1 h 1298"/>
                <a:gd name="CX9" fmla="*/ 1 w 2177"/>
                <a:gd name="CY9" fmla="*/ 0 h 1298"/>
                <a:gd name="CX10" fmla="*/ 1 w 2177"/>
                <a:gd name="CY10" fmla="*/ 1 h 1298"/>
                <a:gd name="CX11" fmla="*/ 1 w 2177"/>
                <a:gd name="CY11" fmla="*/ 1 h 1298"/>
                <a:gd name="CX12" fmla="*/ 1 w 2177"/>
                <a:gd name="CY12" fmla="*/ 1 h 1298"/>
                <a:gd name="CX13" fmla="*/ 1 w 2177"/>
                <a:gd name="CY13" fmla="*/ 1 h 1298"/>
                <a:gd name="CX14" fmla="*/ 1 w 2177"/>
                <a:gd name="CY14" fmla="*/ 1 h 1298"/>
                <a:gd name="CX15" fmla="*/ 1 w 2177"/>
                <a:gd name="CY15" fmla="*/ 1 h 1298"/>
                <a:gd name="CX16" fmla="*/ 1 w 2177"/>
                <a:gd name="CY16" fmla="*/ 1 h 1298"/>
                <a:gd name="CX17" fmla="*/ 1 w 2177"/>
                <a:gd name="CY17" fmla="*/ 1 h 1298"/>
                <a:gd name="CX18" fmla="*/ 0 w 2177"/>
                <a:gd name="CY18" fmla="*/ 1 h 1298"/>
                <a:gd name="CX19" fmla="*/ 1 w 2177"/>
                <a:gd name="CY19" fmla="*/ 1 h 1298"/>
                <a:gd name="CX20" fmla="*/ 1 w 2177"/>
                <a:gd name="CY20" fmla="*/ 1 h 1298"/>
                <a:gd name="CX21" fmla="*/ 1 w 2177"/>
                <a:gd name="CY21" fmla="*/ 1 h 1298"/>
                <a:gd name="CX22" fmla="*/ 1 w 2177"/>
                <a:gd name="CY22" fmla="*/ 1 h 1298"/>
                <a:gd name="CX23" fmla="*/ 1 w 2177"/>
                <a:gd name="CY23" fmla="*/ 1 h 1298"/>
                <a:gd name="CX24" fmla="*/ 1 w 2177"/>
                <a:gd name="CY24" fmla="*/ 1 h 1298"/>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Lst>
              <a:rect l="l" t="t"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p:spPr>
        </p:sp>
        <p:sp>
          <p:nvSpPr>
            <p:cNvPr id="1118" name="Freeform 12"/>
            <p:cNvSpPr/>
            <p:nvPr/>
          </p:nvSpPr>
          <p:spPr>
            <a:xfrm>
              <a:off x="1022" y="3582"/>
              <a:ext cx="71" cy="129"/>
            </a:xfrm>
            <a:custGeom>
              <a:avLst/>
              <a:gdLst>
                <a:gd name="CX1" fmla="*/ 0 w 143"/>
                <a:gd name="CY1" fmla="*/ 1 h 258"/>
                <a:gd name="CX2" fmla="*/ 0 w 143"/>
                <a:gd name="CY2" fmla="*/ 0 h 258"/>
                <a:gd name="CX3" fmla="*/ 0 w 143"/>
                <a:gd name="CY3" fmla="*/ 1 h 258"/>
                <a:gd name="CX4" fmla="*/ 0 w 143"/>
                <a:gd name="CY4" fmla="*/ 1 h 258"/>
                <a:gd name="CX5" fmla="*/ 0 w 143"/>
                <a:gd name="CY5" fmla="*/ 1 h 258"/>
                <a:gd name="CX6" fmla="*/ 0 w 143"/>
                <a:gd name="CY6" fmla="*/ 1 h 258"/>
              </a:gdLst>
              <a:ahLst/>
              <a:cxnLst>
                <a:cxn ang="0">
                  <a:pos x="CX1" y="CY1"/>
                </a:cxn>
                <a:cxn ang="0">
                  <a:pos x="CX2" y="CY2"/>
                </a:cxn>
                <a:cxn ang="0">
                  <a:pos x="CX3" y="CY3"/>
                </a:cxn>
                <a:cxn ang="0">
                  <a:pos x="CX4" y="CY4"/>
                </a:cxn>
                <a:cxn ang="0">
                  <a:pos x="CX5" y="CY5"/>
                </a:cxn>
                <a:cxn ang="0">
                  <a:pos x="CX6" y="CY6"/>
                </a:cxn>
              </a:cxnLst>
              <a:rect l="l" t="t" r="r" b="b"/>
              <a:pathLst>
                <a:path w="143" h="258">
                  <a:moveTo>
                    <a:pt x="0" y="7"/>
                  </a:moveTo>
                  <a:lnTo>
                    <a:pt x="120" y="0"/>
                  </a:lnTo>
                  <a:lnTo>
                    <a:pt x="143" y="233"/>
                  </a:lnTo>
                  <a:lnTo>
                    <a:pt x="8" y="258"/>
                  </a:lnTo>
                  <a:lnTo>
                    <a:pt x="0" y="7"/>
                  </a:lnTo>
                  <a:close/>
                </a:path>
              </a:pathLst>
            </a:custGeom>
            <a:solidFill>
              <a:schemeClr val="accent1"/>
            </a:solidFill>
            <a:ln/>
          </p:spPr>
        </p:sp>
        <p:sp>
          <p:nvSpPr>
            <p:cNvPr id="1119" name="Freeform 13"/>
            <p:cNvSpPr/>
            <p:nvPr/>
          </p:nvSpPr>
          <p:spPr>
            <a:xfrm>
              <a:off x="20" y="3774"/>
              <a:ext cx="792" cy="410"/>
            </a:xfrm>
            <a:custGeom>
              <a:avLst/>
              <a:gdLst>
                <a:gd name="CX1" fmla="*/ 0 w 1586"/>
                <a:gd name="CY1" fmla="*/ 0 h 821"/>
                <a:gd name="CX2" fmla="*/ 0 w 1586"/>
                <a:gd name="CY2" fmla="*/ 0 h 821"/>
                <a:gd name="CX3" fmla="*/ 0 w 1586"/>
                <a:gd name="CY3" fmla="*/ 0 h 821"/>
                <a:gd name="CX4" fmla="*/ 0 w 1586"/>
                <a:gd name="CY4" fmla="*/ 0 h 821"/>
                <a:gd name="CX5" fmla="*/ 0 w 1586"/>
                <a:gd name="CY5" fmla="*/ 0 h 821"/>
                <a:gd name="CX6" fmla="*/ 0 w 1586"/>
                <a:gd name="CY6" fmla="*/ 0 h 821"/>
                <a:gd name="CX7" fmla="*/ 0 w 1586"/>
                <a:gd name="CY7" fmla="*/ 0 h 821"/>
                <a:gd name="CX8" fmla="*/ 0 w 1586"/>
                <a:gd name="CY8" fmla="*/ 0 h 821"/>
                <a:gd name="CX9" fmla="*/ 0 w 1586"/>
                <a:gd name="CY9" fmla="*/ 0 h 821"/>
                <a:gd name="CX10" fmla="*/ 0 w 1586"/>
                <a:gd name="CY10" fmla="*/ 0 h 821"/>
                <a:gd name="CX11" fmla="*/ 0 w 1586"/>
                <a:gd name="CY11" fmla="*/ 0 h 821"/>
                <a:gd name="CX12" fmla="*/ 0 w 1586"/>
                <a:gd name="CY12" fmla="*/ 0 h 821"/>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Lst>
              <a:rect l="l" t="t"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p:spPr>
        </p:sp>
        <p:sp>
          <p:nvSpPr>
            <p:cNvPr id="1120" name="Freeform 14"/>
            <p:cNvSpPr/>
            <p:nvPr/>
          </p:nvSpPr>
          <p:spPr>
            <a:xfrm>
              <a:off x="129" y="3808"/>
              <a:ext cx="525" cy="374"/>
            </a:xfrm>
            <a:custGeom>
              <a:avLst/>
              <a:gdLst>
                <a:gd name="CX1" fmla="*/ 0 w 1049"/>
                <a:gd name="CY1" fmla="*/ 1 h 747"/>
                <a:gd name="CX2" fmla="*/ 1 w 1049"/>
                <a:gd name="CY2" fmla="*/ 1 h 747"/>
                <a:gd name="CX3" fmla="*/ 1 w 1049"/>
                <a:gd name="CY3" fmla="*/ 1 h 747"/>
                <a:gd name="CX4" fmla="*/ 1 w 1049"/>
                <a:gd name="CY4" fmla="*/ 1 h 747"/>
                <a:gd name="CX5" fmla="*/ 1 w 1049"/>
                <a:gd name="CY5" fmla="*/ 0 h 747"/>
                <a:gd name="CX6" fmla="*/ 0 w 1049"/>
                <a:gd name="CY6" fmla="*/ 1 h 747"/>
                <a:gd name="CX7" fmla="*/ 0 w 1049"/>
                <a:gd name="CY7" fmla="*/ 1 h 747"/>
                <a:gd name="CX8" fmla="*/ 0 w 1049"/>
                <a:gd name="CY8" fmla="*/ 1 h 747"/>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p:spPr>
        </p:sp>
        <p:sp>
          <p:nvSpPr>
            <p:cNvPr id="1121" name="Freeform 15"/>
            <p:cNvSpPr/>
            <p:nvPr/>
          </p:nvSpPr>
          <p:spPr>
            <a:xfrm>
              <a:off x="485" y="3532"/>
              <a:ext cx="135" cy="121"/>
            </a:xfrm>
            <a:custGeom>
              <a:avLst/>
              <a:gdLst>
                <a:gd name="CX1" fmla="*/ 0 w 272"/>
                <a:gd name="CY1" fmla="*/ 1 h 241"/>
                <a:gd name="CX2" fmla="*/ 0 w 272"/>
                <a:gd name="CY2" fmla="*/ 0 h 241"/>
                <a:gd name="CX3" fmla="*/ 0 w 272"/>
                <a:gd name="CY3" fmla="*/ 1 h 241"/>
                <a:gd name="CX4" fmla="*/ 0 w 272"/>
                <a:gd name="CY4" fmla="*/ 1 h 241"/>
                <a:gd name="CX5" fmla="*/ 0 w 272"/>
                <a:gd name="CY5" fmla="*/ 1 h 241"/>
                <a:gd name="CX6" fmla="*/ 0 w 272"/>
                <a:gd name="CY6" fmla="*/ 1 h 241"/>
                <a:gd name="CX7" fmla="*/ 0 w 272"/>
                <a:gd name="CY7" fmla="*/ 1 h 241"/>
                <a:gd name="CX8" fmla="*/ 0 w 272"/>
                <a:gd name="CY8" fmla="*/ 1 h 241"/>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p:spPr>
        </p:sp>
        <p:sp>
          <p:nvSpPr>
            <p:cNvPr id="1122" name="Freeform 16"/>
            <p:cNvSpPr/>
            <p:nvPr/>
          </p:nvSpPr>
          <p:spPr>
            <a:xfrm>
              <a:off x="641" y="4163"/>
              <a:ext cx="76" cy="112"/>
            </a:xfrm>
            <a:custGeom>
              <a:avLst/>
              <a:gdLst>
                <a:gd name="CX1" fmla="*/ 1 w 152"/>
                <a:gd name="CY1" fmla="*/ 1 h 224"/>
                <a:gd name="CX2" fmla="*/ 1 w 152"/>
                <a:gd name="CY2" fmla="*/ 1 h 224"/>
                <a:gd name="CX3" fmla="*/ 0 w 152"/>
                <a:gd name="CY3" fmla="*/ 1 h 224"/>
                <a:gd name="CX4" fmla="*/ 1 w 152"/>
                <a:gd name="CY4" fmla="*/ 0 h 224"/>
                <a:gd name="CX5" fmla="*/ 1 w 152"/>
                <a:gd name="CY5" fmla="*/ 1 h 224"/>
                <a:gd name="CX6" fmla="*/ 1 w 152"/>
                <a:gd name="CY6" fmla="*/ 1 h 224"/>
              </a:gdLst>
              <a:ahLst/>
              <a:cxnLst>
                <a:cxn ang="0">
                  <a:pos x="CX1" y="CY1"/>
                </a:cxn>
                <a:cxn ang="0">
                  <a:pos x="CX2" y="CY2"/>
                </a:cxn>
                <a:cxn ang="0">
                  <a:pos x="CX3" y="CY3"/>
                </a:cxn>
                <a:cxn ang="0">
                  <a:pos x="CX4" y="CY4"/>
                </a:cxn>
                <a:cxn ang="0">
                  <a:pos x="CX5" y="CY5"/>
                </a:cxn>
                <a:cxn ang="0">
                  <a:pos x="CX6" y="CY6"/>
                </a:cxn>
              </a:cxnLst>
              <a:rect l="l" t="t" r="r" b="b"/>
              <a:pathLst>
                <a:path w="152" h="224">
                  <a:moveTo>
                    <a:pt x="152" y="4"/>
                  </a:moveTo>
                  <a:lnTo>
                    <a:pt x="152" y="224"/>
                  </a:lnTo>
                  <a:lnTo>
                    <a:pt x="0" y="8"/>
                  </a:lnTo>
                  <a:lnTo>
                    <a:pt x="72" y="0"/>
                  </a:lnTo>
                  <a:lnTo>
                    <a:pt x="152" y="4"/>
                  </a:lnTo>
                  <a:close/>
                </a:path>
              </a:pathLst>
            </a:custGeom>
            <a:solidFill>
              <a:schemeClr val="hlink"/>
            </a:solidFill>
            <a:ln/>
          </p:spPr>
        </p:sp>
        <p:sp>
          <p:nvSpPr>
            <p:cNvPr id="1123" name="Freeform 17"/>
            <p:cNvSpPr/>
            <p:nvPr/>
          </p:nvSpPr>
          <p:spPr>
            <a:xfrm>
              <a:off x="504" y="3607"/>
              <a:ext cx="193" cy="383"/>
            </a:xfrm>
            <a:custGeom>
              <a:avLst/>
              <a:gdLst>
                <a:gd name="CX1" fmla="*/ 0 w 386"/>
                <a:gd name="CY1" fmla="*/ 1 h 764"/>
                <a:gd name="CX2" fmla="*/ 1 w 386"/>
                <a:gd name="CY2" fmla="*/ 0 h 764"/>
                <a:gd name="CX3" fmla="*/ 1 w 386"/>
                <a:gd name="CY3" fmla="*/ 1 h 764"/>
                <a:gd name="CX4" fmla="*/ 1 w 386"/>
                <a:gd name="CY4" fmla="*/ 1 h 764"/>
                <a:gd name="CX5" fmla="*/ 1 w 386"/>
                <a:gd name="CY5" fmla="*/ 1 h 764"/>
                <a:gd name="CX6" fmla="*/ 1 w 386"/>
                <a:gd name="CY6" fmla="*/ 1 h 764"/>
                <a:gd name="CX7" fmla="*/ 0 w 386"/>
                <a:gd name="CY7" fmla="*/ 1 h 764"/>
                <a:gd name="CX8" fmla="*/ 0 w 386"/>
                <a:gd name="CY8" fmla="*/ 1 h 764"/>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p:spPr>
        </p:sp>
        <p:sp>
          <p:nvSpPr>
            <p:cNvPr id="1124" name="Freeform 18"/>
            <p:cNvSpPr/>
            <p:nvPr/>
          </p:nvSpPr>
          <p:spPr>
            <a:xfrm>
              <a:off x="668" y="3590"/>
              <a:ext cx="364" cy="174"/>
            </a:xfrm>
            <a:custGeom>
              <a:avLst/>
              <a:gdLst>
                <a:gd name="CX1" fmla="*/ 1 w 728"/>
                <a:gd name="CY1" fmla="*/ 0 h 348"/>
                <a:gd name="CX2" fmla="*/ 0 w 728"/>
                <a:gd name="CY2" fmla="*/ 1 h 348"/>
                <a:gd name="CX3" fmla="*/ 1 w 728"/>
                <a:gd name="CY3" fmla="*/ 1 h 348"/>
                <a:gd name="CX4" fmla="*/ 1 w 728"/>
                <a:gd name="CY4" fmla="*/ 1 h 348"/>
                <a:gd name="CX5" fmla="*/ 1 w 728"/>
                <a:gd name="CY5" fmla="*/ 1 h 348"/>
                <a:gd name="CX6" fmla="*/ 1 w 728"/>
                <a:gd name="CY6" fmla="*/ 0 h 348"/>
                <a:gd name="CX7" fmla="*/ 1 w 728"/>
                <a:gd name="CY7" fmla="*/ 0 h 348"/>
              </a:gdLst>
              <a:ahLst/>
              <a:cxnLst>
                <a:cxn ang="0">
                  <a:pos x="CX1" y="CY1"/>
                </a:cxn>
                <a:cxn ang="0">
                  <a:pos x="CX2" y="CY2"/>
                </a:cxn>
                <a:cxn ang="0">
                  <a:pos x="CX3" y="CY3"/>
                </a:cxn>
                <a:cxn ang="0">
                  <a:pos x="CX4" y="CY4"/>
                </a:cxn>
                <a:cxn ang="0">
                  <a:pos x="CX5" y="CY5"/>
                </a:cxn>
                <a:cxn ang="0">
                  <a:pos x="CX6" y="CY6"/>
                </a:cxn>
                <a:cxn ang="0">
                  <a:pos x="CX7" y="CY7"/>
                </a:cxn>
              </a:cxnLst>
              <a:rect l="l" t="t" r="r" b="b"/>
              <a:pathLst>
                <a:path w="728" h="348">
                  <a:moveTo>
                    <a:pt x="692" y="0"/>
                  </a:moveTo>
                  <a:lnTo>
                    <a:pt x="0" y="106"/>
                  </a:lnTo>
                  <a:lnTo>
                    <a:pt x="28" y="348"/>
                  </a:lnTo>
                  <a:lnTo>
                    <a:pt x="715" y="237"/>
                  </a:lnTo>
                  <a:lnTo>
                    <a:pt x="728" y="43"/>
                  </a:lnTo>
                  <a:lnTo>
                    <a:pt x="692" y="0"/>
                  </a:lnTo>
                  <a:close/>
                </a:path>
              </a:pathLst>
            </a:custGeom>
            <a:solidFill>
              <a:schemeClr val="bg2"/>
            </a:solidFill>
            <a:ln/>
          </p:spPr>
        </p:sp>
        <p:sp>
          <p:nvSpPr>
            <p:cNvPr id="1125" name="Freeform 19"/>
            <p:cNvSpPr/>
            <p:nvPr/>
          </p:nvSpPr>
          <p:spPr>
            <a:xfrm>
              <a:off x="347" y="3693"/>
              <a:ext cx="156" cy="67"/>
            </a:xfrm>
            <a:custGeom>
              <a:avLst/>
              <a:gdLst>
                <a:gd name="CX1" fmla="*/ 1 w 312"/>
                <a:gd name="CY1" fmla="*/ 0 h 135"/>
                <a:gd name="CX2" fmla="*/ 0 w 312"/>
                <a:gd name="CY2" fmla="*/ 0 h 135"/>
                <a:gd name="CX3" fmla="*/ 1 w 312"/>
                <a:gd name="CY3" fmla="*/ 0 h 135"/>
                <a:gd name="CX4" fmla="*/ 1 w 312"/>
                <a:gd name="CY4" fmla="*/ 0 h 135"/>
                <a:gd name="CX5" fmla="*/ 1 w 312"/>
                <a:gd name="CY5" fmla="*/ 0 h 135"/>
              </a:gdLst>
              <a:ahLst/>
              <a:cxnLst>
                <a:cxn ang="0">
                  <a:pos x="CX1" y="CY1"/>
                </a:cxn>
                <a:cxn ang="0">
                  <a:pos x="CX2" y="CY2"/>
                </a:cxn>
                <a:cxn ang="0">
                  <a:pos x="CX3" y="CY3"/>
                </a:cxn>
                <a:cxn ang="0">
                  <a:pos x="CX4" y="CY4"/>
                </a:cxn>
                <a:cxn ang="0">
                  <a:pos x="CX5" y="CY5"/>
                </a:cxn>
              </a:cxnLst>
              <a:rect l="l" t="t" r="r" b="b"/>
              <a:pathLst>
                <a:path w="312" h="135">
                  <a:moveTo>
                    <a:pt x="272" y="0"/>
                  </a:moveTo>
                  <a:lnTo>
                    <a:pt x="0" y="78"/>
                  </a:lnTo>
                  <a:lnTo>
                    <a:pt x="312" y="135"/>
                  </a:lnTo>
                  <a:lnTo>
                    <a:pt x="272" y="0"/>
                  </a:lnTo>
                  <a:close/>
                </a:path>
              </a:pathLst>
            </a:custGeom>
            <a:solidFill>
              <a:schemeClr val="accent1"/>
            </a:solidFill>
            <a:ln/>
          </p:spPr>
        </p:sp>
        <p:grpSp>
          <p:nvGrpSpPr>
            <p:cNvPr id="1126" name="Group 20"/>
            <p:cNvGrpSpPr/>
            <p:nvPr/>
          </p:nvGrpSpPr>
          <p:grpSpPr>
            <a:xfrm>
              <a:off x="5" y="3490"/>
              <a:ext cx="1124" cy="780"/>
              <a:chOff x="5" y="3490"/>
              <a:chExt cx="1124" cy="780"/>
            </a:xfrm>
          </p:grpSpPr>
          <p:grpSp>
            <p:nvGrpSpPr>
              <p:cNvPr id="1127" name="Group 21"/>
              <p:cNvGrpSpPr/>
              <p:nvPr/>
            </p:nvGrpSpPr>
            <p:grpSpPr>
              <a:xfrm>
                <a:off x="499" y="3562"/>
                <a:ext cx="548" cy="708"/>
                <a:chOff x="499" y="3562"/>
                <a:chExt cx="548" cy="708"/>
              </a:xfrm>
            </p:grpSpPr>
            <p:sp>
              <p:nvSpPr>
                <p:cNvPr id="1128" name="Freeform 22"/>
                <p:cNvSpPr/>
                <p:nvPr/>
              </p:nvSpPr>
              <p:spPr>
                <a:xfrm>
                  <a:off x="499" y="3587"/>
                  <a:ext cx="157" cy="87"/>
                </a:xfrm>
                <a:custGeom>
                  <a:avLst/>
                  <a:gdLst>
                    <a:gd name="CX1" fmla="*/ 0 w 313"/>
                    <a:gd name="CY1" fmla="*/ 0 h 175"/>
                    <a:gd name="CX2" fmla="*/ 1 w 313"/>
                    <a:gd name="CY2" fmla="*/ 0 h 175"/>
                    <a:gd name="CX3" fmla="*/ 1 w 313"/>
                    <a:gd name="CY3" fmla="*/ 0 h 175"/>
                    <a:gd name="CX4" fmla="*/ 1 w 313"/>
                    <a:gd name="CY4" fmla="*/ 0 h 175"/>
                    <a:gd name="CX5" fmla="*/ 1 w 313"/>
                    <a:gd name="CY5" fmla="*/ 0 h 175"/>
                    <a:gd name="CX6" fmla="*/ 1 w 313"/>
                    <a:gd name="CY6" fmla="*/ 0 h 175"/>
                    <a:gd name="CX7" fmla="*/ 1 w 313"/>
                    <a:gd name="CY7" fmla="*/ 0 h 175"/>
                    <a:gd name="CX8" fmla="*/ 1 w 313"/>
                    <a:gd name="CY8" fmla="*/ 0 h 175"/>
                    <a:gd name="CX9" fmla="*/ 0 w 313"/>
                    <a:gd name="CY9" fmla="*/ 0 h 175"/>
                    <a:gd name="CX10" fmla="*/ 0 w 313"/>
                    <a:gd name="CY10" fmla="*/ 0 h 175"/>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Lst>
                  <a:rect l="l" t="t"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p:spPr>
            </p:sp>
            <p:sp>
              <p:nvSpPr>
                <p:cNvPr id="1129" name="Freeform 23"/>
                <p:cNvSpPr/>
                <p:nvPr/>
              </p:nvSpPr>
              <p:spPr>
                <a:xfrm>
                  <a:off x="636" y="4137"/>
                  <a:ext cx="115" cy="133"/>
                </a:xfrm>
                <a:custGeom>
                  <a:avLst/>
                  <a:gdLst>
                    <a:gd name="CX1" fmla="*/ 0 w 230"/>
                    <a:gd name="CY1" fmla="*/ 1 h 266"/>
                    <a:gd name="CX2" fmla="*/ 1 w 230"/>
                    <a:gd name="CY2" fmla="*/ 1 h 266"/>
                    <a:gd name="CX3" fmla="*/ 1 w 230"/>
                    <a:gd name="CY3" fmla="*/ 1 h 266"/>
                    <a:gd name="CX4" fmla="*/ 1 w 230"/>
                    <a:gd name="CY4" fmla="*/ 1 h 266"/>
                    <a:gd name="CX5" fmla="*/ 1 w 230"/>
                    <a:gd name="CY5" fmla="*/ 0 h 266"/>
                    <a:gd name="CX6" fmla="*/ 1 w 230"/>
                    <a:gd name="CY6" fmla="*/ 1 h 266"/>
                    <a:gd name="CX7" fmla="*/ 1 w 230"/>
                    <a:gd name="CY7" fmla="*/ 1 h 266"/>
                    <a:gd name="CX8" fmla="*/ 0 w 230"/>
                    <a:gd name="CY8" fmla="*/ 1 h 266"/>
                    <a:gd name="CX9" fmla="*/ 0 w 230"/>
                    <a:gd name="CY9" fmla="*/ 1 h 26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p:spPr>
            </p:sp>
            <p:sp>
              <p:nvSpPr>
                <p:cNvPr id="1130" name="Freeform 24"/>
                <p:cNvSpPr/>
                <p:nvPr/>
              </p:nvSpPr>
              <p:spPr>
                <a:xfrm>
                  <a:off x="1004" y="3562"/>
                  <a:ext cx="43" cy="117"/>
                </a:xfrm>
                <a:custGeom>
                  <a:avLst/>
                  <a:gdLst>
                    <a:gd name="CX1" fmla="*/ 0 w 87"/>
                    <a:gd name="CY1" fmla="*/ 1 h 234"/>
                    <a:gd name="CX2" fmla="*/ 0 w 87"/>
                    <a:gd name="CY2" fmla="*/ 1 h 234"/>
                    <a:gd name="CX3" fmla="*/ 0 w 87"/>
                    <a:gd name="CY3" fmla="*/ 1 h 234"/>
                    <a:gd name="CX4" fmla="*/ 0 w 87"/>
                    <a:gd name="CY4" fmla="*/ 1 h 234"/>
                    <a:gd name="CX5" fmla="*/ 0 w 87"/>
                    <a:gd name="CY5" fmla="*/ 1 h 234"/>
                    <a:gd name="CX6" fmla="*/ 0 w 87"/>
                    <a:gd name="CY6" fmla="*/ 1 h 234"/>
                    <a:gd name="CX7" fmla="*/ 0 w 87"/>
                    <a:gd name="CY7" fmla="*/ 0 h 234"/>
                    <a:gd name="CX8" fmla="*/ 0 w 87"/>
                    <a:gd name="CY8" fmla="*/ 1 h 234"/>
                    <a:gd name="CX9" fmla="*/ 0 w 87"/>
                    <a:gd name="CY9" fmla="*/ 1 h 234"/>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p:spPr>
            </p:sp>
          </p:grpSp>
          <p:sp>
            <p:nvSpPr>
              <p:cNvPr id="1131" name="Freeform 25"/>
              <p:cNvSpPr/>
              <p:nvPr/>
            </p:nvSpPr>
            <p:spPr>
              <a:xfrm>
                <a:off x="76" y="3732"/>
                <a:ext cx="595" cy="250"/>
              </a:xfrm>
              <a:custGeom>
                <a:avLst/>
                <a:gdLst>
                  <a:gd name="CX1" fmla="*/ 1 w 1190"/>
                  <a:gd name="CY1" fmla="*/ 0 h 500"/>
                  <a:gd name="CX2" fmla="*/ 1 w 1190"/>
                  <a:gd name="CY2" fmla="*/ 1 h 500"/>
                  <a:gd name="CX3" fmla="*/ 1 w 1190"/>
                  <a:gd name="CY3" fmla="*/ 1 h 500"/>
                  <a:gd name="CX4" fmla="*/ 0 w 1190"/>
                  <a:gd name="CY4" fmla="*/ 1 h 500"/>
                  <a:gd name="CX5" fmla="*/ 1 w 1190"/>
                  <a:gd name="CY5" fmla="*/ 0 h 500"/>
                  <a:gd name="CX6" fmla="*/ 1 w 1190"/>
                  <a:gd name="CY6" fmla="*/ 0 h 500"/>
                </a:gdLst>
                <a:ahLst/>
                <a:cxnLst>
                  <a:cxn ang="0">
                    <a:pos x="CX1" y="CY1"/>
                  </a:cxn>
                  <a:cxn ang="0">
                    <a:pos x="CX2" y="CY2"/>
                  </a:cxn>
                  <a:cxn ang="0">
                    <a:pos x="CX3" y="CY3"/>
                  </a:cxn>
                  <a:cxn ang="0">
                    <a:pos x="CX4" y="CY4"/>
                  </a:cxn>
                  <a:cxn ang="0">
                    <a:pos x="CX5" y="CY5"/>
                  </a:cxn>
                  <a:cxn ang="0">
                    <a:pos x="CX6" y="CY6"/>
                  </a:cxn>
                </a:cxnLst>
                <a:rect l="l" t="t" r="r" b="b"/>
                <a:pathLst>
                  <a:path w="1190" h="500">
                    <a:moveTo>
                      <a:pt x="100" y="0"/>
                    </a:moveTo>
                    <a:lnTo>
                      <a:pt x="1190" y="490"/>
                    </a:lnTo>
                    <a:lnTo>
                      <a:pt x="1076" y="500"/>
                    </a:lnTo>
                    <a:lnTo>
                      <a:pt x="0" y="27"/>
                    </a:lnTo>
                    <a:lnTo>
                      <a:pt x="100" y="0"/>
                    </a:lnTo>
                    <a:close/>
                  </a:path>
                </a:pathLst>
              </a:custGeom>
              <a:solidFill>
                <a:schemeClr val="accent2"/>
              </a:solidFill>
              <a:ln/>
            </p:spPr>
          </p:sp>
          <p:sp>
            <p:nvSpPr>
              <p:cNvPr id="1132" name="Freeform 26"/>
              <p:cNvSpPr/>
              <p:nvPr/>
            </p:nvSpPr>
            <p:spPr>
              <a:xfrm>
                <a:off x="260" y="3886"/>
                <a:ext cx="244" cy="148"/>
              </a:xfrm>
              <a:custGeom>
                <a:avLst/>
                <a:gdLst>
                  <a:gd name="CX1" fmla="*/ 0 w 489"/>
                  <a:gd name="CY1" fmla="*/ 1 h 296"/>
                  <a:gd name="CX2" fmla="*/ 0 w 489"/>
                  <a:gd name="CY2" fmla="*/ 1 h 296"/>
                  <a:gd name="CX3" fmla="*/ 0 w 489"/>
                  <a:gd name="CY3" fmla="*/ 1 h 296"/>
                  <a:gd name="CX4" fmla="*/ 0 w 489"/>
                  <a:gd name="CY4" fmla="*/ 1 h 296"/>
                  <a:gd name="CX5" fmla="*/ 0 w 489"/>
                  <a:gd name="CY5" fmla="*/ 1 h 296"/>
                  <a:gd name="CX6" fmla="*/ 0 w 489"/>
                  <a:gd name="CY6" fmla="*/ 1 h 296"/>
                  <a:gd name="CX7" fmla="*/ 0 w 489"/>
                  <a:gd name="CY7" fmla="*/ 1 h 296"/>
                  <a:gd name="CX8" fmla="*/ 0 w 489"/>
                  <a:gd name="CY8" fmla="*/ 1 h 296"/>
                  <a:gd name="CX9" fmla="*/ 0 w 489"/>
                  <a:gd name="CY9" fmla="*/ 1 h 296"/>
                  <a:gd name="CX10" fmla="*/ 0 w 489"/>
                  <a:gd name="CY10" fmla="*/ 1 h 296"/>
                  <a:gd name="CX11" fmla="*/ 0 w 489"/>
                  <a:gd name="CY11" fmla="*/ 1 h 296"/>
                  <a:gd name="CX12" fmla="*/ 0 w 489"/>
                  <a:gd name="CY12" fmla="*/ 1 h 296"/>
                  <a:gd name="CX13" fmla="*/ 0 w 489"/>
                  <a:gd name="CY13" fmla="*/ 1 h 296"/>
                  <a:gd name="CX14" fmla="*/ 0 w 489"/>
                  <a:gd name="CY14" fmla="*/ 0 h 296"/>
                  <a:gd name="CX15" fmla="*/ 0 w 489"/>
                  <a:gd name="CY15" fmla="*/ 1 h 296"/>
                  <a:gd name="CX16" fmla="*/ 0 w 489"/>
                  <a:gd name="CY16" fmla="*/ 1 h 29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Lst>
                <a:rect l="l" t="t"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p:spPr>
          </p:sp>
          <p:sp>
            <p:nvSpPr>
              <p:cNvPr id="1133" name="Freeform 27"/>
              <p:cNvSpPr/>
              <p:nvPr/>
            </p:nvSpPr>
            <p:spPr>
              <a:xfrm>
                <a:off x="565" y="3680"/>
                <a:ext cx="107" cy="238"/>
              </a:xfrm>
              <a:custGeom>
                <a:avLst/>
                <a:gdLst>
                  <a:gd name="CX1" fmla="*/ 1 w 213"/>
                  <a:gd name="CY1" fmla="*/ 0 h 478"/>
                  <a:gd name="CX2" fmla="*/ 1 w 213"/>
                  <a:gd name="CY2" fmla="*/ 0 h 478"/>
                  <a:gd name="CX3" fmla="*/ 1 w 213"/>
                  <a:gd name="CY3" fmla="*/ 0 h 478"/>
                  <a:gd name="CX4" fmla="*/ 1 w 213"/>
                  <a:gd name="CY4" fmla="*/ 0 h 478"/>
                  <a:gd name="CX5" fmla="*/ 1 w 213"/>
                  <a:gd name="CY5" fmla="*/ 0 h 478"/>
                  <a:gd name="CX6" fmla="*/ 1 w 213"/>
                  <a:gd name="CY6" fmla="*/ 0 h 478"/>
                  <a:gd name="CX7" fmla="*/ 1 w 213"/>
                  <a:gd name="CY7" fmla="*/ 0 h 478"/>
                  <a:gd name="CX8" fmla="*/ 0 w 213"/>
                  <a:gd name="CY8" fmla="*/ 0 h 478"/>
                  <a:gd name="CX9" fmla="*/ 1 w 213"/>
                  <a:gd name="CY9" fmla="*/ 0 h 478"/>
                  <a:gd name="CX10" fmla="*/ 1 w 213"/>
                  <a:gd name="CY10" fmla="*/ 0 h 478"/>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Lst>
                <a:rect l="l" t="t"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p:spPr>
          </p:sp>
          <p:grpSp>
            <p:nvGrpSpPr>
              <p:cNvPr id="1134" name="Group 28"/>
              <p:cNvGrpSpPr/>
              <p:nvPr/>
            </p:nvGrpSpPr>
            <p:grpSpPr>
              <a:xfrm>
                <a:off x="5" y="3490"/>
                <a:ext cx="1124" cy="678"/>
                <a:chOff x="5" y="3490"/>
                <a:chExt cx="1124" cy="678"/>
              </a:xfrm>
            </p:grpSpPr>
            <p:sp>
              <p:nvSpPr>
                <p:cNvPr id="1135" name="Freeform 29"/>
                <p:cNvSpPr/>
                <p:nvPr/>
              </p:nvSpPr>
              <p:spPr>
                <a:xfrm>
                  <a:off x="669" y="4048"/>
                  <a:ext cx="75" cy="87"/>
                </a:xfrm>
                <a:custGeom>
                  <a:avLst/>
                  <a:gdLst>
                    <a:gd name="CX1" fmla="*/ 1 w 150"/>
                    <a:gd name="CY1" fmla="*/ 0 h 173"/>
                    <a:gd name="CX2" fmla="*/ 1 w 150"/>
                    <a:gd name="CY2" fmla="*/ 1 h 173"/>
                    <a:gd name="CX3" fmla="*/ 0 w 150"/>
                    <a:gd name="CY3" fmla="*/ 1 h 173"/>
                    <a:gd name="CX4" fmla="*/ 1 w 150"/>
                    <a:gd name="CY4" fmla="*/ 1 h 173"/>
                    <a:gd name="CX5" fmla="*/ 1 w 150"/>
                    <a:gd name="CY5" fmla="*/ 1 h 173"/>
                    <a:gd name="CX6" fmla="*/ 1 w 150"/>
                    <a:gd name="CY6" fmla="*/ 1 h 173"/>
                    <a:gd name="CX7" fmla="*/ 1 w 150"/>
                    <a:gd name="CY7" fmla="*/ 0 h 173"/>
                    <a:gd name="CX8" fmla="*/ 1 w 150"/>
                    <a:gd name="CY8" fmla="*/ 0 h 173"/>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p:spPr>
            </p:sp>
            <p:sp>
              <p:nvSpPr>
                <p:cNvPr id="1136" name="Freeform 30"/>
                <p:cNvSpPr/>
                <p:nvPr/>
              </p:nvSpPr>
              <p:spPr>
                <a:xfrm>
                  <a:off x="5" y="3728"/>
                  <a:ext cx="842" cy="440"/>
                </a:xfrm>
                <a:custGeom>
                  <a:avLst/>
                  <a:gdLst>
                    <a:gd name="CX1" fmla="*/ 1 w 1684"/>
                    <a:gd name="CY1" fmla="*/ 0 h 880"/>
                    <a:gd name="CX2" fmla="*/ 1 w 1684"/>
                    <a:gd name="CY2" fmla="*/ 1 h 880"/>
                    <a:gd name="CX3" fmla="*/ 0 w 1684"/>
                    <a:gd name="CY3" fmla="*/ 1 h 880"/>
                    <a:gd name="CX4" fmla="*/ 1 w 1684"/>
                    <a:gd name="CY4" fmla="*/ 1 h 880"/>
                    <a:gd name="CX5" fmla="*/ 1 w 1684"/>
                    <a:gd name="CY5" fmla="*/ 1 h 880"/>
                    <a:gd name="CX6" fmla="*/ 1 w 1684"/>
                    <a:gd name="CY6" fmla="*/ 1 h 880"/>
                    <a:gd name="CX7" fmla="*/ 1 w 1684"/>
                    <a:gd name="CY7" fmla="*/ 1 h 880"/>
                    <a:gd name="CX8" fmla="*/ 1 w 1684"/>
                    <a:gd name="CY8" fmla="*/ 1 h 880"/>
                    <a:gd name="CX9" fmla="*/ 1 w 1684"/>
                    <a:gd name="CY9" fmla="*/ 1 h 880"/>
                    <a:gd name="CX10" fmla="*/ 1 w 1684"/>
                    <a:gd name="CY10" fmla="*/ 1 h 880"/>
                    <a:gd name="CX11" fmla="*/ 1 w 1684"/>
                    <a:gd name="CY11" fmla="*/ 1 h 880"/>
                    <a:gd name="CX12" fmla="*/ 1 w 1684"/>
                    <a:gd name="CY12" fmla="*/ 1 h 880"/>
                    <a:gd name="CX13" fmla="*/ 1 w 1684"/>
                    <a:gd name="CY13" fmla="*/ 1 h 880"/>
                    <a:gd name="CX14" fmla="*/ 1 w 1684"/>
                    <a:gd name="CY14" fmla="*/ 1 h 880"/>
                    <a:gd name="CX15" fmla="*/ 1 w 1684"/>
                    <a:gd name="CY15" fmla="*/ 1 h 880"/>
                    <a:gd name="CX16" fmla="*/ 1 w 1684"/>
                    <a:gd name="CY16" fmla="*/ 1 h 880"/>
                    <a:gd name="CX17" fmla="*/ 1 w 1684"/>
                    <a:gd name="CY17" fmla="*/ 1 h 880"/>
                    <a:gd name="CX18" fmla="*/ 1 w 1684"/>
                    <a:gd name="CY18" fmla="*/ 1 h 880"/>
                    <a:gd name="CX19" fmla="*/ 1 w 1684"/>
                    <a:gd name="CY19" fmla="*/ 1 h 880"/>
                    <a:gd name="CX20" fmla="*/ 1 w 1684"/>
                    <a:gd name="CY20" fmla="*/ 1 h 880"/>
                    <a:gd name="CX21" fmla="*/ 1 w 1684"/>
                    <a:gd name="CY21" fmla="*/ 1 h 880"/>
                    <a:gd name="CX22" fmla="*/ 1 w 1684"/>
                    <a:gd name="CY22" fmla="*/ 1 h 880"/>
                    <a:gd name="CX23" fmla="*/ 1 w 1684"/>
                    <a:gd name="CY23" fmla="*/ 1 h 880"/>
                    <a:gd name="CX24" fmla="*/ 1 w 1684"/>
                    <a:gd name="CY24" fmla="*/ 0 h 880"/>
                    <a:gd name="CX25" fmla="*/ 1 w 1684"/>
                    <a:gd name="CY25" fmla="*/ 0 h 880"/>
                    <a:gd name="CX26" fmla="*/ 1 w 1684"/>
                    <a:gd name="CY26" fmla="*/ 0 h 880"/>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Lst>
                  <a:rect l="l" t="t"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p:spPr>
            </p:sp>
            <p:sp>
              <p:nvSpPr>
                <p:cNvPr id="1137" name="Freeform 31"/>
                <p:cNvSpPr/>
                <p:nvPr/>
              </p:nvSpPr>
              <p:spPr>
                <a:xfrm>
                  <a:off x="106" y="3770"/>
                  <a:ext cx="80" cy="167"/>
                </a:xfrm>
                <a:custGeom>
                  <a:avLst/>
                  <a:gdLst>
                    <a:gd name="CX1" fmla="*/ 1 w 160"/>
                    <a:gd name="CY1" fmla="*/ 0 h 335"/>
                    <a:gd name="CX2" fmla="*/ 1 w 160"/>
                    <a:gd name="CY2" fmla="*/ 0 h 335"/>
                    <a:gd name="CX3" fmla="*/ 0 w 160"/>
                    <a:gd name="CY3" fmla="*/ 0 h 335"/>
                    <a:gd name="CX4" fmla="*/ 1 w 160"/>
                    <a:gd name="CY4" fmla="*/ 0 h 335"/>
                    <a:gd name="CX5" fmla="*/ 1 w 160"/>
                    <a:gd name="CY5" fmla="*/ 0 h 335"/>
                    <a:gd name="CX6" fmla="*/ 1 w 160"/>
                    <a:gd name="CY6" fmla="*/ 0 h 335"/>
                    <a:gd name="CX7" fmla="*/ 1 w 160"/>
                    <a:gd name="CY7" fmla="*/ 0 h 335"/>
                    <a:gd name="CX8" fmla="*/ 1 w 160"/>
                    <a:gd name="CY8" fmla="*/ 0 h 335"/>
                    <a:gd name="CX9" fmla="*/ 1 w 160"/>
                    <a:gd name="CY9" fmla="*/ 0 h 335"/>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p:spPr>
            </p:sp>
            <p:sp>
              <p:nvSpPr>
                <p:cNvPr id="1138" name="Freeform 32"/>
                <p:cNvSpPr/>
                <p:nvPr/>
              </p:nvSpPr>
              <p:spPr>
                <a:xfrm>
                  <a:off x="449" y="3490"/>
                  <a:ext cx="322" cy="594"/>
                </a:xfrm>
                <a:custGeom>
                  <a:avLst/>
                  <a:gdLst>
                    <a:gd name="CX1" fmla="*/ 1 w 642"/>
                    <a:gd name="CY1" fmla="*/ 1 h 1188"/>
                    <a:gd name="CX2" fmla="*/ 0 w 642"/>
                    <a:gd name="CY2" fmla="*/ 1 h 1188"/>
                    <a:gd name="CX3" fmla="*/ 1 w 642"/>
                    <a:gd name="CY3" fmla="*/ 1 h 1188"/>
                    <a:gd name="CX4" fmla="*/ 1 w 642"/>
                    <a:gd name="CY4" fmla="*/ 0 h 1188"/>
                    <a:gd name="CX5" fmla="*/ 1 w 642"/>
                    <a:gd name="CY5" fmla="*/ 1 h 1188"/>
                    <a:gd name="CX6" fmla="*/ 1 w 642"/>
                    <a:gd name="CY6" fmla="*/ 1 h 1188"/>
                    <a:gd name="CX7" fmla="*/ 1 w 642"/>
                    <a:gd name="CY7" fmla="*/ 1 h 1188"/>
                    <a:gd name="CX8" fmla="*/ 1 w 642"/>
                    <a:gd name="CY8" fmla="*/ 1 h 1188"/>
                    <a:gd name="CX9" fmla="*/ 1 w 642"/>
                    <a:gd name="CY9" fmla="*/ 1 h 1188"/>
                    <a:gd name="CX10" fmla="*/ 1 w 642"/>
                    <a:gd name="CY10" fmla="*/ 1 h 1188"/>
                    <a:gd name="CX11" fmla="*/ 1 w 642"/>
                    <a:gd name="CY11" fmla="*/ 1 h 1188"/>
                    <a:gd name="CX12" fmla="*/ 1 w 642"/>
                    <a:gd name="CY12" fmla="*/ 1 h 1188"/>
                    <a:gd name="CX13" fmla="*/ 1 w 642"/>
                    <a:gd name="CY13" fmla="*/ 1 h 1188"/>
                    <a:gd name="CX14" fmla="*/ 1 w 642"/>
                    <a:gd name="CY14" fmla="*/ 1 h 1188"/>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Lst>
                  <a:rect l="l" t="t"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p:spPr>
            </p:sp>
            <p:sp>
              <p:nvSpPr>
                <p:cNvPr id="1139" name="Freeform 33"/>
                <p:cNvSpPr/>
                <p:nvPr/>
              </p:nvSpPr>
              <p:spPr>
                <a:xfrm>
                  <a:off x="578" y="3650"/>
                  <a:ext cx="96" cy="252"/>
                </a:xfrm>
                <a:custGeom>
                  <a:avLst/>
                  <a:gdLst>
                    <a:gd name="CX1" fmla="*/ 0 w 192"/>
                    <a:gd name="CY1" fmla="*/ 1 h 504"/>
                    <a:gd name="CX2" fmla="*/ 1 w 192"/>
                    <a:gd name="CY2" fmla="*/ 1 h 504"/>
                    <a:gd name="CX3" fmla="*/ 1 w 192"/>
                    <a:gd name="CY3" fmla="*/ 1 h 504"/>
                    <a:gd name="CX4" fmla="*/ 1 w 192"/>
                    <a:gd name="CY4" fmla="*/ 1 h 504"/>
                    <a:gd name="CX5" fmla="*/ 1 w 192"/>
                    <a:gd name="CY5" fmla="*/ 1 h 504"/>
                    <a:gd name="CX6" fmla="*/ 1 w 192"/>
                    <a:gd name="CY6" fmla="*/ 1 h 504"/>
                    <a:gd name="CX7" fmla="*/ 1 w 192"/>
                    <a:gd name="CY7" fmla="*/ 1 h 504"/>
                    <a:gd name="CX8" fmla="*/ 1 w 192"/>
                    <a:gd name="CY8" fmla="*/ 1 h 504"/>
                    <a:gd name="CX9" fmla="*/ 1 w 192"/>
                    <a:gd name="CY9" fmla="*/ 0 h 504"/>
                    <a:gd name="CX10" fmla="*/ 0 w 192"/>
                    <a:gd name="CY10" fmla="*/ 1 h 504"/>
                    <a:gd name="CX11" fmla="*/ 0 w 192"/>
                    <a:gd name="CY11" fmla="*/ 1 h 504"/>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Lst>
                  <a:rect l="l" t="t"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p:spPr>
            </p:sp>
            <p:sp>
              <p:nvSpPr>
                <p:cNvPr id="1140" name="Freeform 34"/>
                <p:cNvSpPr/>
                <p:nvPr/>
              </p:nvSpPr>
              <p:spPr>
                <a:xfrm>
                  <a:off x="328" y="3630"/>
                  <a:ext cx="195" cy="135"/>
                </a:xfrm>
                <a:custGeom>
                  <a:avLst/>
                  <a:gdLst>
                    <a:gd name="CX1" fmla="*/ 1 w 390"/>
                    <a:gd name="CY1" fmla="*/ 0 h 269"/>
                    <a:gd name="CX2" fmla="*/ 1 w 390"/>
                    <a:gd name="CY2" fmla="*/ 1 h 269"/>
                    <a:gd name="CX3" fmla="*/ 1 w 390"/>
                    <a:gd name="CY3" fmla="*/ 1 h 269"/>
                    <a:gd name="CX4" fmla="*/ 0 w 390"/>
                    <a:gd name="CY4" fmla="*/ 1 h 269"/>
                    <a:gd name="CX5" fmla="*/ 0 w 390"/>
                    <a:gd name="CY5" fmla="*/ 1 h 269"/>
                    <a:gd name="CX6" fmla="*/ 1 w 390"/>
                    <a:gd name="CY6" fmla="*/ 1 h 269"/>
                    <a:gd name="CX7" fmla="*/ 1 w 390"/>
                    <a:gd name="CY7" fmla="*/ 1 h 269"/>
                    <a:gd name="CX8" fmla="*/ 1 w 390"/>
                    <a:gd name="CY8" fmla="*/ 1 h 269"/>
                    <a:gd name="CX9" fmla="*/ 1 w 390"/>
                    <a:gd name="CY9" fmla="*/ 1 h 269"/>
                    <a:gd name="CX10" fmla="*/ 1 w 390"/>
                    <a:gd name="CY10" fmla="*/ 1 h 269"/>
                    <a:gd name="CX11" fmla="*/ 1 w 390"/>
                    <a:gd name="CY11" fmla="*/ 1 h 269"/>
                    <a:gd name="CX12" fmla="*/ 1 w 390"/>
                    <a:gd name="CY12" fmla="*/ 0 h 269"/>
                    <a:gd name="CX13" fmla="*/ 1 w 390"/>
                    <a:gd name="CY13" fmla="*/ 0 h 269"/>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Lst>
                  <a:rect l="l" t="t"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p:spPr>
            </p:sp>
            <p:sp>
              <p:nvSpPr>
                <p:cNvPr id="1141" name="Freeform 35"/>
                <p:cNvSpPr/>
                <p:nvPr/>
              </p:nvSpPr>
              <p:spPr>
                <a:xfrm>
                  <a:off x="658" y="3538"/>
                  <a:ext cx="471" cy="212"/>
                </a:xfrm>
                <a:custGeom>
                  <a:avLst/>
                  <a:gdLst>
                    <a:gd name="CX1" fmla="*/ 0 w 941"/>
                    <a:gd name="CY1" fmla="*/ 1 h 424"/>
                    <a:gd name="CX2" fmla="*/ 1 w 941"/>
                    <a:gd name="CY2" fmla="*/ 0 h 424"/>
                    <a:gd name="CX3" fmla="*/ 1 w 941"/>
                    <a:gd name="CY3" fmla="*/ 1 h 424"/>
                    <a:gd name="CX4" fmla="*/ 1 w 941"/>
                    <a:gd name="CY4" fmla="*/ 1 h 424"/>
                    <a:gd name="CX5" fmla="*/ 1 w 941"/>
                    <a:gd name="CY5" fmla="*/ 1 h 424"/>
                    <a:gd name="CX6" fmla="*/ 1 w 941"/>
                    <a:gd name="CY6" fmla="*/ 1 h 424"/>
                    <a:gd name="CX7" fmla="*/ 1 w 941"/>
                    <a:gd name="CY7" fmla="*/ 1 h 424"/>
                    <a:gd name="CX8" fmla="*/ 1 w 941"/>
                    <a:gd name="CY8" fmla="*/ 1 h 424"/>
                    <a:gd name="CX9" fmla="*/ 1 w 941"/>
                    <a:gd name="CY9" fmla="*/ 1 h 424"/>
                    <a:gd name="CX10" fmla="*/ 1 w 941"/>
                    <a:gd name="CY10" fmla="*/ 1 h 424"/>
                    <a:gd name="CX11" fmla="*/ 0 w 941"/>
                    <a:gd name="CY11" fmla="*/ 1 h 424"/>
                    <a:gd name="CX12" fmla="*/ 0 w 941"/>
                    <a:gd name="CY12" fmla="*/ 1 h 424"/>
                    <a:gd name="CX13" fmla="*/ 0 w 941"/>
                    <a:gd name="CY13" fmla="*/ 1 h 424"/>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Lst>
                  <a:rect l="l" t="t"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p:spPr>
            </p:sp>
            <p:sp>
              <p:nvSpPr>
                <p:cNvPr id="1142" name="Freeform 36"/>
                <p:cNvSpPr/>
                <p:nvPr/>
              </p:nvSpPr>
              <p:spPr>
                <a:xfrm>
                  <a:off x="717" y="3606"/>
                  <a:ext cx="245" cy="86"/>
                </a:xfrm>
                <a:custGeom>
                  <a:avLst/>
                  <a:gdLst>
                    <a:gd name="CX1" fmla="*/ 0 w 488"/>
                    <a:gd name="CY1" fmla="*/ 0 h 173"/>
                    <a:gd name="CX2" fmla="*/ 1 w 488"/>
                    <a:gd name="CY2" fmla="*/ 0 h 173"/>
                    <a:gd name="CX3" fmla="*/ 1 w 488"/>
                    <a:gd name="CY3" fmla="*/ 0 h 173"/>
                    <a:gd name="CX4" fmla="*/ 1 w 488"/>
                    <a:gd name="CY4" fmla="*/ 0 h 173"/>
                    <a:gd name="CX5" fmla="*/ 1 w 488"/>
                    <a:gd name="CY5" fmla="*/ 0 h 173"/>
                    <a:gd name="CX6" fmla="*/ 1 w 488"/>
                    <a:gd name="CY6" fmla="*/ 0 h 173"/>
                    <a:gd name="CX7" fmla="*/ 1 w 488"/>
                    <a:gd name="CY7" fmla="*/ 0 h 173"/>
                    <a:gd name="CX8" fmla="*/ 1 w 488"/>
                    <a:gd name="CY8" fmla="*/ 0 h 173"/>
                    <a:gd name="CX9" fmla="*/ 1 w 488"/>
                    <a:gd name="CY9" fmla="*/ 0 h 173"/>
                    <a:gd name="CX10" fmla="*/ 1 w 488"/>
                    <a:gd name="CY10" fmla="*/ 0 h 173"/>
                    <a:gd name="CX11" fmla="*/ 1 w 488"/>
                    <a:gd name="CY11" fmla="*/ 0 h 173"/>
                    <a:gd name="CX12" fmla="*/ 1 w 488"/>
                    <a:gd name="CY12" fmla="*/ 0 h 173"/>
                    <a:gd name="CX13" fmla="*/ 1 w 488"/>
                    <a:gd name="CY13" fmla="*/ 0 h 173"/>
                    <a:gd name="CX14" fmla="*/ 1 w 488"/>
                    <a:gd name="CY14" fmla="*/ 0 h 173"/>
                    <a:gd name="CX15" fmla="*/ 0 w 488"/>
                    <a:gd name="CY15" fmla="*/ 0 h 173"/>
                    <a:gd name="CX16" fmla="*/ 0 w 488"/>
                    <a:gd name="CY16" fmla="*/ 0 h 173"/>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Lst>
                  <a:rect l="l" t="t"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p:spPr>
            </p:sp>
          </p:grpSp>
        </p:grpSp>
      </p:grpSp>
      <p:grpSp>
        <p:nvGrpSpPr>
          <p:cNvPr id="1143" name="Group 37"/>
          <p:cNvGrpSpPr/>
          <p:nvPr/>
        </p:nvGrpSpPr>
        <p:grpSpPr>
          <a:xfrm>
            <a:off x="8680450" y="2116137"/>
            <a:ext cx="385762" cy="4308475"/>
            <a:chOff x="5468" y="1333"/>
            <a:chExt cx="243" cy="2714"/>
          </a:xfrm>
        </p:grpSpPr>
        <p:sp>
          <p:nvSpPr>
            <p:cNvPr id="1144" name="Freeform 38"/>
            <p:cNvSpPr/>
            <p:nvPr/>
          </p:nvSpPr>
          <p:spPr>
            <a:xfrm flipH="1">
              <a:off x="5468" y="2620"/>
              <a:ext cx="205" cy="1427"/>
            </a:xfrm>
            <a:custGeom>
              <a:avLst/>
              <a:gdLst>
                <a:gd name="CX1" fmla="*/ 0 w 772"/>
                <a:gd name="CY1" fmla="*/ 0 h 3266"/>
                <a:gd name="CX2" fmla="*/ 0 w 772"/>
                <a:gd name="CY2" fmla="*/ 0 h 3266"/>
                <a:gd name="CX3" fmla="*/ 0 w 772"/>
                <a:gd name="CY3" fmla="*/ 0 h 3266"/>
                <a:gd name="CX4" fmla="*/ 0 w 772"/>
                <a:gd name="CY4" fmla="*/ 0 h 3266"/>
                <a:gd name="CX5" fmla="*/ 0 w 772"/>
                <a:gd name="CY5" fmla="*/ 0 h 3266"/>
                <a:gd name="CX6" fmla="*/ 0 w 772"/>
                <a:gd name="CY6" fmla="*/ 0 h 3266"/>
                <a:gd name="CX7" fmla="*/ 0 w 772"/>
                <a:gd name="CY7" fmla="*/ 0 h 3266"/>
                <a:gd name="CX8" fmla="*/ 0 w 772"/>
                <a:gd name="CY8" fmla="*/ 0 h 3266"/>
                <a:gd name="CX9" fmla="*/ 0 w 772"/>
                <a:gd name="CY9" fmla="*/ 0 h 3266"/>
                <a:gd name="CX10" fmla="*/ 0 w 772"/>
                <a:gd name="CY10" fmla="*/ 0 h 3266"/>
                <a:gd name="CX11" fmla="*/ 0 w 772"/>
                <a:gd name="CY11" fmla="*/ 0 h 3266"/>
                <a:gd name="CX12" fmla="*/ 0 w 772"/>
                <a:gd name="CY12" fmla="*/ 0 h 3266"/>
                <a:gd name="CX13" fmla="*/ 0 w 772"/>
                <a:gd name="CY13" fmla="*/ 0 h 3266"/>
                <a:gd name="CX14" fmla="*/ 0 w 772"/>
                <a:gd name="CY14" fmla="*/ 0 h 3266"/>
                <a:gd name="CX15" fmla="*/ 0 w 772"/>
                <a:gd name="CY15" fmla="*/ 0 h 3266"/>
                <a:gd name="CX16" fmla="*/ 0 w 772"/>
                <a:gd name="CY16" fmla="*/ 0 h 3266"/>
                <a:gd name="CX17" fmla="*/ 0 w 772"/>
                <a:gd name="CY17" fmla="*/ 0 h 3266"/>
                <a:gd name="CX18" fmla="*/ 0 w 772"/>
                <a:gd name="CY18" fmla="*/ 0 h 3266"/>
                <a:gd name="CX19" fmla="*/ 0 w 772"/>
                <a:gd name="CY19" fmla="*/ 0 h 3266"/>
                <a:gd name="CX20" fmla="*/ 0 w 772"/>
                <a:gd name="CY20" fmla="*/ 0 h 3266"/>
                <a:gd name="CX21" fmla="*/ 0 w 772"/>
                <a:gd name="CY21" fmla="*/ 0 h 3266"/>
                <a:gd name="CX22" fmla="*/ 0 w 772"/>
                <a:gd name="CY22" fmla="*/ 0 h 3266"/>
                <a:gd name="CX23" fmla="*/ 0 w 772"/>
                <a:gd name="CY23" fmla="*/ 0 h 3266"/>
                <a:gd name="CX24" fmla="*/ 0 w 772"/>
                <a:gd name="CY24" fmla="*/ 0 h 3266"/>
                <a:gd name="CX25" fmla="*/ 0 w 772"/>
                <a:gd name="CY25" fmla="*/ 0 h 3266"/>
                <a:gd name="CX26" fmla="*/ 0 w 772"/>
                <a:gd name="CY26" fmla="*/ 0 h 3266"/>
                <a:gd name="CX27" fmla="*/ 0 w 772"/>
                <a:gd name="CY27" fmla="*/ 0 h 3266"/>
                <a:gd name="CX28" fmla="*/ 0 w 772"/>
                <a:gd name="CY28" fmla="*/ 0 h 3266"/>
                <a:gd name="CX29" fmla="*/ 0 w 772"/>
                <a:gd name="CY29" fmla="*/ 0 h 3266"/>
                <a:gd name="CX30" fmla="*/ 0 w 772"/>
                <a:gd name="CY30" fmla="*/ 0 h 3266"/>
                <a:gd name="CX31" fmla="*/ 0 w 772"/>
                <a:gd name="CY31" fmla="*/ 0 h 3266"/>
                <a:gd name="CX32" fmla="*/ 0 w 772"/>
                <a:gd name="CY32" fmla="*/ 0 h 3266"/>
                <a:gd name="CX33" fmla="*/ 0 w 772"/>
                <a:gd name="CY33" fmla="*/ 0 h 326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 ang="0">
                  <a:pos x="CX27" y="CY27"/>
                </a:cxn>
                <a:cxn ang="0">
                  <a:pos x="CX28" y="CY28"/>
                </a:cxn>
                <a:cxn ang="0">
                  <a:pos x="CX29" y="CY29"/>
                </a:cxn>
                <a:cxn ang="0">
                  <a:pos x="CX30" y="CY30"/>
                </a:cxn>
                <a:cxn ang="0">
                  <a:pos x="CX31" y="CY31"/>
                </a:cxn>
                <a:cxn ang="0">
                  <a:pos x="CX32" y="CY32"/>
                </a:cxn>
                <a:cxn ang="0">
                  <a:pos x="CX33" y="CY33"/>
                </a:cxn>
              </a:cxnLst>
              <a:rect l="l" t="t"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p:spPr>
        </p:sp>
        <p:sp>
          <p:nvSpPr>
            <p:cNvPr id="1145" name="Freeform 39"/>
            <p:cNvSpPr/>
            <p:nvPr/>
          </p:nvSpPr>
          <p:spPr>
            <a:xfrm flipH="1">
              <a:off x="5506" y="1333"/>
              <a:ext cx="205" cy="1633"/>
            </a:xfrm>
            <a:custGeom>
              <a:avLst/>
              <a:gdLst>
                <a:gd name="CX1" fmla="*/ 0 w 772"/>
                <a:gd name="CY1" fmla="*/ 1 h 3266"/>
                <a:gd name="CX2" fmla="*/ 0 w 772"/>
                <a:gd name="CY2" fmla="*/ 1 h 3266"/>
                <a:gd name="CX3" fmla="*/ 0 w 772"/>
                <a:gd name="CY3" fmla="*/ 1 h 3266"/>
                <a:gd name="CX4" fmla="*/ 0 w 772"/>
                <a:gd name="CY4" fmla="*/ 1 h 3266"/>
                <a:gd name="CX5" fmla="*/ 0 w 772"/>
                <a:gd name="CY5" fmla="*/ 1 h 3266"/>
                <a:gd name="CX6" fmla="*/ 0 w 772"/>
                <a:gd name="CY6" fmla="*/ 1 h 3266"/>
                <a:gd name="CX7" fmla="*/ 0 w 772"/>
                <a:gd name="CY7" fmla="*/ 1 h 3266"/>
                <a:gd name="CX8" fmla="*/ 0 w 772"/>
                <a:gd name="CY8" fmla="*/ 1 h 3266"/>
                <a:gd name="CX9" fmla="*/ 0 w 772"/>
                <a:gd name="CY9" fmla="*/ 1 h 3266"/>
                <a:gd name="CX10" fmla="*/ 0 w 772"/>
                <a:gd name="CY10" fmla="*/ 1 h 3266"/>
                <a:gd name="CX11" fmla="*/ 0 w 772"/>
                <a:gd name="CY11" fmla="*/ 1 h 3266"/>
                <a:gd name="CX12" fmla="*/ 0 w 772"/>
                <a:gd name="CY12" fmla="*/ 1 h 3266"/>
                <a:gd name="CX13" fmla="*/ 0 w 772"/>
                <a:gd name="CY13" fmla="*/ 1 h 3266"/>
                <a:gd name="CX14" fmla="*/ 0 w 772"/>
                <a:gd name="CY14" fmla="*/ 1 h 3266"/>
                <a:gd name="CX15" fmla="*/ 0 w 772"/>
                <a:gd name="CY15" fmla="*/ 1 h 3266"/>
                <a:gd name="CX16" fmla="*/ 0 w 772"/>
                <a:gd name="CY16" fmla="*/ 0 h 3266"/>
                <a:gd name="CX17" fmla="*/ 0 w 772"/>
                <a:gd name="CY17" fmla="*/ 1 h 3266"/>
                <a:gd name="CX18" fmla="*/ 0 w 772"/>
                <a:gd name="CY18" fmla="*/ 1 h 3266"/>
                <a:gd name="CX19" fmla="*/ 0 w 772"/>
                <a:gd name="CY19" fmla="*/ 1 h 3266"/>
                <a:gd name="CX20" fmla="*/ 0 w 772"/>
                <a:gd name="CY20" fmla="*/ 1 h 3266"/>
                <a:gd name="CX21" fmla="*/ 0 w 772"/>
                <a:gd name="CY21" fmla="*/ 1 h 3266"/>
                <a:gd name="CX22" fmla="*/ 0 w 772"/>
                <a:gd name="CY22" fmla="*/ 1 h 3266"/>
                <a:gd name="CX23" fmla="*/ 0 w 772"/>
                <a:gd name="CY23" fmla="*/ 1 h 3266"/>
                <a:gd name="CX24" fmla="*/ 0 w 772"/>
                <a:gd name="CY24" fmla="*/ 1 h 3266"/>
                <a:gd name="CX25" fmla="*/ 0 w 772"/>
                <a:gd name="CY25" fmla="*/ 1 h 3266"/>
                <a:gd name="CX26" fmla="*/ 0 w 772"/>
                <a:gd name="CY26" fmla="*/ 1 h 3266"/>
                <a:gd name="CX27" fmla="*/ 0 w 772"/>
                <a:gd name="CY27" fmla="*/ 1 h 3266"/>
                <a:gd name="CX28" fmla="*/ 0 w 772"/>
                <a:gd name="CY28" fmla="*/ 1 h 3266"/>
                <a:gd name="CX29" fmla="*/ 0 w 772"/>
                <a:gd name="CY29" fmla="*/ 1 h 3266"/>
                <a:gd name="CX30" fmla="*/ 0 w 772"/>
                <a:gd name="CY30" fmla="*/ 1 h 3266"/>
                <a:gd name="CX31" fmla="*/ 0 w 772"/>
                <a:gd name="CY31" fmla="*/ 1 h 3266"/>
                <a:gd name="CX32" fmla="*/ 0 w 772"/>
                <a:gd name="CY32" fmla="*/ 1 h 3266"/>
                <a:gd name="CX33" fmla="*/ 0 w 772"/>
                <a:gd name="CY33" fmla="*/ 1 h 3266"/>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 ang="0">
                  <a:pos x="CX27" y="CY27"/>
                </a:cxn>
                <a:cxn ang="0">
                  <a:pos x="CX28" y="CY28"/>
                </a:cxn>
                <a:cxn ang="0">
                  <a:pos x="CX29" y="CY29"/>
                </a:cxn>
                <a:cxn ang="0">
                  <a:pos x="CX30" y="CY30"/>
                </a:cxn>
                <a:cxn ang="0">
                  <a:pos x="CX31" y="CY31"/>
                </a:cxn>
                <a:cxn ang="0">
                  <a:pos x="CX32" y="CY32"/>
                </a:cxn>
                <a:cxn ang="0">
                  <a:pos x="CX33" y="CY33"/>
                </a:cxn>
              </a:cxnLst>
              <a:rect l="l" t="t"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p:spPr>
        </p:sp>
      </p:grpSp>
      <p:grpSp>
        <p:nvGrpSpPr>
          <p:cNvPr id="1146" name="Group 40"/>
          <p:cNvGrpSpPr/>
          <p:nvPr/>
        </p:nvGrpSpPr>
        <p:grpSpPr>
          <a:xfrm>
            <a:off x="7318375" y="90487"/>
            <a:ext cx="2133600" cy="1911350"/>
            <a:chOff x="4610" y="57"/>
            <a:chExt cx="1344" cy="1204"/>
          </a:xfrm>
        </p:grpSpPr>
        <p:grpSp>
          <p:nvGrpSpPr>
            <p:cNvPr id="1147" name="Group 41"/>
            <p:cNvGrpSpPr/>
            <p:nvPr/>
          </p:nvGrpSpPr>
          <p:grpSpPr>
            <a:xfrm>
              <a:off x="4610" y="57"/>
              <a:ext cx="1344" cy="1204"/>
              <a:chOff x="4610" y="57"/>
              <a:chExt cx="1344" cy="1204"/>
            </a:xfrm>
          </p:grpSpPr>
          <p:sp>
            <p:nvSpPr>
              <p:cNvPr id="1148" name="Freeform 42"/>
              <p:cNvSpPr/>
              <p:nvPr/>
            </p:nvSpPr>
            <p:spPr>
              <a:xfrm rot="-3172564">
                <a:off x="5430" y="1086"/>
                <a:ext cx="62" cy="288"/>
              </a:xfrm>
              <a:custGeom>
                <a:avLst/>
                <a:gdLst>
                  <a:gd name="CX1" fmla="*/ 0 w 245"/>
                  <a:gd name="CY1" fmla="*/ 0 h 806"/>
                  <a:gd name="CX2" fmla="*/ 0 w 245"/>
                  <a:gd name="CY2" fmla="*/ 0 h 806"/>
                  <a:gd name="CX3" fmla="*/ 0 w 245"/>
                  <a:gd name="CY3" fmla="*/ 0 h 806"/>
                  <a:gd name="CX4" fmla="*/ 0 w 245"/>
                  <a:gd name="CY4" fmla="*/ 0 h 806"/>
                  <a:gd name="CX5" fmla="*/ 0 w 245"/>
                  <a:gd name="CY5" fmla="*/ 0 h 806"/>
                  <a:gd name="CX6" fmla="*/ 0 w 245"/>
                  <a:gd name="CY6" fmla="*/ 0 h 806"/>
                  <a:gd name="CX7" fmla="*/ 0 w 245"/>
                  <a:gd name="CY7" fmla="*/ 0 h 806"/>
                  <a:gd name="CX8" fmla="*/ 0 w 245"/>
                  <a:gd name="CY8" fmla="*/ 0 h 806"/>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p:spPr>
          </p:sp>
          <p:grpSp>
            <p:nvGrpSpPr>
              <p:cNvPr id="1149" name="Group 43"/>
              <p:cNvGrpSpPr/>
              <p:nvPr/>
            </p:nvGrpSpPr>
            <p:grpSpPr>
              <a:xfrm>
                <a:off x="4610" y="57"/>
                <a:ext cx="1344" cy="985"/>
                <a:chOff x="4610" y="57"/>
                <a:chExt cx="1344" cy="985"/>
              </a:xfrm>
            </p:grpSpPr>
            <p:sp>
              <p:nvSpPr>
                <p:cNvPr id="1150" name="Freeform 44"/>
                <p:cNvSpPr/>
                <p:nvPr/>
              </p:nvSpPr>
              <p:spPr>
                <a:xfrm rot="-3172564">
                  <a:off x="4966" y="71"/>
                  <a:ext cx="153" cy="125"/>
                </a:xfrm>
                <a:custGeom>
                  <a:avLst/>
                  <a:gdLst>
                    <a:gd name="CX1" fmla="*/ 0 w 604"/>
                    <a:gd name="CY1" fmla="*/ 0 h 349"/>
                    <a:gd name="CX2" fmla="*/ 0 w 604"/>
                    <a:gd name="CY2" fmla="*/ 0 h 349"/>
                    <a:gd name="CX3" fmla="*/ 0 w 604"/>
                    <a:gd name="CY3" fmla="*/ 0 h 349"/>
                    <a:gd name="CX4" fmla="*/ 0 w 604"/>
                    <a:gd name="CY4" fmla="*/ 0 h 349"/>
                    <a:gd name="CX5" fmla="*/ 0 w 604"/>
                    <a:gd name="CY5" fmla="*/ 0 h 349"/>
                    <a:gd name="CX6" fmla="*/ 0 w 604"/>
                    <a:gd name="CY6" fmla="*/ 0 h 349"/>
                    <a:gd name="CX7" fmla="*/ 0 w 604"/>
                    <a:gd name="CY7" fmla="*/ 0 h 349"/>
                    <a:gd name="CX8" fmla="*/ 0 w 604"/>
                    <a:gd name="CY8" fmla="*/ 0 h 349"/>
                    <a:gd name="CX9" fmla="*/ 0 w 604"/>
                    <a:gd name="CY9" fmla="*/ 0 h 349"/>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Lst>
                  <a:rect l="l" t="t"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p:spPr>
            </p:sp>
            <p:sp>
              <p:nvSpPr>
                <p:cNvPr id="1151" name="Freeform 45"/>
                <p:cNvSpPr/>
                <p:nvPr/>
              </p:nvSpPr>
              <p:spPr>
                <a:xfrm rot="-3172564">
                  <a:off x="5059" y="336"/>
                  <a:ext cx="269" cy="438"/>
                </a:xfrm>
                <a:custGeom>
                  <a:avLst/>
                  <a:gdLst>
                    <a:gd name="CX1" fmla="*/ 0 w 1064"/>
                    <a:gd name="CY1" fmla="*/ 0 h 1230"/>
                    <a:gd name="CX2" fmla="*/ 0 w 1064"/>
                    <a:gd name="CY2" fmla="*/ 0 h 1230"/>
                    <a:gd name="CX3" fmla="*/ 0 w 1064"/>
                    <a:gd name="CY3" fmla="*/ 0 h 1230"/>
                    <a:gd name="CX4" fmla="*/ 0 w 1064"/>
                    <a:gd name="CY4" fmla="*/ 0 h 1230"/>
                    <a:gd name="CX5" fmla="*/ 0 w 1064"/>
                    <a:gd name="CY5" fmla="*/ 0 h 1230"/>
                    <a:gd name="CX6" fmla="*/ 0 w 1064"/>
                    <a:gd name="CY6" fmla="*/ 0 h 1230"/>
                    <a:gd name="CX7" fmla="*/ 0 w 1064"/>
                    <a:gd name="CY7" fmla="*/ 0 h 1230"/>
                    <a:gd name="CX8" fmla="*/ 0 w 1064"/>
                    <a:gd name="CY8" fmla="*/ 0 h 1230"/>
                    <a:gd name="CX9" fmla="*/ 0 w 1064"/>
                    <a:gd name="CY9" fmla="*/ 0 h 1230"/>
                    <a:gd name="CX10" fmla="*/ 0 w 1064"/>
                    <a:gd name="CY10" fmla="*/ 0 h 1230"/>
                    <a:gd name="CX11" fmla="*/ 0 w 1064"/>
                    <a:gd name="CY11" fmla="*/ 0 h 1230"/>
                    <a:gd name="CX12" fmla="*/ 0 w 1064"/>
                    <a:gd name="CY12" fmla="*/ 0 h 1230"/>
                    <a:gd name="CX13" fmla="*/ 0 w 1064"/>
                    <a:gd name="CY13" fmla="*/ 0 h 1230"/>
                    <a:gd name="CX14" fmla="*/ 0 w 1064"/>
                    <a:gd name="CY14" fmla="*/ 0 h 1230"/>
                    <a:gd name="CX15" fmla="*/ 0 w 1064"/>
                    <a:gd name="CY15" fmla="*/ 0 h 1230"/>
                    <a:gd name="CX16" fmla="*/ 0 w 1064"/>
                    <a:gd name="CY16" fmla="*/ 0 h 1230"/>
                    <a:gd name="CX17" fmla="*/ 0 w 1064"/>
                    <a:gd name="CY17" fmla="*/ 0 h 1230"/>
                    <a:gd name="CX18" fmla="*/ 0 w 1064"/>
                    <a:gd name="CY18" fmla="*/ 0 h 1230"/>
                    <a:gd name="CX19" fmla="*/ 0 w 1064"/>
                    <a:gd name="CY19" fmla="*/ 0 h 1230"/>
                    <a:gd name="CX20" fmla="*/ 0 w 1064"/>
                    <a:gd name="CY20" fmla="*/ 0 h 1230"/>
                    <a:gd name="CX21" fmla="*/ 0 w 1064"/>
                    <a:gd name="CY21" fmla="*/ 0 h 1230"/>
                    <a:gd name="CX22" fmla="*/ 0 w 1064"/>
                    <a:gd name="CY22" fmla="*/ 0 h 1230"/>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Lst>
                  <a:rect l="l" t="t"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p:spPr>
            </p:sp>
            <p:sp>
              <p:nvSpPr>
                <p:cNvPr id="1152" name="Freeform 46"/>
                <p:cNvSpPr/>
                <p:nvPr/>
              </p:nvSpPr>
              <p:spPr>
                <a:xfrm rot="-3172564">
                  <a:off x="4869" y="186"/>
                  <a:ext cx="505" cy="898"/>
                </a:xfrm>
                <a:custGeom>
                  <a:avLst/>
                  <a:gdLst>
                    <a:gd name="CX1" fmla="*/ 0 w 2002"/>
                    <a:gd name="CY1" fmla="*/ 0 h 2521"/>
                    <a:gd name="CX2" fmla="*/ 0 w 2002"/>
                    <a:gd name="CY2" fmla="*/ 0 h 2521"/>
                    <a:gd name="CX3" fmla="*/ 0 w 2002"/>
                    <a:gd name="CY3" fmla="*/ 0 h 2521"/>
                    <a:gd name="CX4" fmla="*/ 0 w 2002"/>
                    <a:gd name="CY4" fmla="*/ 0 h 2521"/>
                    <a:gd name="CX5" fmla="*/ 0 w 2002"/>
                    <a:gd name="CY5" fmla="*/ 0 h 2521"/>
                    <a:gd name="CX6" fmla="*/ 0 w 2002"/>
                    <a:gd name="CY6" fmla="*/ 0 h 2521"/>
                  </a:gdLst>
                  <a:ahLst/>
                  <a:cxnLst>
                    <a:cxn ang="0">
                      <a:pos x="CX1" y="CY1"/>
                    </a:cxn>
                    <a:cxn ang="0">
                      <a:pos x="CX2" y="CY2"/>
                    </a:cxn>
                    <a:cxn ang="0">
                      <a:pos x="CX3" y="CY3"/>
                    </a:cxn>
                    <a:cxn ang="0">
                      <a:pos x="CX4" y="CY4"/>
                    </a:cxn>
                    <a:cxn ang="0">
                      <a:pos x="CX5" y="CY5"/>
                    </a:cxn>
                    <a:cxn ang="0">
                      <a:pos x="CX6" y="CY6"/>
                    </a:cxn>
                  </a:cxnLst>
                  <a:rect l="l" t="t" r="r" b="b"/>
                  <a:pathLst>
                    <a:path w="2002" h="2521">
                      <a:moveTo>
                        <a:pt x="1941" y="0"/>
                      </a:moveTo>
                      <a:lnTo>
                        <a:pt x="0" y="2521"/>
                      </a:lnTo>
                      <a:lnTo>
                        <a:pt x="192" y="2450"/>
                      </a:lnTo>
                      <a:lnTo>
                        <a:pt x="2002" y="61"/>
                      </a:lnTo>
                      <a:lnTo>
                        <a:pt x="1941" y="0"/>
                      </a:lnTo>
                      <a:close/>
                    </a:path>
                  </a:pathLst>
                </a:custGeom>
                <a:solidFill>
                  <a:schemeClr val="accent2"/>
                </a:solidFill>
                <a:ln/>
              </p:spPr>
            </p:sp>
            <p:sp>
              <p:nvSpPr>
                <p:cNvPr id="1153" name="Freeform 47"/>
                <p:cNvSpPr/>
                <p:nvPr/>
              </p:nvSpPr>
              <p:spPr>
                <a:xfrm rot="-3172564">
                  <a:off x="4903" y="-19"/>
                  <a:ext cx="758" cy="1344"/>
                </a:xfrm>
                <a:custGeom>
                  <a:avLst/>
                  <a:gdLst>
                    <a:gd name="CX1" fmla="*/ 0 w 3007"/>
                    <a:gd name="CY1" fmla="*/ 0 h 3771"/>
                    <a:gd name="CX2" fmla="*/ 0 w 3007"/>
                    <a:gd name="CY2" fmla="*/ 0 h 3771"/>
                    <a:gd name="CX3" fmla="*/ 0 w 3007"/>
                    <a:gd name="CY3" fmla="*/ 0 h 3771"/>
                    <a:gd name="CX4" fmla="*/ 0 w 3007"/>
                    <a:gd name="CY4" fmla="*/ 0 h 3771"/>
                    <a:gd name="CX5" fmla="*/ 0 w 3007"/>
                    <a:gd name="CY5" fmla="*/ 0 h 3771"/>
                    <a:gd name="CX6" fmla="*/ 0 w 3007"/>
                    <a:gd name="CY6" fmla="*/ 0 h 3771"/>
                    <a:gd name="CX7" fmla="*/ 0 w 3007"/>
                    <a:gd name="CY7" fmla="*/ 0 h 3771"/>
                    <a:gd name="CX8" fmla="*/ 0 w 3007"/>
                    <a:gd name="CY8" fmla="*/ 0 h 3771"/>
                    <a:gd name="CX9" fmla="*/ 0 w 3007"/>
                    <a:gd name="CY9" fmla="*/ 0 h 3771"/>
                    <a:gd name="CX10" fmla="*/ 0 w 3007"/>
                    <a:gd name="CY10" fmla="*/ 0 h 3771"/>
                    <a:gd name="CX11" fmla="*/ 0 w 3007"/>
                    <a:gd name="CY11" fmla="*/ 0 h 3771"/>
                    <a:gd name="CX12" fmla="*/ 0 w 3007"/>
                    <a:gd name="CY12" fmla="*/ 0 h 3771"/>
                    <a:gd name="CX13" fmla="*/ 0 w 3007"/>
                    <a:gd name="CY13" fmla="*/ 0 h 3771"/>
                    <a:gd name="CX14" fmla="*/ 0 w 3007"/>
                    <a:gd name="CY14" fmla="*/ 0 h 3771"/>
                    <a:gd name="CX15" fmla="*/ 0 w 3007"/>
                    <a:gd name="CY15" fmla="*/ 0 h 3771"/>
                    <a:gd name="CX16" fmla="*/ 0 w 3007"/>
                    <a:gd name="CY16" fmla="*/ 0 h 3771"/>
                    <a:gd name="CX17" fmla="*/ 0 w 3007"/>
                    <a:gd name="CY17" fmla="*/ 0 h 3771"/>
                    <a:gd name="CX18" fmla="*/ 0 w 3007"/>
                    <a:gd name="CY18" fmla="*/ 0 h 3771"/>
                    <a:gd name="CX19" fmla="*/ 0 w 3007"/>
                    <a:gd name="CY19" fmla="*/ 0 h 3771"/>
                    <a:gd name="CX20" fmla="*/ 0 w 3007"/>
                    <a:gd name="CY20" fmla="*/ 0 h 3771"/>
                    <a:gd name="CX21" fmla="*/ 0 w 3007"/>
                    <a:gd name="CY21" fmla="*/ 0 h 3771"/>
                    <a:gd name="CX22" fmla="*/ 0 w 3007"/>
                    <a:gd name="CY22" fmla="*/ 0 h 3771"/>
                    <a:gd name="CX23" fmla="*/ 0 w 3007"/>
                    <a:gd name="CY23" fmla="*/ 0 h 3771"/>
                    <a:gd name="CX24" fmla="*/ 0 w 3007"/>
                    <a:gd name="CY24" fmla="*/ 0 h 3771"/>
                    <a:gd name="CX25" fmla="*/ 0 w 3007"/>
                    <a:gd name="CY25" fmla="*/ 0 h 3771"/>
                    <a:gd name="CX26" fmla="*/ 0 w 3007"/>
                    <a:gd name="CY26" fmla="*/ 0 h 3771"/>
                    <a:gd name="CX27" fmla="*/ 0 w 3007"/>
                    <a:gd name="CY27" fmla="*/ 0 h 3771"/>
                  </a:gdLst>
                  <a:ahLst/>
                  <a:cxnLst>
                    <a:cxn ang="0">
                      <a:pos x="CX1" y="CY1"/>
                    </a:cxn>
                    <a:cxn ang="0">
                      <a:pos x="CX2" y="CY2"/>
                    </a:cxn>
                    <a:cxn ang="0">
                      <a:pos x="CX3" y="CY3"/>
                    </a:cxn>
                    <a:cxn ang="0">
                      <a:pos x="CX4" y="CY4"/>
                    </a:cxn>
                    <a:cxn ang="0">
                      <a:pos x="CX5" y="CY5"/>
                    </a:cxn>
                    <a:cxn ang="0">
                      <a:pos x="CX6" y="CY6"/>
                    </a:cxn>
                    <a:cxn ang="0">
                      <a:pos x="CX7" y="CY7"/>
                    </a:cxn>
                    <a:cxn ang="0">
                      <a:pos x="CX8" y="CY8"/>
                    </a:cxn>
                    <a:cxn ang="0">
                      <a:pos x="CX9" y="CY9"/>
                    </a:cxn>
                    <a:cxn ang="0">
                      <a:pos x="CX10" y="CY10"/>
                    </a:cxn>
                    <a:cxn ang="0">
                      <a:pos x="CX11" y="CY11"/>
                    </a:cxn>
                    <a:cxn ang="0">
                      <a:pos x="CX12" y="CY12"/>
                    </a:cxn>
                    <a:cxn ang="0">
                      <a:pos x="CX13" y="CY13"/>
                    </a:cxn>
                    <a:cxn ang="0">
                      <a:pos x="CX14" y="CY14"/>
                    </a:cxn>
                    <a:cxn ang="0">
                      <a:pos x="CX15" y="CY15"/>
                    </a:cxn>
                    <a:cxn ang="0">
                      <a:pos x="CX16" y="CY16"/>
                    </a:cxn>
                    <a:cxn ang="0">
                      <a:pos x="CX17" y="CY17"/>
                    </a:cxn>
                    <a:cxn ang="0">
                      <a:pos x="CX18" y="CY18"/>
                    </a:cxn>
                    <a:cxn ang="0">
                      <a:pos x="CX19" y="CY19"/>
                    </a:cxn>
                    <a:cxn ang="0">
                      <a:pos x="CX20" y="CY20"/>
                    </a:cxn>
                    <a:cxn ang="0">
                      <a:pos x="CX21" y="CY21"/>
                    </a:cxn>
                    <a:cxn ang="0">
                      <a:pos x="CX22" y="CY22"/>
                    </a:cxn>
                    <a:cxn ang="0">
                      <a:pos x="CX23" y="CY23"/>
                    </a:cxn>
                    <a:cxn ang="0">
                      <a:pos x="CX24" y="CY24"/>
                    </a:cxn>
                    <a:cxn ang="0">
                      <a:pos x="CX25" y="CY25"/>
                    </a:cxn>
                    <a:cxn ang="0">
                      <a:pos x="CX26" y="CY26"/>
                    </a:cxn>
                    <a:cxn ang="0">
                      <a:pos x="CX27" y="CY27"/>
                    </a:cxn>
                  </a:cxnLst>
                  <a:rect l="l" t="t"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p:spPr>
            </p:sp>
            <p:sp>
              <p:nvSpPr>
                <p:cNvPr id="1154" name="Freeform 48"/>
                <p:cNvSpPr/>
                <p:nvPr/>
              </p:nvSpPr>
              <p:spPr>
                <a:xfrm rot="-3172564">
                  <a:off x="5308" y="901"/>
                  <a:ext cx="169" cy="122"/>
                </a:xfrm>
                <a:custGeom>
                  <a:avLst/>
                  <a:gdLst>
                    <a:gd name="CX1" fmla="*/ 0 w 673"/>
                    <a:gd name="CY1" fmla="*/ 0 h 342"/>
                    <a:gd name="CX2" fmla="*/ 0 w 673"/>
                    <a:gd name="CY2" fmla="*/ 0 h 342"/>
                    <a:gd name="CX3" fmla="*/ 0 w 673"/>
                    <a:gd name="CY3" fmla="*/ 0 h 342"/>
                    <a:gd name="CX4" fmla="*/ 0 w 673"/>
                    <a:gd name="CY4" fmla="*/ 0 h 342"/>
                    <a:gd name="CX5" fmla="*/ 0 w 673"/>
                    <a:gd name="CY5" fmla="*/ 0 h 342"/>
                    <a:gd name="CX6" fmla="*/ 0 w 673"/>
                    <a:gd name="CY6" fmla="*/ 0 h 342"/>
                    <a:gd name="CX7" fmla="*/ 0 w 673"/>
                    <a:gd name="CY7" fmla="*/ 0 h 342"/>
                    <a:gd name="CX8" fmla="*/ 0 w 673"/>
                    <a:gd name="CY8" fmla="*/ 0 h 342"/>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p:spPr>
            </p:sp>
            <p:sp>
              <p:nvSpPr>
                <p:cNvPr id="1155" name="Freeform 49"/>
                <p:cNvSpPr/>
                <p:nvPr/>
              </p:nvSpPr>
              <p:spPr>
                <a:xfrm rot="-3172564">
                  <a:off x="5261" y="810"/>
                  <a:ext cx="181" cy="144"/>
                </a:xfrm>
                <a:custGeom>
                  <a:avLst/>
                  <a:gdLst>
                    <a:gd name="CX1" fmla="*/ 0 w 716"/>
                    <a:gd name="CY1" fmla="*/ 0 h 403"/>
                    <a:gd name="CX2" fmla="*/ 0 w 716"/>
                    <a:gd name="CY2" fmla="*/ 0 h 403"/>
                    <a:gd name="CX3" fmla="*/ 0 w 716"/>
                    <a:gd name="CY3" fmla="*/ 0 h 403"/>
                    <a:gd name="CX4" fmla="*/ 0 w 716"/>
                    <a:gd name="CY4" fmla="*/ 0 h 403"/>
                    <a:gd name="CX5" fmla="*/ 0 w 716"/>
                    <a:gd name="CY5" fmla="*/ 0 h 403"/>
                    <a:gd name="CX6" fmla="*/ 0 w 716"/>
                    <a:gd name="CY6" fmla="*/ 0 h 403"/>
                    <a:gd name="CX7" fmla="*/ 0 w 716"/>
                    <a:gd name="CY7" fmla="*/ 0 h 403"/>
                    <a:gd name="CX8" fmla="*/ 0 w 716"/>
                    <a:gd name="CY8" fmla="*/ 0 h 403"/>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p:spPr>
            </p:sp>
            <p:sp>
              <p:nvSpPr>
                <p:cNvPr id="1156" name="Freeform 50"/>
                <p:cNvSpPr/>
                <p:nvPr/>
              </p:nvSpPr>
              <p:spPr>
                <a:xfrm rot="-3172564">
                  <a:off x="4985" y="210"/>
                  <a:ext cx="181" cy="147"/>
                </a:xfrm>
                <a:custGeom>
                  <a:avLst/>
                  <a:gdLst>
                    <a:gd name="CX1" fmla="*/ 0 w 717"/>
                    <a:gd name="CY1" fmla="*/ 0 h 411"/>
                    <a:gd name="CX2" fmla="*/ 0 w 717"/>
                    <a:gd name="CY2" fmla="*/ 0 h 411"/>
                    <a:gd name="CX3" fmla="*/ 0 w 717"/>
                    <a:gd name="CY3" fmla="*/ 0 h 411"/>
                    <a:gd name="CX4" fmla="*/ 0 w 717"/>
                    <a:gd name="CY4" fmla="*/ 0 h 411"/>
                    <a:gd name="CX5" fmla="*/ 0 w 717"/>
                    <a:gd name="CY5" fmla="*/ 0 h 411"/>
                    <a:gd name="CX6" fmla="*/ 0 w 717"/>
                    <a:gd name="CY6" fmla="*/ 0 h 411"/>
                    <a:gd name="CX7" fmla="*/ 0 w 717"/>
                    <a:gd name="CY7" fmla="*/ 0 h 411"/>
                    <a:gd name="CX8" fmla="*/ 0 w 717"/>
                    <a:gd name="CY8" fmla="*/ 0 h 411"/>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p:spPr>
            </p:sp>
            <p:sp>
              <p:nvSpPr>
                <p:cNvPr id="1157" name="Freeform 51"/>
                <p:cNvSpPr/>
                <p:nvPr/>
              </p:nvSpPr>
              <p:spPr>
                <a:xfrm rot="-3172564">
                  <a:off x="4958" y="146"/>
                  <a:ext cx="179" cy="138"/>
                </a:xfrm>
                <a:custGeom>
                  <a:avLst/>
                  <a:gdLst>
                    <a:gd name="CX1" fmla="*/ 0 w 709"/>
                    <a:gd name="CY1" fmla="*/ 0 h 386"/>
                    <a:gd name="CX2" fmla="*/ 0 w 709"/>
                    <a:gd name="CY2" fmla="*/ 0 h 386"/>
                    <a:gd name="CX3" fmla="*/ 0 w 709"/>
                    <a:gd name="CY3" fmla="*/ 0 h 386"/>
                    <a:gd name="CX4" fmla="*/ 0 w 709"/>
                    <a:gd name="CY4" fmla="*/ 0 h 386"/>
                    <a:gd name="CX5" fmla="*/ 0 w 709"/>
                    <a:gd name="CY5" fmla="*/ 0 h 386"/>
                    <a:gd name="CX6" fmla="*/ 0 w 709"/>
                    <a:gd name="CY6" fmla="*/ 0 h 386"/>
                    <a:gd name="CX7" fmla="*/ 0 w 709"/>
                    <a:gd name="CY7" fmla="*/ 0 h 386"/>
                    <a:gd name="CX8" fmla="*/ 0 w 709"/>
                    <a:gd name="CY8" fmla="*/ 0 h 386"/>
                  </a:gdLst>
                  <a:ahLst/>
                  <a:cxnLst>
                    <a:cxn ang="0">
                      <a:pos x="CX1" y="CY1"/>
                    </a:cxn>
                    <a:cxn ang="0">
                      <a:pos x="CX2" y="CY2"/>
                    </a:cxn>
                    <a:cxn ang="0">
                      <a:pos x="CX3" y="CY3"/>
                    </a:cxn>
                    <a:cxn ang="0">
                      <a:pos x="CX4" y="CY4"/>
                    </a:cxn>
                    <a:cxn ang="0">
                      <a:pos x="CX5" y="CY5"/>
                    </a:cxn>
                    <a:cxn ang="0">
                      <a:pos x="CX6" y="CY6"/>
                    </a:cxn>
                    <a:cxn ang="0">
                      <a:pos x="CX7" y="CY7"/>
                    </a:cxn>
                    <a:cxn ang="0">
                      <a:pos x="CX8" y="CY8"/>
                    </a:cxn>
                  </a:cxnLst>
                  <a:rect l="l" t="t"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p:spPr>
            </p:sp>
          </p:grpSp>
        </p:grpSp>
        <p:sp>
          <p:nvSpPr>
            <p:cNvPr id="1158" name="Line 52"/>
            <p:cNvSpPr>
              <a:spLocks noChangeShapeType="1"/>
            </p:cNvSpPr>
            <p:nvPr/>
          </p:nvSpPr>
          <p:spPr>
            <a:xfrm>
              <a:off x="4870" y="84"/>
              <a:ext cx="42" cy="96"/>
            </a:xfrm>
            <a:prstGeom prst="line">
              <a:avLst/>
            </a:prstGeom>
            <a:noFill/>
            <a:ln w="38100">
              <a:solidFill>
                <a:schemeClr val="accent2"/>
              </a:solidFill>
              <a:miter/>
            </a:ln>
          </p:spPr>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mj-lt"/>
          <a:ea typeface="+mj-ea"/>
          <a:cs typeface="+mj-cs"/>
        </a:defRPr>
      </a:lvl1pPr>
      <a:lvl2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2pPr>
      <a:lvl3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3pPr>
      <a:lvl4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4pPr>
      <a:lvl5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1"/>
          </a:solidFill>
          <a:effectLst/>
          <a:latin typeface="Comic Sans MS" pitchFamily="71" charset="0"/>
          <a:ea typeface="ＭＳ Ｐゴシック" pitchFamily="55" charset="-128"/>
        </a:defRPr>
      </a:lvl9pPr>
    </p:titleStyle>
    <p:bodyStyle>
      <a:lvl1pPr marL="342900" indent="-34290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mj-lt"/>
          <a:ea typeface="+mj-ea"/>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Comic Sans MS" pitchFamily="71"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Comic Sans MS" pitchFamily="71"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omic Sans MS" pitchFamily="71" charset="0"/>
          <a:ea typeface="ＭＳ Ｐゴシック" pitchFamily="55" charset="-128"/>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slideLayouts/slideLayout14.xml" Id="rId1" /></Relationships>
</file>

<file path=ppt/slides/_rels/slide10.xml.rels>&#65279;<?xml version="1.0" encoding="utf-8"?><Relationships xmlns="http://schemas.openxmlformats.org/package/2006/relationships"><Relationship Type="http://schemas.openxmlformats.org/officeDocument/2006/relationships/image" Target="../media/image6.png" Id="rId1" /><Relationship Type="http://schemas.openxmlformats.org/officeDocument/2006/relationships/slideLayout" Target="../slideLayouts/slideLayout2.xml" Id="rId2" /></Relationships>
</file>

<file path=ppt/slides/_rels/slide11.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12.xml.rels>&#65279;<?xml version="1.0" encoding="utf-8"?><Relationships xmlns="http://schemas.openxmlformats.org/package/2006/relationships"><Relationship Type="http://schemas.openxmlformats.org/officeDocument/2006/relationships/slideLayout" Target="../slideLayouts/slideLayout2.xml" Id="rId1" /></Relationships>
</file>

<file path=ppt/slides/_rels/slide13.xml.rels>&#65279;<?xml version="1.0" encoding="utf-8"?><Relationships xmlns="http://schemas.openxmlformats.org/package/2006/relationships"><Relationship Type="http://schemas.openxmlformats.org/officeDocument/2006/relationships/image" Target="../media/image7.jpeg" Id="rId1" /><Relationship Type="http://schemas.openxmlformats.org/officeDocument/2006/relationships/slideLayout" Target="../slideLayouts/slideLayout7.xml" Id="rId2" /></Relationships>
</file>

<file path=ppt/slides/_rels/slide14.xml.rels>&#65279;<?xml version="1.0" encoding="utf-8"?><Relationships xmlns="http://schemas.openxmlformats.org/package/2006/relationships"><Relationship Type="http://schemas.openxmlformats.org/officeDocument/2006/relationships/image" Target="../media/image8.jpeg" Id="rId1" /><Relationship Type="http://schemas.openxmlformats.org/officeDocument/2006/relationships/slideLayout" Target="../slideLayouts/slideLayout7.xml" Id="rId2" /></Relationships>
</file>

<file path=ppt/slides/_rels/slide15.xml.rels>&#65279;<?xml version="1.0" encoding="utf-8"?><Relationships xmlns="http://schemas.openxmlformats.org/package/2006/relationships"><Relationship Type="http://schemas.openxmlformats.org/officeDocument/2006/relationships/image" Target="../media/image6.png" Id="rId1" /><Relationship Type="http://schemas.openxmlformats.org/officeDocument/2006/relationships/slideLayout" Target="../slideLayouts/slideLayout2.xml" Id="rId2" /></Relationships>
</file>

<file path=ppt/slides/_rels/slide16.xml.rels>&#65279;<?xml version="1.0" encoding="utf-8"?><Relationships xmlns="http://schemas.openxmlformats.org/package/2006/relationships"><Relationship Type="http://schemas.openxmlformats.org/officeDocument/2006/relationships/image" Target="../media/image6.png" Id="rId1" /><Relationship Type="http://schemas.openxmlformats.org/officeDocument/2006/relationships/slideLayout" Target="../slideLayouts/slideLayout2.xml" Id="rId2" /></Relationships>
</file>

<file path=ppt/slides/_rels/slide17.xml.rels>&#65279;<?xml version="1.0" encoding="utf-8"?><Relationships xmlns="http://schemas.openxmlformats.org/package/2006/relationships"><Relationship Type="http://schemas.openxmlformats.org/officeDocument/2006/relationships/slideLayout" Target="../slideLayouts/slideLayout2.xml" Id="rId1" /></Relationships>
</file>

<file path=ppt/slides/_rels/slide18.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19.xml.rels>&#65279;<?xml version="1.0" encoding="utf-8"?><Relationships xmlns="http://schemas.openxmlformats.org/package/2006/relationships"><Relationship Type="http://schemas.openxmlformats.org/officeDocument/2006/relationships/slideLayout" Target="../slideLayouts/slideLayout2.xml" Id="rId1" /></Relationships>
</file>

<file path=ppt/slides/_rels/slide2.xml.rels>&#65279;<?xml version="1.0" encoding="utf-8"?><Relationships xmlns="http://schemas.openxmlformats.org/package/2006/relationships"><Relationship Type="http://schemas.openxmlformats.org/officeDocument/2006/relationships/slideLayout" Target="../slideLayouts/slideLayout13.xml" Id="rId1" /><Relationship Type="http://schemas.openxmlformats.org/officeDocument/2006/relationships/notesSlide" Target="../notesSlides/notesSlide1.xml" Id="rId2" /></Relationships>
</file>

<file path=ppt/slides/_rels/slide20.xml.rels>&#65279;<?xml version="1.0" encoding="utf-8"?><Relationships xmlns="http://schemas.openxmlformats.org/package/2006/relationships"><Relationship Type="http://schemas.openxmlformats.org/officeDocument/2006/relationships/image" Target="../media/image7.jpeg" Id="rId1" /><Relationship Type="http://schemas.openxmlformats.org/officeDocument/2006/relationships/slideLayout" Target="../slideLayouts/slideLayout7.xml" Id="rId2" /></Relationships>
</file>

<file path=ppt/slides/_rels/slide21.xml.rels>&#65279;<?xml version="1.0" encoding="utf-8"?><Relationships xmlns="http://schemas.openxmlformats.org/package/2006/relationships"><Relationship Type="http://schemas.openxmlformats.org/officeDocument/2006/relationships/image" Target="../media/image8.jpeg" Id="rId1" /><Relationship Type="http://schemas.openxmlformats.org/officeDocument/2006/relationships/slideLayout" Target="../slideLayouts/slideLayout7.xml" Id="rId2" /></Relationships>
</file>

<file path=ppt/slides/_rels/slide22.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23.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24.xml.rels>&#65279;<?xml version="1.0" encoding="utf-8"?><Relationships xmlns="http://schemas.openxmlformats.org/package/2006/relationships"><Relationship Type="http://schemas.openxmlformats.org/officeDocument/2006/relationships/image" Target="../media/image9.png" Id="rId1" /><Relationship Type="http://schemas.openxmlformats.org/officeDocument/2006/relationships/image" Target="../media/image10.png" Id="rId2" /><Relationship Type="http://schemas.openxmlformats.org/officeDocument/2006/relationships/slideLayout" Target="../slideLayouts/slideLayout7.xml" Id="rId3" /></Relationships>
</file>

<file path=ppt/slides/_rels/slide25.xml.rels>&#65279;<?xml version="1.0" encoding="utf-8"?><Relationships xmlns="http://schemas.openxmlformats.org/package/2006/relationships"><Relationship Type="http://schemas.openxmlformats.org/officeDocument/2006/relationships/image" Target="../media/image11.png" Id="rId1" /><Relationship Type="http://schemas.openxmlformats.org/officeDocument/2006/relationships/image" Target="../media/image12.png" Id="rId2" /><Relationship Type="http://schemas.openxmlformats.org/officeDocument/2006/relationships/slideLayout" Target="../slideLayouts/slideLayout7.xml" Id="rId3" /></Relationships>
</file>

<file path=ppt/slides/_rels/slide26.xml.rels>&#65279;<?xml version="1.0" encoding="utf-8"?><Relationships xmlns="http://schemas.openxmlformats.org/package/2006/relationships"><Relationship Type="http://schemas.openxmlformats.org/officeDocument/2006/relationships/image" Target="../media/image12.png" Id="rId1" /><Relationship Type="http://schemas.openxmlformats.org/officeDocument/2006/relationships/image" Target="../media/image11.png" Id="rId2" /><Relationship Type="http://schemas.openxmlformats.org/officeDocument/2006/relationships/slideLayout" Target="../slideLayouts/slideLayout7.xml" Id="rId3" /></Relationships>
</file>

<file path=ppt/slides/_rels/slide27.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28.xml.rels>&#65279;<?xml version="1.0" encoding="utf-8"?><Relationships xmlns="http://schemas.openxmlformats.org/package/2006/relationships"><Relationship Type="http://schemas.openxmlformats.org/officeDocument/2006/relationships/image" Target="../media/image7.jpeg" Id="rId1" /><Relationship Type="http://schemas.openxmlformats.org/officeDocument/2006/relationships/slideLayout" Target="../slideLayouts/slideLayout7.xml" Id="rId2" /></Relationships>
</file>

<file path=ppt/slides/_rels/slide29.xml.rels>&#65279;<?xml version="1.0" encoding="utf-8"?><Relationships xmlns="http://schemas.openxmlformats.org/package/2006/relationships"><Relationship Type="http://schemas.openxmlformats.org/officeDocument/2006/relationships/image" Target="../media/image13.png" Id="rId1" /><Relationship Type="http://schemas.openxmlformats.org/officeDocument/2006/relationships/slideLayout" Target="../slideLayouts/slideLayout7.xml" Id="rId2" /></Relationships>
</file>

<file path=ppt/slides/_rels/slide3.xml.rels>&#65279;<?xml version="1.0" encoding="utf-8"?><Relationships xmlns="http://schemas.openxmlformats.org/package/2006/relationships"><Relationship Type="http://schemas.openxmlformats.org/officeDocument/2006/relationships/image" Target="../media/image1.png" Id="rId1" /><Relationship Type="http://schemas.openxmlformats.org/officeDocument/2006/relationships/slideLayout" Target="../slideLayouts/slideLayout7.xml" Id="rId2" /></Relationships>
</file>

<file path=ppt/slides/_rels/slide30.xml.rels>&#65279;<?xml version="1.0" encoding="utf-8"?><Relationships xmlns="http://schemas.openxmlformats.org/package/2006/relationships"><Relationship Type="http://schemas.openxmlformats.org/officeDocument/2006/relationships/image" Target="../media/image14.jpeg" Id="rId1" /><Relationship Type="http://schemas.openxmlformats.org/officeDocument/2006/relationships/slideLayout" Target="../slideLayouts/slideLayout7.xml" Id="rId2" /></Relationships>
</file>

<file path=ppt/slides/_rels/slide4.xml.rels>&#65279;<?xml version="1.0" encoding="utf-8"?><Relationships xmlns="http://schemas.openxmlformats.org/package/2006/relationships"><Relationship Type="http://schemas.openxmlformats.org/officeDocument/2006/relationships/image" Target="../media/image2.png" Id="rId1" /><Relationship Type="http://schemas.openxmlformats.org/officeDocument/2006/relationships/image" Target="../media/image3.png" Id="rId2" /><Relationship Type="http://schemas.openxmlformats.org/officeDocument/2006/relationships/image" Target="../media/image4.png" Id="rId3" /><Relationship Type="http://schemas.openxmlformats.org/officeDocument/2006/relationships/image" Target="../media/image5.png" Id="rId4" /><Relationship Type="http://schemas.openxmlformats.org/officeDocument/2006/relationships/slideLayout" Target="../slideLayouts/slideLayout7.xml" Id="rId5" /></Relationships>
</file>

<file path=ppt/slides/_rels/slide5.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6.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7.xml.rels>&#65279;<?xml version="1.0" encoding="utf-8"?><Relationships xmlns="http://schemas.openxmlformats.org/package/2006/relationships"><Relationship Type="http://schemas.openxmlformats.org/officeDocument/2006/relationships/slideLayout" Target="../slideLayouts/slideLayout7.xml" Id="rId1" /></Relationships>
</file>

<file path=ppt/slides/_rels/slide8.xml.rels>&#65279;<?xml version="1.0" encoding="utf-8"?><Relationships xmlns="http://schemas.openxmlformats.org/package/2006/relationships"><Relationship Type="http://schemas.openxmlformats.org/officeDocument/2006/relationships/image" Target="../media/image6.png" Id="rId1" /><Relationship Type="http://schemas.openxmlformats.org/officeDocument/2006/relationships/slideLayout" Target="../slideLayouts/slideLayout7.xml" Id="rId2" /></Relationships>
</file>

<file path=ppt/slides/_rels/slide9.xml.rels>&#65279;<?xml version="1.0" encoding="utf-8"?><Relationships xmlns="http://schemas.openxmlformats.org/package/2006/relationships"><Relationship Type="http://schemas.openxmlformats.org/officeDocument/2006/relationships/slideLayout" Target="../slideLayouts/slideLayout7.xml" Id="rId1"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0" name=""/>
        <p:cNvGrpSpPr/>
        <p:nvPr/>
      </p:nvGrpSpPr>
      <p:grpSpPr>
        <a:xfrm>
          <a:off x="0" y="0"/>
          <a:ext cx="0" cy="0"/>
          <a:chOff x="0" y="0"/>
          <a:chExt cx="0" cy="0"/>
        </a:xfrm>
      </p:grpSpPr>
      <p:sp>
        <p:nvSpPr>
          <p:cNvPr id="1264" name="正方形/長方形 1"/>
          <p:cNvSpPr/>
          <p:nvPr/>
        </p:nvSpPr>
        <p:spPr>
          <a:xfrm>
            <a:off x="168275" y="1444625"/>
            <a:ext cx="1211262"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p>
        </p:txBody>
      </p:sp>
      <p:sp>
        <p:nvSpPr>
          <p:cNvPr id="1265" name="正方形/長方形 10"/>
          <p:cNvSpPr/>
          <p:nvPr/>
        </p:nvSpPr>
        <p:spPr>
          <a:xfrm>
            <a:off x="1379537" y="2192337"/>
            <a:ext cx="1211263" cy="725488"/>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endParaRPr>
          </a:p>
        </p:txBody>
      </p:sp>
      <p:sp>
        <p:nvSpPr>
          <p:cNvPr id="1266" name="正方形/長方形 11"/>
          <p:cNvSpPr/>
          <p:nvPr/>
        </p:nvSpPr>
        <p:spPr>
          <a:xfrm>
            <a:off x="168275" y="2185987"/>
            <a:ext cx="1211262" cy="725488"/>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endParaRPr>
          </a:p>
        </p:txBody>
      </p:sp>
      <p:sp>
        <p:nvSpPr>
          <p:cNvPr id="1267" name="正方形/長方形 12"/>
          <p:cNvSpPr/>
          <p:nvPr/>
        </p:nvSpPr>
        <p:spPr>
          <a:xfrm>
            <a:off x="1379537" y="1444625"/>
            <a:ext cx="1211263"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endParaRPr>
          </a:p>
        </p:txBody>
      </p:sp>
      <p:sp>
        <p:nvSpPr>
          <p:cNvPr id="1268" name="円/楕円 27"/>
          <p:cNvSpPr/>
          <p:nvPr/>
        </p:nvSpPr>
        <p:spPr>
          <a:xfrm>
            <a:off x="3348037" y="620712"/>
            <a:ext cx="2305050" cy="83343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1" i="0" u="none" strike="noStrike" kern="1200" cap="none" spc="0" normalizeH="0" baseline="0" noProof="0" dirty="0">
                <a:ln>
                  <a:noFill/>
                </a:ln>
                <a:solidFill>
                  <a:schemeClr val="tx1"/>
                </a:solidFill>
                <a:effectLst/>
                <a:uLnTx/>
                <a:uFillTx/>
                <a:latin typeface="+mn-lt"/>
                <a:ea typeface="+mn-ea"/>
                <a:cs typeface="+mn-cs"/>
              </a:rPr>
              <a:t>（黒板）</a:t>
            </a:r>
          </a:p>
        </p:txBody>
      </p:sp>
      <p:sp>
        <p:nvSpPr>
          <p:cNvPr id="1269" name="正方形/長方形 28"/>
          <p:cNvSpPr/>
          <p:nvPr/>
        </p:nvSpPr>
        <p:spPr>
          <a:xfrm>
            <a:off x="168275" y="4584700"/>
            <a:ext cx="1211262" cy="725487"/>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0" name="正方形/長方形 29"/>
          <p:cNvSpPr/>
          <p:nvPr/>
        </p:nvSpPr>
        <p:spPr>
          <a:xfrm>
            <a:off x="1379537" y="5332412"/>
            <a:ext cx="1211263"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1" name="正方形/長方形 30"/>
          <p:cNvSpPr/>
          <p:nvPr/>
        </p:nvSpPr>
        <p:spPr>
          <a:xfrm>
            <a:off x="168275" y="5326062"/>
            <a:ext cx="1211262"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2" name="正方形/長方形 31"/>
          <p:cNvSpPr/>
          <p:nvPr/>
        </p:nvSpPr>
        <p:spPr>
          <a:xfrm>
            <a:off x="1379537" y="4584700"/>
            <a:ext cx="1211263" cy="725487"/>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3" name="正方形/長方形 32"/>
          <p:cNvSpPr/>
          <p:nvPr/>
        </p:nvSpPr>
        <p:spPr>
          <a:xfrm>
            <a:off x="3206750" y="1468437"/>
            <a:ext cx="1211262" cy="723900"/>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latin typeface="ＭＳ Ｐゴシック"/>
              <a:ea typeface="ＭＳ Ｐゴシック"/>
            </a:endParaRPr>
          </a:p>
        </p:txBody>
      </p:sp>
      <p:sp>
        <p:nvSpPr>
          <p:cNvPr id="1274" name="正方形/長方形 33"/>
          <p:cNvSpPr/>
          <p:nvPr/>
        </p:nvSpPr>
        <p:spPr>
          <a:xfrm>
            <a:off x="4418012" y="2216150"/>
            <a:ext cx="1209675" cy="725487"/>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5" name="正方形/長方形 34"/>
          <p:cNvSpPr/>
          <p:nvPr/>
        </p:nvSpPr>
        <p:spPr>
          <a:xfrm>
            <a:off x="3206750" y="2209800"/>
            <a:ext cx="1211262" cy="723900"/>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endParaRPr>
          </a:p>
        </p:txBody>
      </p:sp>
      <p:sp>
        <p:nvSpPr>
          <p:cNvPr id="1276" name="正方形/長方形 35"/>
          <p:cNvSpPr/>
          <p:nvPr/>
        </p:nvSpPr>
        <p:spPr>
          <a:xfrm>
            <a:off x="4418012" y="1468437"/>
            <a:ext cx="1209675" cy="723900"/>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solidFill>
                <a:schemeClr val="tx1"/>
              </a:solidFill>
            </a:endParaRPr>
          </a:p>
        </p:txBody>
      </p:sp>
      <p:sp>
        <p:nvSpPr>
          <p:cNvPr id="1277" name="正方形/長方形 36"/>
          <p:cNvSpPr/>
          <p:nvPr/>
        </p:nvSpPr>
        <p:spPr>
          <a:xfrm>
            <a:off x="3206750" y="4578350"/>
            <a:ext cx="1211262"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8" name="正方形/長方形 37"/>
          <p:cNvSpPr/>
          <p:nvPr/>
        </p:nvSpPr>
        <p:spPr>
          <a:xfrm>
            <a:off x="4418012" y="5326062"/>
            <a:ext cx="1209675" cy="725488"/>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79" name="正方形/長方形 38"/>
          <p:cNvSpPr/>
          <p:nvPr/>
        </p:nvSpPr>
        <p:spPr>
          <a:xfrm>
            <a:off x="3206750" y="5319712"/>
            <a:ext cx="1211262"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0" name="正方形/長方形 39"/>
          <p:cNvSpPr/>
          <p:nvPr/>
        </p:nvSpPr>
        <p:spPr>
          <a:xfrm>
            <a:off x="4418012" y="4578350"/>
            <a:ext cx="1209675"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1" name="正方形/長方形 40"/>
          <p:cNvSpPr/>
          <p:nvPr/>
        </p:nvSpPr>
        <p:spPr>
          <a:xfrm>
            <a:off x="6240462" y="1462087"/>
            <a:ext cx="1211263" cy="723900"/>
          </a:xfrm>
          <a:prstGeom prst="rect">
            <a:avLst/>
          </a:prstGeom>
          <a:solidFill>
            <a:srgbClr val="FF5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endParaRPr sz="4000"/>
          </a:p>
        </p:txBody>
      </p:sp>
      <p:sp>
        <p:nvSpPr>
          <p:cNvPr id="1282" name="正方形/長方形 41"/>
          <p:cNvSpPr/>
          <p:nvPr/>
        </p:nvSpPr>
        <p:spPr>
          <a:xfrm>
            <a:off x="7451725" y="2209800"/>
            <a:ext cx="1209675" cy="723900"/>
          </a:xfrm>
          <a:prstGeom prst="rect">
            <a:avLst/>
          </a:prstGeom>
          <a:solidFill>
            <a:srgbClr val="FF5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3" name="正方形/長方形 42"/>
          <p:cNvSpPr/>
          <p:nvPr/>
        </p:nvSpPr>
        <p:spPr>
          <a:xfrm>
            <a:off x="6240462" y="2203450"/>
            <a:ext cx="1211263" cy="723900"/>
          </a:xfrm>
          <a:prstGeom prst="rect">
            <a:avLst/>
          </a:prstGeom>
          <a:solidFill>
            <a:srgbClr val="FF5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4" name="正方形/長方形 43"/>
          <p:cNvSpPr/>
          <p:nvPr/>
        </p:nvSpPr>
        <p:spPr>
          <a:xfrm>
            <a:off x="7451725" y="1462087"/>
            <a:ext cx="1209675" cy="723900"/>
          </a:xfrm>
          <a:prstGeom prst="rect">
            <a:avLst/>
          </a:prstGeom>
          <a:solidFill>
            <a:srgbClr val="FF5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5" name="正方形/長方形 48"/>
          <p:cNvSpPr/>
          <p:nvPr/>
        </p:nvSpPr>
        <p:spPr>
          <a:xfrm>
            <a:off x="6234112" y="2911475"/>
            <a:ext cx="1211263" cy="723900"/>
          </a:xfrm>
          <a:prstGeom prst="rect">
            <a:avLst/>
          </a:prstGeom>
          <a:solidFill>
            <a:srgbClr val="FF5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4000">
                <a:solidFill>
                  <a:schemeClr val="tx1"/>
                </a:solidFill>
              </a:rPr>
              <a:t>○○</a:t>
            </a:r>
          </a:p>
        </p:txBody>
      </p:sp>
      <p:sp>
        <p:nvSpPr>
          <p:cNvPr id="1286" name="四角形 357"/>
          <p:cNvSpPr/>
          <p:nvPr/>
        </p:nvSpPr>
        <p:spPr>
          <a:xfrm>
            <a:off x="1380435" y="3423478"/>
            <a:ext cx="4488463" cy="86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3200">
                <a:solidFill>
                  <a:schemeClr val="tx1"/>
                </a:solidFill>
              </a:rPr>
              <a:t>生徒の名前を入れて</a:t>
            </a:r>
          </a:p>
          <a:p>
            <a:pPr algn="ctr">
              <a:defRPr lang="ja-JP" altLang="en-US"/>
            </a:pPr>
            <a:r>
              <a:rPr lang="ja-JP" altLang="en-US" sz="3200">
                <a:solidFill>
                  <a:schemeClr val="tx1"/>
                </a:solidFill>
              </a:rPr>
              <a:t>座る場所を視覚化</a:t>
            </a:r>
          </a:p>
        </p:txBody>
      </p:sp>
      <p:sp>
        <p:nvSpPr>
          <p:cNvPr id="1287" name="テキスト 303"/>
          <p:cNvSpPr txBox="1">
            <a:spLocks noChangeArrowheads="1"/>
          </p:cNvSpPr>
          <p:nvPr/>
        </p:nvSpPr>
        <p:spPr>
          <a:xfrm>
            <a:off x="979402" y="6143625"/>
            <a:ext cx="2828978"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Ⅲ－（１）－１</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654" name="オブジェクト 361"/>
          <p:cNvPicPr>
            <a:picLocks noChangeAspect="1"/>
          </p:cNvPicPr>
          <p:nvPr/>
        </p:nvPicPr>
        <p:blipFill>
          <a:blip r:embed="rId1"/>
          <a:srcRect l="49442" t="63864" r="41727" b="14725"/>
          <a:stretch>
            <a:fillRect/>
          </a:stretch>
        </p:blipFill>
        <p:spPr>
          <a:xfrm>
            <a:off x="7308000" y="1705289"/>
            <a:ext cx="1469306" cy="2002797"/>
          </a:xfrm>
          <a:prstGeom prst="rect">
            <a:avLst/>
          </a:prstGeom>
        </p:spPr>
      </p:pic>
      <p:sp>
        <p:nvSpPr>
          <p:cNvPr id="1356" name="正方形/長方形 1"/>
          <p:cNvSpPr/>
          <p:nvPr/>
        </p:nvSpPr>
        <p:spPr>
          <a:xfrm>
            <a:off x="179387" y="260350"/>
            <a:ext cx="1871663" cy="1223962"/>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グループ</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ワーク⑭</a:t>
            </a:r>
          </a:p>
        </p:txBody>
      </p:sp>
      <p:sp>
        <p:nvSpPr>
          <p:cNvPr id="1357" name="角丸四角形 6"/>
          <p:cNvSpPr/>
          <p:nvPr/>
        </p:nvSpPr>
        <p:spPr>
          <a:xfrm>
            <a:off x="2268537" y="260350"/>
            <a:ext cx="6767513" cy="1368425"/>
          </a:xfrm>
          <a:prstGeom prst="roundRect">
            <a:avLst/>
          </a:prstGeom>
          <a:solidFill>
            <a:schemeClr val="bg1"/>
          </a:solidFill>
          <a:ln w="5715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次の場面を実際に演じて、コミュニケーションをしていく上で大切な点を考えましょう。</a:t>
            </a:r>
            <a:endParaRPr kumimoji="1" lang="ja-JP" altLang="en-US" sz="2800" b="0" i="0" u="none" strike="noStrike" kern="1200" cap="none" spc="0" normalizeH="0" baseline="0" noProof="0" dirty="0" smtClean="0">
              <a:ln>
                <a:noFill/>
              </a:ln>
              <a:solidFill>
                <a:srgbClr val="FFFFFF"/>
              </a:solidFill>
              <a:effectLst/>
              <a:uLnTx/>
              <a:uFillTx/>
              <a:latin typeface="Arial" panose="020B0604020202020204" pitchFamily="34" charset="0"/>
              <a:ea typeface="ＭＳ Ｐゴシック" panose="020B0600070205080204" pitchFamily="50" charset="-128"/>
              <a:cs typeface="+mn-cs"/>
            </a:endParaRPr>
          </a:p>
        </p:txBody>
      </p:sp>
      <p:sp>
        <p:nvSpPr>
          <p:cNvPr id="1359" name="タイトル 1"/>
          <p:cNvSpPr txBox="1">
            <a:spLocks noChangeArrowheads="1"/>
          </p:cNvSpPr>
          <p:nvPr/>
        </p:nvSpPr>
        <p:spPr>
          <a:xfrm>
            <a:off x="179387" y="1843087"/>
            <a:ext cx="6704013"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①Ａさん役とＢさん役を決めます。</a:t>
            </a:r>
          </a:p>
        </p:txBody>
      </p:sp>
      <p:sp>
        <p:nvSpPr>
          <p:cNvPr id="1360" name="タイトル 1"/>
          <p:cNvSpPr txBox="1"/>
          <p:nvPr/>
        </p:nvSpPr>
        <p:spPr>
          <a:xfrm>
            <a:off x="177800" y="2620962"/>
            <a:ext cx="8342312" cy="863600"/>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②それぞれの台詞を述べます。</a:t>
            </a:r>
          </a:p>
        </p:txBody>
      </p:sp>
      <p:sp>
        <p:nvSpPr>
          <p:cNvPr id="1361" name="タイトル 1"/>
          <p:cNvSpPr txBox="1">
            <a:spLocks noChangeArrowheads="1"/>
          </p:cNvSpPr>
          <p:nvPr/>
        </p:nvSpPr>
        <p:spPr>
          <a:xfrm>
            <a:off x="177800" y="3516312"/>
            <a:ext cx="8343900"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③</a:t>
            </a:r>
            <a:r>
              <a:rPr lang="en-US" altLang="ja-JP" b="1" noProof="0" dirty="0"/>
              <a:t>A</a:t>
            </a:r>
            <a:r>
              <a:rPr lang="ja-JP" altLang="en-US" b="1" noProof="0" dirty="0"/>
              <a:t>さん、Ｂさんがどのように感じたかを記入します。</a:t>
            </a:r>
          </a:p>
        </p:txBody>
      </p:sp>
      <p:sp>
        <p:nvSpPr>
          <p:cNvPr id="1362" name="タイトル 1"/>
          <p:cNvSpPr txBox="1">
            <a:spLocks noChangeArrowheads="1"/>
          </p:cNvSpPr>
          <p:nvPr/>
        </p:nvSpPr>
        <p:spPr>
          <a:xfrm>
            <a:off x="179387" y="4840287"/>
            <a:ext cx="8343900"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④みんなでそれぞれの気持ちを共有し、コミュニケーションをしていく上で大切にしたいなと思うことをみんなで話し合い記入します。</a:t>
            </a:r>
          </a:p>
        </p:txBody>
      </p:sp>
      <p:sp>
        <p:nvSpPr>
          <p:cNvPr id="1363" name="テキスト 332"/>
          <p:cNvSpPr txBox="1">
            <a:spLocks noChangeArrowheads="1"/>
          </p:cNvSpPr>
          <p:nvPr/>
        </p:nvSpPr>
        <p:spPr>
          <a:xfrm>
            <a:off x="980485" y="6143625"/>
            <a:ext cx="3159529"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Ⅲ－（１）－１０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9" grpId="0" animBg="1" autoUpdateAnimBg="0"/>
      <p:bldP spid="1360" grpId="0" autoUpdateAnimBg="0"/>
      <p:bldP spid="1361" grpId="0" animBg="1" autoUpdateAnimBg="0"/>
      <p:bldP spid="1362"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66" name="タイトル 1"/>
          <p:cNvSpPr txBox="1">
            <a:spLocks noChangeArrowheads="1"/>
          </p:cNvSpPr>
          <p:nvPr/>
        </p:nvSpPr>
        <p:spPr>
          <a:xfrm>
            <a:off x="227012" y="1400175"/>
            <a:ext cx="8280400" cy="147002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eaLnBrk="1" fontAlgn="base" hangingPunct="1">
              <a:spcBef>
                <a:spcPct val="0"/>
              </a:spcBef>
              <a:buNone/>
            </a:pPr>
            <a:r>
              <a:rPr lang="ja-JP" altLang="en-US" sz="6000" noProof="0" dirty="0"/>
              <a:t>　</a:t>
            </a:r>
          </a:p>
        </p:txBody>
      </p:sp>
      <p:sp>
        <p:nvSpPr>
          <p:cNvPr id="1367" name="タイトル 1"/>
          <p:cNvSpPr txBox="1">
            <a:spLocks noChangeArrowheads="1"/>
          </p:cNvSpPr>
          <p:nvPr/>
        </p:nvSpPr>
        <p:spPr>
          <a:xfrm>
            <a:off x="1908175" y="1436687"/>
            <a:ext cx="6265862" cy="1160463"/>
          </a:xfrm>
          <a:prstGeom prst="rect">
            <a:avLst/>
          </a:prstGeom>
          <a:noFill/>
          <a:ln w="38100">
            <a:solidFill>
              <a:srgbClr val="FF000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b="1" noProof="0" dirty="0"/>
              <a:t>Ｂの顔を見て元気よく</a:t>
            </a:r>
          </a:p>
          <a:p>
            <a:pPr eaLnBrk="1" fontAlgn="base" hangingPunct="1">
              <a:spcBef>
                <a:spcPct val="0"/>
              </a:spcBef>
              <a:buNone/>
            </a:pPr>
            <a:r>
              <a:rPr lang="ja-JP" altLang="en-US" b="1" noProof="0" dirty="0">
                <a:solidFill>
                  <a:srgbClr val="0000FF"/>
                </a:solidFill>
                <a:effectLst/>
              </a:rPr>
              <a:t>「おはよう」</a:t>
            </a:r>
            <a:r>
              <a:rPr lang="ja-JP" altLang="en-US" b="1" noProof="0" dirty="0"/>
              <a:t>と言う。</a:t>
            </a:r>
          </a:p>
        </p:txBody>
      </p:sp>
      <p:sp>
        <p:nvSpPr>
          <p:cNvPr id="1368" name="タイトル 1"/>
          <p:cNvSpPr txBox="1">
            <a:spLocks noChangeArrowheads="1"/>
          </p:cNvSpPr>
          <p:nvPr/>
        </p:nvSpPr>
        <p:spPr>
          <a:xfrm>
            <a:off x="1932569" y="2763837"/>
            <a:ext cx="6237631" cy="1152525"/>
          </a:xfrm>
          <a:prstGeom prst="rect">
            <a:avLst/>
          </a:prstGeom>
          <a:noFill/>
          <a:ln w="38100">
            <a:solidFill>
              <a:srgbClr val="00B0F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sz="2000" b="1" noProof="0" dirty="0"/>
              <a:t>　</a:t>
            </a:r>
            <a:r>
              <a:rPr lang="en-US" altLang="ja-JP" b="1" noProof="0" dirty="0"/>
              <a:t>A</a:t>
            </a:r>
            <a:r>
              <a:rPr lang="ja-JP" altLang="en-US" b="1" noProof="0" dirty="0"/>
              <a:t>さんの方をチラッと見てうなずく</a:t>
            </a:r>
          </a:p>
          <a:p>
            <a:pPr eaLnBrk="1" fontAlgn="base" hangingPunct="1">
              <a:spcBef>
                <a:spcPct val="0"/>
              </a:spcBef>
              <a:buNone/>
            </a:pPr>
            <a:r>
              <a:rPr lang="ja-JP" altLang="en-US" b="1" noProof="0" dirty="0"/>
              <a:t>　</a:t>
            </a:r>
            <a:r>
              <a:rPr lang="ja-JP" altLang="en-US" b="1" noProof="0" dirty="0">
                <a:solidFill>
                  <a:srgbClr val="0000FF"/>
                </a:solidFill>
                <a:effectLst/>
              </a:rPr>
              <a:t>「・・・・」</a:t>
            </a:r>
          </a:p>
        </p:txBody>
      </p:sp>
      <p:sp>
        <p:nvSpPr>
          <p:cNvPr id="1369" name="テキスト ボックス 5"/>
          <p:cNvSpPr txBox="1">
            <a:spLocks noChangeArrowheads="1"/>
          </p:cNvSpPr>
          <p:nvPr/>
        </p:nvSpPr>
        <p:spPr>
          <a:xfrm>
            <a:off x="684212" y="171450"/>
            <a:ext cx="7273925" cy="646112"/>
          </a:xfrm>
          <a:prstGeom prst="rect">
            <a:avLst/>
          </a:prstGeom>
          <a:solidFill>
            <a:srgbClr val="FFFF00"/>
          </a:solidFill>
          <a:ln>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3600" b="1" noProof="0" dirty="0"/>
              <a:t>先生に見本を見せてもらいましょう</a:t>
            </a:r>
            <a:r>
              <a:rPr lang="en-US" altLang="ja-JP" sz="3600" b="1" noProof="0" dirty="0"/>
              <a:t>!!</a:t>
            </a:r>
          </a:p>
        </p:txBody>
      </p:sp>
      <p:sp>
        <p:nvSpPr>
          <p:cNvPr id="1370" name="テキスト ボックス 8"/>
          <p:cNvSpPr txBox="1">
            <a:spLocks noChangeArrowheads="1"/>
          </p:cNvSpPr>
          <p:nvPr/>
        </p:nvSpPr>
        <p:spPr>
          <a:xfrm>
            <a:off x="923448" y="835025"/>
            <a:ext cx="7250590" cy="1014770"/>
          </a:xfrm>
          <a:prstGeom prst="rect">
            <a:avLst/>
          </a:prstGeom>
          <a:noFill/>
          <a:ln>
            <a:miter/>
          </a:ln>
        </p:spPr>
        <p:txBody>
          <a:bodyPr wrap="square">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2800" b="1" noProof="0" dirty="0"/>
              <a:t>ケース①　登校時に友達から挨拶をされました。</a:t>
            </a:r>
            <a:r>
              <a:rPr lang="ja-JP" altLang="en-US" b="1" noProof="0" dirty="0"/>
              <a:t>　</a:t>
            </a:r>
          </a:p>
        </p:txBody>
      </p:sp>
      <p:sp>
        <p:nvSpPr>
          <p:cNvPr id="1371" name="円/楕円 1"/>
          <p:cNvSpPr/>
          <p:nvPr/>
        </p:nvSpPr>
        <p:spPr>
          <a:xfrm>
            <a:off x="684212" y="1512887"/>
            <a:ext cx="1273175" cy="1084263"/>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Ａ</a:t>
            </a:r>
          </a:p>
        </p:txBody>
      </p:sp>
      <p:sp>
        <p:nvSpPr>
          <p:cNvPr id="1372" name="円/楕円 7"/>
          <p:cNvSpPr/>
          <p:nvPr/>
        </p:nvSpPr>
        <p:spPr>
          <a:xfrm>
            <a:off x="684212" y="2832100"/>
            <a:ext cx="1273175" cy="1084262"/>
          </a:xfrm>
          <a:prstGeom prst="ellipse">
            <a:avLst/>
          </a:prstGeom>
          <a:solidFill>
            <a:srgbClr val="3399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Ｂ</a:t>
            </a:r>
          </a:p>
        </p:txBody>
      </p:sp>
      <p:sp>
        <p:nvSpPr>
          <p:cNvPr id="1373" name="タイトル 1"/>
          <p:cNvSpPr txBox="1">
            <a:spLocks noChangeArrowheads="1"/>
          </p:cNvSpPr>
          <p:nvPr/>
        </p:nvSpPr>
        <p:spPr>
          <a:xfrm>
            <a:off x="1908175" y="4083050"/>
            <a:ext cx="6265862" cy="1158875"/>
          </a:xfrm>
          <a:prstGeom prst="rect">
            <a:avLst/>
          </a:prstGeom>
          <a:noFill/>
          <a:ln w="38100">
            <a:solidFill>
              <a:srgbClr val="FF000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b="1" noProof="0" dirty="0"/>
              <a:t>心配そうに</a:t>
            </a:r>
          </a:p>
          <a:p>
            <a:pPr eaLnBrk="1" fontAlgn="base" hangingPunct="1">
              <a:spcBef>
                <a:spcPct val="0"/>
              </a:spcBef>
              <a:buNone/>
            </a:pPr>
            <a:r>
              <a:rPr lang="ja-JP" altLang="en-US" b="1" noProof="0" dirty="0">
                <a:solidFill>
                  <a:srgbClr val="0000FF"/>
                </a:solidFill>
                <a:effectLst/>
              </a:rPr>
              <a:t>「Ｂさん、何か調子悪いの？」</a:t>
            </a:r>
            <a:r>
              <a:rPr lang="ja-JP" altLang="en-US" b="1" noProof="0" dirty="0"/>
              <a:t>と言う。</a:t>
            </a:r>
          </a:p>
        </p:txBody>
      </p:sp>
      <p:sp>
        <p:nvSpPr>
          <p:cNvPr id="1374" name="円/楕円 14"/>
          <p:cNvSpPr/>
          <p:nvPr/>
        </p:nvSpPr>
        <p:spPr>
          <a:xfrm>
            <a:off x="684212" y="4189412"/>
            <a:ext cx="1273175" cy="1082675"/>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Ａ</a:t>
            </a:r>
          </a:p>
        </p:txBody>
      </p:sp>
      <p:sp>
        <p:nvSpPr>
          <p:cNvPr id="1375" name="タイトル 1"/>
          <p:cNvSpPr txBox="1">
            <a:spLocks noChangeArrowheads="1"/>
          </p:cNvSpPr>
          <p:nvPr/>
        </p:nvSpPr>
        <p:spPr>
          <a:xfrm>
            <a:off x="1957387" y="5422900"/>
            <a:ext cx="6577012" cy="1152525"/>
          </a:xfrm>
          <a:prstGeom prst="rect">
            <a:avLst/>
          </a:prstGeom>
          <a:noFill/>
          <a:ln w="38100">
            <a:solidFill>
              <a:srgbClr val="00B0F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sz="2000" b="1" noProof="0" dirty="0"/>
              <a:t>　</a:t>
            </a:r>
            <a:r>
              <a:rPr lang="ja-JP" altLang="en-US" b="1" noProof="0" dirty="0"/>
              <a:t>つっけんどんに</a:t>
            </a:r>
          </a:p>
          <a:p>
            <a:pPr eaLnBrk="1" fontAlgn="base" hangingPunct="1">
              <a:spcBef>
                <a:spcPct val="0"/>
              </a:spcBef>
              <a:buNone/>
            </a:pPr>
            <a:r>
              <a:rPr lang="ja-JP" altLang="en-US" b="1" noProof="0" dirty="0"/>
              <a:t>　</a:t>
            </a:r>
            <a:r>
              <a:rPr lang="ja-JP" altLang="en-US" b="1" noProof="0" dirty="0">
                <a:solidFill>
                  <a:srgbClr val="0000FF"/>
                </a:solidFill>
                <a:effectLst/>
              </a:rPr>
              <a:t>「別に。」</a:t>
            </a:r>
            <a:r>
              <a:rPr lang="ja-JP" altLang="en-US" b="1" noProof="0" dirty="0"/>
              <a:t>と言って出ていく。</a:t>
            </a:r>
          </a:p>
        </p:txBody>
      </p:sp>
      <p:sp>
        <p:nvSpPr>
          <p:cNvPr id="1376" name="円/楕円 16"/>
          <p:cNvSpPr/>
          <p:nvPr/>
        </p:nvSpPr>
        <p:spPr>
          <a:xfrm>
            <a:off x="684212" y="5491162"/>
            <a:ext cx="1273175" cy="1084263"/>
          </a:xfrm>
          <a:prstGeom prst="ellipse">
            <a:avLst/>
          </a:prstGeom>
          <a:solidFill>
            <a:srgbClr val="3399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Ｂ</a:t>
            </a:r>
          </a:p>
        </p:txBody>
      </p:sp>
      <p:sp>
        <p:nvSpPr>
          <p:cNvPr id="1377" name="テキスト 336"/>
          <p:cNvSpPr txBox="1">
            <a:spLocks noChangeArrowheads="1"/>
          </p:cNvSpPr>
          <p:nvPr/>
        </p:nvSpPr>
        <p:spPr>
          <a:xfrm>
            <a:off x="6084000" y="6375817"/>
            <a:ext cx="2726023" cy="399217"/>
          </a:xfrm>
          <a:prstGeom prst="rect">
            <a:avLst/>
          </a:prstGeom>
          <a:noFill/>
          <a:ln w="9525">
            <a:solidFill>
              <a:srgbClr val="000000"/>
            </a:solidFill>
            <a:miter/>
          </a:ln>
        </p:spPr>
        <p:txBody>
          <a:bodyPr vert="horz" wrap="square">
            <a:spAutoFit/>
          </a:bodyPr>
          <a:lstStyle/>
          <a:p>
            <a:pPr fontAlgn="base" latinLnBrk="0"/>
            <a:r>
              <a:rPr lang="ja-JP" altLang="en-US" sz="2000" b="1"/>
              <a:t>スライドⅢ－（１）－１１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7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7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7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7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7" grpId="0" animBg="1" autoUpdateAnimBg="0"/>
      <p:bldP spid="1368" grpId="0" animBg="1" autoUpdateAnimBg="0"/>
      <p:bldP spid="1370" grpId="0" animBg="1" autoUpdateAnimBg="0"/>
      <p:bldP spid="1371" grpId="0" animBg="1" autoUpdateAnimBg="0"/>
      <p:bldP spid="1372" grpId="0" animBg="1" autoUpdateAnimBg="0"/>
      <p:bldP spid="1373" grpId="0" animBg="1" autoUpdateAnimBg="0"/>
      <p:bldP spid="1374" grpId="0" animBg="1" autoUpdateAnimBg="0"/>
      <p:bldP spid="1375" grpId="0" animBg="1" autoUpdateAnimBg="0"/>
      <p:bldP spid="1376"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79" name="タイトル 1"/>
          <p:cNvSpPr txBox="1"/>
          <p:nvPr/>
        </p:nvSpPr>
        <p:spPr>
          <a:xfrm>
            <a:off x="544512" y="515693"/>
            <a:ext cx="7777163" cy="1405012"/>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「ケース①」は、黄色の中から</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a:ln>
                  <a:noFill/>
                </a:ln>
                <a:solidFill>
                  <a:schemeClr val="tx1"/>
                </a:solidFill>
                <a:effectLst/>
                <a:uLnTx/>
                <a:uFillTx/>
                <a:latin typeface="+mj-lt"/>
                <a:ea typeface="+mj-ea"/>
                <a:cs typeface="+mj-cs"/>
              </a:rPr>
              <a:t>　</a:t>
            </a: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　　　　　　　</a:t>
            </a:r>
            <a:r>
              <a:rPr kumimoji="1" lang="ja-JP" altLang="en-US" sz="3200" b="1" i="0" u="none" strike="noStrike" kern="1200" cap="none" spc="0" normalizeH="0" baseline="0" noProof="0" dirty="0" smtClean="0">
                <a:ln>
                  <a:noFill/>
                </a:ln>
                <a:solidFill>
                  <a:schemeClr val="tx2"/>
                </a:solidFill>
                <a:effectLst/>
                <a:uLnTx/>
                <a:uFillTx/>
                <a:latin typeface="+mj-lt"/>
                <a:ea typeface="+mj-ea"/>
                <a:cs typeface="+mj-cs"/>
              </a:rPr>
              <a:t>Ａ</a:t>
            </a:r>
            <a:r>
              <a:rPr kumimoji="1" lang="ja-JP" altLang="en-US" sz="3200" b="1" i="0" u="none" strike="noStrike" kern="1200" cap="none" spc="0" normalizeH="0" baseline="0" noProof="0" dirty="0">
                <a:ln>
                  <a:noFill/>
                </a:ln>
                <a:solidFill>
                  <a:schemeClr val="tx2"/>
                </a:solidFill>
                <a:effectLst/>
                <a:uLnTx/>
                <a:uFillTx/>
                <a:latin typeface="+mj-lt"/>
                <a:ea typeface="+mj-ea"/>
                <a:cs typeface="+mj-cs"/>
              </a:rPr>
              <a:t>さん役とＢさん役を決めます</a:t>
            </a:r>
            <a:r>
              <a:rPr kumimoji="1" lang="ja-JP" altLang="en-US" sz="3200" b="1" i="0" u="none" strike="noStrike" kern="1200" cap="none" spc="0" normalizeH="0" baseline="0" noProof="0" dirty="0" smtClean="0">
                <a:ln>
                  <a:noFill/>
                </a:ln>
                <a:solidFill>
                  <a:schemeClr val="tx2"/>
                </a:solidFill>
                <a:effectLst/>
                <a:uLnTx/>
                <a:uFillTx/>
                <a:latin typeface="+mj-lt"/>
                <a:ea typeface="+mj-ea"/>
                <a:cs typeface="+mj-cs"/>
              </a:rPr>
              <a:t>。</a:t>
            </a:r>
            <a:endParaRPr kumimoji="1" lang="ja-JP" altLang="en-US" sz="3200" b="1" i="0" u="none" strike="noStrike" kern="0" cap="none" spc="0" normalizeH="0" baseline="0" noProof="0" dirty="0" smtClean="0">
              <a:ln>
                <a:noFill/>
              </a:ln>
              <a:solidFill>
                <a:srgbClr val="002060"/>
              </a:solidFill>
              <a:effectLst/>
              <a:uLnTx/>
              <a:uFillTx/>
              <a:latin typeface="+mj-lt"/>
              <a:ea typeface="+mj-ea"/>
              <a:cs typeface="+mj-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2"/>
                </a:solidFill>
                <a:effectLst/>
                <a:uLnTx/>
                <a:uFillTx/>
                <a:latin typeface="+mj-lt"/>
                <a:ea typeface="+mj-ea"/>
                <a:cs typeface="+mj-cs"/>
              </a:rPr>
              <a:t>白がＡさん役　黄色がＢさん役</a:t>
            </a:r>
          </a:p>
        </p:txBody>
      </p:sp>
      <p:sp>
        <p:nvSpPr>
          <p:cNvPr id="1380" name="正方形/長方形 11"/>
          <p:cNvSpPr/>
          <p:nvPr/>
        </p:nvSpPr>
        <p:spPr>
          <a:xfrm>
            <a:off x="192087" y="3311525"/>
            <a:ext cx="1211263"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島岡</a:t>
            </a:r>
          </a:p>
        </p:txBody>
      </p:sp>
      <p:sp>
        <p:nvSpPr>
          <p:cNvPr id="1381" name="円/楕円 27"/>
          <p:cNvSpPr/>
          <p:nvPr/>
        </p:nvSpPr>
        <p:spPr>
          <a:xfrm>
            <a:off x="3371850" y="1746250"/>
            <a:ext cx="2305050" cy="8334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1" i="0" u="none" strike="noStrike" kern="1200" cap="none" spc="0" normalizeH="0" baseline="0" noProof="0" dirty="0">
                <a:ln>
                  <a:noFill/>
                </a:ln>
                <a:solidFill>
                  <a:schemeClr val="tx1"/>
                </a:solidFill>
                <a:effectLst/>
                <a:uLnTx/>
                <a:uFillTx/>
                <a:latin typeface="+mn-lt"/>
                <a:ea typeface="+mn-ea"/>
                <a:cs typeface="+mn-cs"/>
              </a:rPr>
              <a:t>（黒板）</a:t>
            </a:r>
          </a:p>
        </p:txBody>
      </p:sp>
      <p:sp>
        <p:nvSpPr>
          <p:cNvPr id="1382" name="正方形/長方形 30"/>
          <p:cNvSpPr/>
          <p:nvPr/>
        </p:nvSpPr>
        <p:spPr>
          <a:xfrm>
            <a:off x="192087" y="5970587"/>
            <a:ext cx="1211263"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山内</a:t>
            </a:r>
          </a:p>
        </p:txBody>
      </p:sp>
      <p:sp>
        <p:nvSpPr>
          <p:cNvPr id="1383" name="正方形/長方形 36"/>
          <p:cNvSpPr/>
          <p:nvPr/>
        </p:nvSpPr>
        <p:spPr>
          <a:xfrm>
            <a:off x="3230562" y="5222875"/>
            <a:ext cx="1211263"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中村</a:t>
            </a:r>
          </a:p>
        </p:txBody>
      </p:sp>
      <p:sp>
        <p:nvSpPr>
          <p:cNvPr id="1384" name="正方形/長方形 38"/>
          <p:cNvSpPr/>
          <p:nvPr/>
        </p:nvSpPr>
        <p:spPr>
          <a:xfrm>
            <a:off x="3230562" y="59642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85" name="正方形/長方形 39"/>
          <p:cNvSpPr/>
          <p:nvPr/>
        </p:nvSpPr>
        <p:spPr>
          <a:xfrm>
            <a:off x="4441825" y="5222875"/>
            <a:ext cx="1209675"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竹内</a:t>
            </a:r>
          </a:p>
        </p:txBody>
      </p:sp>
      <p:sp>
        <p:nvSpPr>
          <p:cNvPr id="1386" name="正方形/長方形 40"/>
          <p:cNvSpPr/>
          <p:nvPr/>
        </p:nvSpPr>
        <p:spPr>
          <a:xfrm>
            <a:off x="6264275" y="2587625"/>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87" name="正方形/長方形 41"/>
          <p:cNvSpPr/>
          <p:nvPr/>
        </p:nvSpPr>
        <p:spPr>
          <a:xfrm>
            <a:off x="7475537" y="333533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88" name="正方形/長方形 42"/>
          <p:cNvSpPr/>
          <p:nvPr/>
        </p:nvSpPr>
        <p:spPr>
          <a:xfrm>
            <a:off x="6264275" y="3328987"/>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89" name="正方形/長方形 43"/>
          <p:cNvSpPr/>
          <p:nvPr/>
        </p:nvSpPr>
        <p:spPr>
          <a:xfrm>
            <a:off x="7475537" y="25876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0" name="正方形/長方形 48"/>
          <p:cNvSpPr/>
          <p:nvPr/>
        </p:nvSpPr>
        <p:spPr>
          <a:xfrm>
            <a:off x="6257925" y="4037012"/>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1" name="正方形/長方形 50"/>
          <p:cNvSpPr/>
          <p:nvPr/>
        </p:nvSpPr>
        <p:spPr>
          <a:xfrm>
            <a:off x="177800" y="2630487"/>
            <a:ext cx="1211262"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2" name="正方形/長方形 51"/>
          <p:cNvSpPr/>
          <p:nvPr/>
        </p:nvSpPr>
        <p:spPr>
          <a:xfrm>
            <a:off x="1411287" y="3355975"/>
            <a:ext cx="1211263"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3" name="正方形/長方形 52"/>
          <p:cNvSpPr/>
          <p:nvPr/>
        </p:nvSpPr>
        <p:spPr>
          <a:xfrm>
            <a:off x="192087" y="3349625"/>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4" name="正方形/長方形 53"/>
          <p:cNvSpPr/>
          <p:nvPr/>
        </p:nvSpPr>
        <p:spPr>
          <a:xfrm>
            <a:off x="1411287" y="2624137"/>
            <a:ext cx="1211263"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5" name="正方形/長方形 54"/>
          <p:cNvSpPr/>
          <p:nvPr/>
        </p:nvSpPr>
        <p:spPr>
          <a:xfrm>
            <a:off x="176212" y="5251450"/>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6" name="正方形/長方形 55"/>
          <p:cNvSpPr/>
          <p:nvPr/>
        </p:nvSpPr>
        <p:spPr>
          <a:xfrm>
            <a:off x="1425575" y="601027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7" name="正方形/長方形 56"/>
          <p:cNvSpPr/>
          <p:nvPr/>
        </p:nvSpPr>
        <p:spPr>
          <a:xfrm>
            <a:off x="192087" y="6008687"/>
            <a:ext cx="1211263"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8" name="正方形/長方形 57"/>
          <p:cNvSpPr/>
          <p:nvPr/>
        </p:nvSpPr>
        <p:spPr>
          <a:xfrm>
            <a:off x="1422400" y="526732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399" name="正方形/長方形 58"/>
          <p:cNvSpPr/>
          <p:nvPr/>
        </p:nvSpPr>
        <p:spPr>
          <a:xfrm>
            <a:off x="3240087" y="26114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0" name="正方形/長方形 59"/>
          <p:cNvSpPr/>
          <p:nvPr/>
        </p:nvSpPr>
        <p:spPr>
          <a:xfrm>
            <a:off x="4457700" y="3343275"/>
            <a:ext cx="1209675"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1" name="正方形/長方形 60"/>
          <p:cNvSpPr/>
          <p:nvPr/>
        </p:nvSpPr>
        <p:spPr>
          <a:xfrm>
            <a:off x="3246437" y="336232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2" name="正方形/長方形 61"/>
          <p:cNvSpPr/>
          <p:nvPr/>
        </p:nvSpPr>
        <p:spPr>
          <a:xfrm>
            <a:off x="4471987" y="260508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3" name="正方形/長方形 62"/>
          <p:cNvSpPr/>
          <p:nvPr/>
        </p:nvSpPr>
        <p:spPr>
          <a:xfrm>
            <a:off x="3230562" y="526097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4" name="正方形/長方形 63"/>
          <p:cNvSpPr/>
          <p:nvPr/>
        </p:nvSpPr>
        <p:spPr>
          <a:xfrm>
            <a:off x="4433887" y="5992812"/>
            <a:ext cx="1209675"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5" name="正方形/長方形 64"/>
          <p:cNvSpPr/>
          <p:nvPr/>
        </p:nvSpPr>
        <p:spPr>
          <a:xfrm>
            <a:off x="4441825" y="526097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06" name="図形 364"/>
          <p:cNvSpPr/>
          <p:nvPr/>
        </p:nvSpPr>
        <p:spPr>
          <a:xfrm>
            <a:off x="6453213" y="5222875"/>
            <a:ext cx="2232000" cy="9401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2800">
                <a:solidFill>
                  <a:schemeClr val="tx1"/>
                </a:solidFill>
                <a:latin typeface="AR Pゴシック体S"/>
                <a:ea typeface="AR Pゴシック体S"/>
              </a:rPr>
              <a:t>始めの役を視覚化</a:t>
            </a:r>
          </a:p>
        </p:txBody>
      </p:sp>
      <p:sp>
        <p:nvSpPr>
          <p:cNvPr id="1407" name="テキスト 340"/>
          <p:cNvSpPr txBox="1">
            <a:spLocks noChangeArrowheads="1"/>
          </p:cNvSpPr>
          <p:nvPr/>
        </p:nvSpPr>
        <p:spPr>
          <a:xfrm>
            <a:off x="5952630" y="6288920"/>
            <a:ext cx="2728116"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Ⅲ－（１）－12</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09" name="タイトル 1"/>
          <p:cNvSpPr txBox="1">
            <a:spLocks noChangeArrowheads="1"/>
          </p:cNvSpPr>
          <p:nvPr/>
        </p:nvSpPr>
        <p:spPr>
          <a:xfrm>
            <a:off x="684212" y="836612"/>
            <a:ext cx="7993063"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Ａさん、Ｂさんは、台本を取りにきてください。</a:t>
            </a:r>
          </a:p>
        </p:txBody>
      </p:sp>
      <p:pic>
        <p:nvPicPr>
          <p:cNvPr id="1410" name="図 1"/>
          <p:cNvPicPr>
            <a:picLocks noChangeAspect="1"/>
          </p:cNvPicPr>
          <p:nvPr/>
        </p:nvPicPr>
        <p:blipFill>
          <a:blip r:embed="rId1"/>
          <a:stretch>
            <a:fillRect/>
          </a:stretch>
        </p:blipFill>
        <p:spPr>
          <a:xfrm>
            <a:off x="6659562" y="3141662"/>
            <a:ext cx="1558925" cy="1846263"/>
          </a:xfrm>
          <a:prstGeom prst="rect">
            <a:avLst/>
          </a:prstGeom>
          <a:noFill/>
          <a:ln>
            <a:miter/>
          </a:ln>
        </p:spPr>
      </p:pic>
      <p:sp>
        <p:nvSpPr>
          <p:cNvPr id="1411" name="円形吹き出し 10"/>
          <p:cNvSpPr>
            <a:spLocks noChangeArrowheads="1"/>
          </p:cNvSpPr>
          <p:nvPr/>
        </p:nvSpPr>
        <p:spPr>
          <a:xfrm>
            <a:off x="1108075" y="3233737"/>
            <a:ext cx="5372100" cy="2133600"/>
          </a:xfrm>
          <a:prstGeom prst="wedgeEllipseCallout">
            <a:avLst>
              <a:gd name="adj1" fmla="val 56121"/>
              <a:gd name="adj2" fmla="val -23208"/>
            </a:avLst>
          </a:prstGeom>
          <a:solidFill>
            <a:srgbClr val="FFFF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他の人に見せ</a:t>
            </a:r>
          </a:p>
          <a:p>
            <a:pPr algn="ctr" fontAlgn="base">
              <a:spcBef>
                <a:spcPct val="0"/>
              </a:spcBef>
              <a:buNone/>
            </a:pPr>
            <a:r>
              <a:rPr lang="ja-JP" altLang="en-US" sz="4000" noProof="0" dirty="0"/>
              <a:t>ないでね。</a:t>
            </a:r>
          </a:p>
        </p:txBody>
      </p:sp>
      <p:sp>
        <p:nvSpPr>
          <p:cNvPr id="1412" name="テキスト 344"/>
          <p:cNvSpPr txBox="1">
            <a:spLocks noChangeArrowheads="1"/>
          </p:cNvSpPr>
          <p:nvPr/>
        </p:nvSpPr>
        <p:spPr>
          <a:xfrm>
            <a:off x="979343" y="6143625"/>
            <a:ext cx="2810807"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14" name="タイトル 1"/>
          <p:cNvSpPr txBox="1">
            <a:spLocks noChangeArrowheads="1"/>
          </p:cNvSpPr>
          <p:nvPr/>
        </p:nvSpPr>
        <p:spPr>
          <a:xfrm>
            <a:off x="395287" y="500062"/>
            <a:ext cx="6337300" cy="863600"/>
          </a:xfrm>
          <a:prstGeom prst="rect">
            <a:avLst/>
          </a:prstGeom>
          <a:noFill/>
          <a:ln>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ケース①　やってみましょう！！</a:t>
            </a:r>
          </a:p>
        </p:txBody>
      </p:sp>
      <p:sp>
        <p:nvSpPr>
          <p:cNvPr id="1415" name="円形吹き出し 10"/>
          <p:cNvSpPr>
            <a:spLocks noChangeArrowheads="1"/>
          </p:cNvSpPr>
          <p:nvPr/>
        </p:nvSpPr>
        <p:spPr>
          <a:xfrm>
            <a:off x="4356100" y="4116387"/>
            <a:ext cx="3746500" cy="2133600"/>
          </a:xfrm>
          <a:prstGeom prst="wedgeEllipseCallout">
            <a:avLst>
              <a:gd name="adj1" fmla="val -58212"/>
              <a:gd name="adj2" fmla="val -26395"/>
            </a:avLst>
          </a:prstGeom>
          <a:solidFill>
            <a:srgbClr val="FFFF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よーい</a:t>
            </a:r>
          </a:p>
          <a:p>
            <a:pPr algn="ctr" fontAlgn="base">
              <a:spcBef>
                <a:spcPct val="0"/>
              </a:spcBef>
              <a:buNone/>
            </a:pPr>
            <a:r>
              <a:rPr lang="ja-JP" altLang="en-US" sz="4000" noProof="0" dirty="0"/>
              <a:t>スタート</a:t>
            </a:r>
            <a:r>
              <a:rPr lang="en-US" altLang="ja-JP" sz="4000" noProof="0" dirty="0"/>
              <a:t>!!</a:t>
            </a:r>
          </a:p>
        </p:txBody>
      </p:sp>
      <p:sp>
        <p:nvSpPr>
          <p:cNvPr id="1416" name="タイトル 1"/>
          <p:cNvSpPr txBox="1">
            <a:spLocks noChangeArrowheads="1"/>
          </p:cNvSpPr>
          <p:nvPr/>
        </p:nvSpPr>
        <p:spPr>
          <a:xfrm>
            <a:off x="1755775" y="1484312"/>
            <a:ext cx="6777037"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ＡさんＢさんは台本を見てやってね。</a:t>
            </a:r>
          </a:p>
        </p:txBody>
      </p:sp>
      <p:sp>
        <p:nvSpPr>
          <p:cNvPr id="1417" name="タイトル 1"/>
          <p:cNvSpPr txBox="1">
            <a:spLocks noChangeArrowheads="1"/>
          </p:cNvSpPr>
          <p:nvPr/>
        </p:nvSpPr>
        <p:spPr>
          <a:xfrm>
            <a:off x="1765300" y="2543175"/>
            <a:ext cx="6337300"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他の人は、二人をよく見てください。</a:t>
            </a:r>
          </a:p>
        </p:txBody>
      </p:sp>
      <p:pic>
        <p:nvPicPr>
          <p:cNvPr id="1418" name="図 1"/>
          <p:cNvPicPr>
            <a:picLocks noChangeAspect="1"/>
          </p:cNvPicPr>
          <p:nvPr/>
        </p:nvPicPr>
        <p:blipFill>
          <a:blip r:embed="rId1"/>
          <a:stretch>
            <a:fillRect/>
          </a:stretch>
        </p:blipFill>
        <p:spPr>
          <a:xfrm>
            <a:off x="1587" y="3508375"/>
            <a:ext cx="3908425" cy="3349625"/>
          </a:xfrm>
          <a:prstGeom prst="rect">
            <a:avLst/>
          </a:prstGeom>
          <a:noFill/>
          <a:ln>
            <a:miter/>
          </a:ln>
        </p:spPr>
      </p:pic>
      <p:sp>
        <p:nvSpPr>
          <p:cNvPr id="1419" name="テキスト 348"/>
          <p:cNvSpPr txBox="1">
            <a:spLocks noChangeArrowheads="1"/>
          </p:cNvSpPr>
          <p:nvPr/>
        </p:nvSpPr>
        <p:spPr>
          <a:xfrm>
            <a:off x="5650627" y="6343233"/>
            <a:ext cx="2882186"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658" name="オブジェクト 365"/>
          <p:cNvPicPr>
            <a:picLocks noChangeAspect="1"/>
          </p:cNvPicPr>
          <p:nvPr/>
        </p:nvPicPr>
        <p:blipFill>
          <a:blip r:embed="rId1"/>
          <a:srcRect l="50729" t="64459" r="42395" b="15941"/>
          <a:stretch>
            <a:fillRect/>
          </a:stretch>
        </p:blipFill>
        <p:spPr>
          <a:xfrm>
            <a:off x="7312472" y="1615367"/>
            <a:ext cx="1130505" cy="1812045"/>
          </a:xfrm>
          <a:prstGeom prst="rect">
            <a:avLst/>
          </a:prstGeom>
        </p:spPr>
      </p:pic>
      <p:sp>
        <p:nvSpPr>
          <p:cNvPr id="1421" name="正方形/長方形 1"/>
          <p:cNvSpPr/>
          <p:nvPr/>
        </p:nvSpPr>
        <p:spPr>
          <a:xfrm>
            <a:off x="179387" y="260350"/>
            <a:ext cx="1871663" cy="1223962"/>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グループ</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ワーク⑭</a:t>
            </a:r>
          </a:p>
        </p:txBody>
      </p:sp>
      <p:sp>
        <p:nvSpPr>
          <p:cNvPr id="1422" name="角丸四角形 6"/>
          <p:cNvSpPr/>
          <p:nvPr/>
        </p:nvSpPr>
        <p:spPr>
          <a:xfrm>
            <a:off x="2268537" y="260350"/>
            <a:ext cx="6767513" cy="1368425"/>
          </a:xfrm>
          <a:prstGeom prst="roundRect">
            <a:avLst/>
          </a:prstGeom>
          <a:solidFill>
            <a:schemeClr val="bg1"/>
          </a:solidFill>
          <a:ln w="5715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次の場面を実際に演じて、コミュニケーションをしていく上で大切な点を考えましょう。</a:t>
            </a:r>
            <a:endParaRPr kumimoji="1" lang="ja-JP" altLang="en-US" sz="2800" b="0" i="0" u="none" strike="noStrike" kern="1200" cap="none" spc="0" normalizeH="0" baseline="0" noProof="0" dirty="0" smtClean="0">
              <a:ln>
                <a:noFill/>
              </a:ln>
              <a:solidFill>
                <a:srgbClr val="FFFFFF"/>
              </a:solidFill>
              <a:effectLst/>
              <a:uLnTx/>
              <a:uFillTx/>
              <a:latin typeface="Arial" panose="020B0604020202020204" pitchFamily="34" charset="0"/>
              <a:ea typeface="ＭＳ Ｐゴシック" panose="020B0600070205080204" pitchFamily="50" charset="-128"/>
              <a:cs typeface="+mn-cs"/>
            </a:endParaRPr>
          </a:p>
        </p:txBody>
      </p:sp>
      <p:sp>
        <p:nvSpPr>
          <p:cNvPr id="1424" name="タイトル 1"/>
          <p:cNvSpPr txBox="1">
            <a:spLocks noChangeArrowheads="1"/>
          </p:cNvSpPr>
          <p:nvPr/>
        </p:nvSpPr>
        <p:spPr>
          <a:xfrm>
            <a:off x="179387" y="1843087"/>
            <a:ext cx="6704013"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①Ａさん役とＢさん役を決めます。</a:t>
            </a:r>
          </a:p>
        </p:txBody>
      </p:sp>
      <p:sp>
        <p:nvSpPr>
          <p:cNvPr id="1425" name="タイトル 1"/>
          <p:cNvSpPr txBox="1"/>
          <p:nvPr/>
        </p:nvSpPr>
        <p:spPr>
          <a:xfrm>
            <a:off x="177800" y="2563812"/>
            <a:ext cx="8342312" cy="863600"/>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②それぞれの台詞を述べます。</a:t>
            </a:r>
          </a:p>
        </p:txBody>
      </p:sp>
      <p:sp>
        <p:nvSpPr>
          <p:cNvPr id="1426" name="タイトル 1"/>
          <p:cNvSpPr txBox="1">
            <a:spLocks noChangeArrowheads="1"/>
          </p:cNvSpPr>
          <p:nvPr/>
        </p:nvSpPr>
        <p:spPr>
          <a:xfrm>
            <a:off x="198437" y="3427412"/>
            <a:ext cx="8343900" cy="960438"/>
          </a:xfrm>
          <a:prstGeom prst="rect">
            <a:avLst/>
          </a:prstGeom>
          <a:solidFill>
            <a:srgbClr val="FFC0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③</a:t>
            </a:r>
            <a:r>
              <a:rPr lang="en-US" altLang="ja-JP" b="1" noProof="0" dirty="0"/>
              <a:t>A</a:t>
            </a:r>
            <a:r>
              <a:rPr lang="ja-JP" altLang="en-US" b="1" noProof="0" dirty="0"/>
              <a:t>さん、Ｂさんがどのように感じたかを記入します。</a:t>
            </a:r>
          </a:p>
        </p:txBody>
      </p:sp>
      <p:sp>
        <p:nvSpPr>
          <p:cNvPr id="1427" name="タイトル 1"/>
          <p:cNvSpPr txBox="1">
            <a:spLocks noChangeArrowheads="1"/>
          </p:cNvSpPr>
          <p:nvPr/>
        </p:nvSpPr>
        <p:spPr>
          <a:xfrm>
            <a:off x="177800" y="4652962"/>
            <a:ext cx="8343900" cy="1728788"/>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④みんなでそれぞれの気持ちを共有し、コミュニケーションをしていく上で大切にしたいなと思うことをみんなで話し合い記入します。</a:t>
            </a:r>
          </a:p>
        </p:txBody>
      </p:sp>
      <p:sp>
        <p:nvSpPr>
          <p:cNvPr id="1428" name="テキスト 352"/>
          <p:cNvSpPr txBox="1">
            <a:spLocks noChangeArrowheads="1"/>
          </p:cNvSpPr>
          <p:nvPr/>
        </p:nvSpPr>
        <p:spPr>
          <a:xfrm>
            <a:off x="5938365" y="6143625"/>
            <a:ext cx="2748215"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665" name="オブジェクト 372"/>
          <p:cNvPicPr>
            <a:picLocks noChangeAspect="1"/>
          </p:cNvPicPr>
          <p:nvPr/>
        </p:nvPicPr>
        <p:blipFill>
          <a:blip r:embed="rId1"/>
          <a:srcRect l="49924" t="63434" r="42210" b="14725"/>
          <a:stretch>
            <a:fillRect/>
          </a:stretch>
        </p:blipFill>
        <p:spPr>
          <a:xfrm>
            <a:off x="7261733" y="1530831"/>
            <a:ext cx="1280605" cy="1999289"/>
          </a:xfrm>
          <a:prstGeom prst="rect">
            <a:avLst/>
          </a:prstGeom>
        </p:spPr>
      </p:pic>
      <p:sp>
        <p:nvSpPr>
          <p:cNvPr id="1431" name="正方形/長方形 1"/>
          <p:cNvSpPr/>
          <p:nvPr/>
        </p:nvSpPr>
        <p:spPr>
          <a:xfrm>
            <a:off x="179387" y="260350"/>
            <a:ext cx="1871663" cy="1223962"/>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グループ</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ワーク⑭</a:t>
            </a:r>
          </a:p>
        </p:txBody>
      </p:sp>
      <p:sp>
        <p:nvSpPr>
          <p:cNvPr id="1432" name="角丸四角形 6"/>
          <p:cNvSpPr/>
          <p:nvPr/>
        </p:nvSpPr>
        <p:spPr>
          <a:xfrm>
            <a:off x="2268537" y="260350"/>
            <a:ext cx="6767513" cy="1368425"/>
          </a:xfrm>
          <a:prstGeom prst="roundRect">
            <a:avLst/>
          </a:prstGeom>
          <a:solidFill>
            <a:schemeClr val="bg1"/>
          </a:solidFill>
          <a:ln w="5715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次の場面を実際に演じて、コミュニケーションをしていく上で大切な点を考えましょう。</a:t>
            </a:r>
            <a:endParaRPr kumimoji="1" lang="ja-JP" altLang="en-US" sz="2800" b="0" i="0" u="none" strike="noStrike" kern="1200" cap="none" spc="0" normalizeH="0" baseline="0" noProof="0" dirty="0" smtClean="0">
              <a:ln>
                <a:noFill/>
              </a:ln>
              <a:solidFill>
                <a:srgbClr val="FFFFFF"/>
              </a:solidFill>
              <a:effectLst/>
              <a:uLnTx/>
              <a:uFillTx/>
              <a:latin typeface="Arial" panose="020B0604020202020204" pitchFamily="34" charset="0"/>
              <a:ea typeface="ＭＳ Ｐゴシック" panose="020B0600070205080204" pitchFamily="50" charset="-128"/>
              <a:cs typeface="+mn-cs"/>
            </a:endParaRPr>
          </a:p>
        </p:txBody>
      </p:sp>
      <p:sp>
        <p:nvSpPr>
          <p:cNvPr id="1434" name="タイトル 1"/>
          <p:cNvSpPr txBox="1">
            <a:spLocks noChangeArrowheads="1"/>
          </p:cNvSpPr>
          <p:nvPr/>
        </p:nvSpPr>
        <p:spPr>
          <a:xfrm>
            <a:off x="179387" y="1843087"/>
            <a:ext cx="6704013"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①Ａさん役とＢさん役を決めます。</a:t>
            </a:r>
          </a:p>
        </p:txBody>
      </p:sp>
      <p:sp>
        <p:nvSpPr>
          <p:cNvPr id="1435" name="タイトル 1"/>
          <p:cNvSpPr txBox="1"/>
          <p:nvPr/>
        </p:nvSpPr>
        <p:spPr>
          <a:xfrm>
            <a:off x="177800" y="2530475"/>
            <a:ext cx="8342312" cy="863600"/>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②それぞれの台詞を述べます。</a:t>
            </a:r>
          </a:p>
        </p:txBody>
      </p:sp>
      <p:sp>
        <p:nvSpPr>
          <p:cNvPr id="1436" name="タイトル 1"/>
          <p:cNvSpPr txBox="1">
            <a:spLocks noChangeArrowheads="1"/>
          </p:cNvSpPr>
          <p:nvPr/>
        </p:nvSpPr>
        <p:spPr>
          <a:xfrm>
            <a:off x="198437" y="3427412"/>
            <a:ext cx="8343900" cy="960438"/>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③</a:t>
            </a:r>
            <a:r>
              <a:rPr lang="en-US" altLang="ja-JP" b="1" noProof="0" dirty="0"/>
              <a:t>A</a:t>
            </a:r>
            <a:r>
              <a:rPr lang="ja-JP" altLang="en-US" b="1" noProof="0" dirty="0"/>
              <a:t>さん、Ｂさんがどのように感じたかを記入します。</a:t>
            </a:r>
          </a:p>
        </p:txBody>
      </p:sp>
      <p:sp>
        <p:nvSpPr>
          <p:cNvPr id="1437" name="タイトル 1"/>
          <p:cNvSpPr txBox="1">
            <a:spLocks noChangeArrowheads="1"/>
          </p:cNvSpPr>
          <p:nvPr/>
        </p:nvSpPr>
        <p:spPr>
          <a:xfrm>
            <a:off x="177800" y="4652962"/>
            <a:ext cx="8343900" cy="1728788"/>
          </a:xfrm>
          <a:prstGeom prst="rect">
            <a:avLst/>
          </a:prstGeom>
          <a:solidFill>
            <a:srgbClr val="FFC0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④みんなでそれぞれの気持ちを共有し、コミュニケーションをしていく上で大切にしたいなと思うことをみんなで話し合い記入します。</a:t>
            </a:r>
          </a:p>
        </p:txBody>
      </p:sp>
      <p:sp>
        <p:nvSpPr>
          <p:cNvPr id="1438" name="テキスト 356"/>
          <p:cNvSpPr txBox="1">
            <a:spLocks noChangeArrowheads="1"/>
          </p:cNvSpPr>
          <p:nvPr/>
        </p:nvSpPr>
        <p:spPr>
          <a:xfrm>
            <a:off x="5862360" y="6381750"/>
            <a:ext cx="3032697"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41" name="タイトル 1"/>
          <p:cNvSpPr txBox="1">
            <a:spLocks noChangeArrowheads="1"/>
          </p:cNvSpPr>
          <p:nvPr/>
        </p:nvSpPr>
        <p:spPr>
          <a:xfrm>
            <a:off x="1290637" y="195262"/>
            <a:ext cx="6907213"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グループで考えたことを発表しましょう</a:t>
            </a:r>
            <a:r>
              <a:rPr lang="ja-JP" altLang="en-US" b="1" noProof="0" dirty="0">
                <a:solidFill>
                  <a:schemeClr val="tx2"/>
                </a:solidFill>
                <a:effectLst/>
              </a:rPr>
              <a:t>。</a:t>
            </a:r>
          </a:p>
        </p:txBody>
      </p:sp>
      <p:sp>
        <p:nvSpPr>
          <p:cNvPr id="1442" name="正方形/長方形 11"/>
          <p:cNvSpPr/>
          <p:nvPr/>
        </p:nvSpPr>
        <p:spPr>
          <a:xfrm>
            <a:off x="192087" y="3311525"/>
            <a:ext cx="1211263"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島岡</a:t>
            </a:r>
          </a:p>
        </p:txBody>
      </p:sp>
      <p:sp>
        <p:nvSpPr>
          <p:cNvPr id="1443" name="円/楕円 27"/>
          <p:cNvSpPr/>
          <p:nvPr/>
        </p:nvSpPr>
        <p:spPr>
          <a:xfrm>
            <a:off x="3276600" y="1063625"/>
            <a:ext cx="2305050" cy="8334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1" i="0" u="none" strike="noStrike" kern="1200" cap="none" spc="0" normalizeH="0" baseline="0" noProof="0" dirty="0">
                <a:ln>
                  <a:noFill/>
                </a:ln>
                <a:solidFill>
                  <a:schemeClr val="tx1"/>
                </a:solidFill>
                <a:effectLst/>
                <a:uLnTx/>
                <a:uFillTx/>
                <a:latin typeface="+mn-lt"/>
                <a:ea typeface="+mn-ea"/>
                <a:cs typeface="+mn-cs"/>
              </a:rPr>
              <a:t>（黒板）</a:t>
            </a:r>
          </a:p>
        </p:txBody>
      </p:sp>
      <p:sp>
        <p:nvSpPr>
          <p:cNvPr id="1444" name="正方形/長方形 30"/>
          <p:cNvSpPr/>
          <p:nvPr/>
        </p:nvSpPr>
        <p:spPr>
          <a:xfrm>
            <a:off x="192087" y="5970587"/>
            <a:ext cx="1211263"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山内</a:t>
            </a:r>
          </a:p>
        </p:txBody>
      </p:sp>
      <p:sp>
        <p:nvSpPr>
          <p:cNvPr id="1445" name="正方形/長方形 36"/>
          <p:cNvSpPr/>
          <p:nvPr/>
        </p:nvSpPr>
        <p:spPr>
          <a:xfrm>
            <a:off x="3230562" y="5222875"/>
            <a:ext cx="1211263"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中村</a:t>
            </a:r>
          </a:p>
        </p:txBody>
      </p:sp>
      <p:sp>
        <p:nvSpPr>
          <p:cNvPr id="1446" name="正方形/長方形 38"/>
          <p:cNvSpPr/>
          <p:nvPr/>
        </p:nvSpPr>
        <p:spPr>
          <a:xfrm>
            <a:off x="3230562" y="59642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47" name="正方形/長方形 40"/>
          <p:cNvSpPr/>
          <p:nvPr/>
        </p:nvSpPr>
        <p:spPr>
          <a:xfrm>
            <a:off x="6264275" y="2587625"/>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48" name="正方形/長方形 41"/>
          <p:cNvSpPr/>
          <p:nvPr/>
        </p:nvSpPr>
        <p:spPr>
          <a:xfrm>
            <a:off x="7475537" y="333533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49" name="正方形/長方形 42"/>
          <p:cNvSpPr/>
          <p:nvPr/>
        </p:nvSpPr>
        <p:spPr>
          <a:xfrm>
            <a:off x="6264275" y="3328987"/>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0" name="正方形/長方形 43"/>
          <p:cNvSpPr/>
          <p:nvPr/>
        </p:nvSpPr>
        <p:spPr>
          <a:xfrm>
            <a:off x="7475537" y="25876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1" name="正方形/長方形 48"/>
          <p:cNvSpPr/>
          <p:nvPr/>
        </p:nvSpPr>
        <p:spPr>
          <a:xfrm>
            <a:off x="6257925" y="4037012"/>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2" name="正方形/長方形 50"/>
          <p:cNvSpPr/>
          <p:nvPr/>
        </p:nvSpPr>
        <p:spPr>
          <a:xfrm>
            <a:off x="177800" y="2630487"/>
            <a:ext cx="1211262"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3" name="正方形/長方形 51"/>
          <p:cNvSpPr/>
          <p:nvPr/>
        </p:nvSpPr>
        <p:spPr>
          <a:xfrm>
            <a:off x="1411287" y="3355975"/>
            <a:ext cx="1211263"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4" name="正方形/長方形 52"/>
          <p:cNvSpPr/>
          <p:nvPr/>
        </p:nvSpPr>
        <p:spPr>
          <a:xfrm>
            <a:off x="192087" y="3349625"/>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5" name="正方形/長方形 53"/>
          <p:cNvSpPr/>
          <p:nvPr/>
        </p:nvSpPr>
        <p:spPr>
          <a:xfrm>
            <a:off x="1411287" y="2624137"/>
            <a:ext cx="1211263"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6" name="正方形/長方形 54"/>
          <p:cNvSpPr/>
          <p:nvPr/>
        </p:nvSpPr>
        <p:spPr>
          <a:xfrm>
            <a:off x="176212" y="5251450"/>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7" name="正方形/長方形 55"/>
          <p:cNvSpPr/>
          <p:nvPr/>
        </p:nvSpPr>
        <p:spPr>
          <a:xfrm>
            <a:off x="1425575" y="601027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8" name="正方形/長方形 56"/>
          <p:cNvSpPr/>
          <p:nvPr/>
        </p:nvSpPr>
        <p:spPr>
          <a:xfrm>
            <a:off x="192087" y="6008687"/>
            <a:ext cx="1211263"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59" name="正方形/長方形 57"/>
          <p:cNvSpPr/>
          <p:nvPr/>
        </p:nvSpPr>
        <p:spPr>
          <a:xfrm>
            <a:off x="1422400" y="526732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0" name="正方形/長方形 58"/>
          <p:cNvSpPr/>
          <p:nvPr/>
        </p:nvSpPr>
        <p:spPr>
          <a:xfrm>
            <a:off x="3240087" y="26114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1" name="正方形/長方形 59"/>
          <p:cNvSpPr/>
          <p:nvPr/>
        </p:nvSpPr>
        <p:spPr>
          <a:xfrm>
            <a:off x="4457700" y="3343275"/>
            <a:ext cx="1209675"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2" name="正方形/長方形 60"/>
          <p:cNvSpPr/>
          <p:nvPr/>
        </p:nvSpPr>
        <p:spPr>
          <a:xfrm>
            <a:off x="3246437" y="336232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3" name="正方形/長方形 61"/>
          <p:cNvSpPr/>
          <p:nvPr/>
        </p:nvSpPr>
        <p:spPr>
          <a:xfrm>
            <a:off x="4471987" y="260508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4" name="正方形/長方形 62"/>
          <p:cNvSpPr/>
          <p:nvPr/>
        </p:nvSpPr>
        <p:spPr>
          <a:xfrm>
            <a:off x="3230562" y="526097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5" name="正方形/長方形 63"/>
          <p:cNvSpPr/>
          <p:nvPr/>
        </p:nvSpPr>
        <p:spPr>
          <a:xfrm>
            <a:off x="4433887" y="5992812"/>
            <a:ext cx="1209675"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6" name="正方形/長方形 64"/>
          <p:cNvSpPr/>
          <p:nvPr/>
        </p:nvSpPr>
        <p:spPr>
          <a:xfrm>
            <a:off x="4440237" y="52419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67" name="円/楕円 33"/>
          <p:cNvSpPr/>
          <p:nvPr/>
        </p:nvSpPr>
        <p:spPr>
          <a:xfrm>
            <a:off x="698500" y="1720850"/>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tx1"/>
                </a:solidFill>
                <a:effectLst/>
                <a:uLnTx/>
                <a:uFillTx/>
                <a:latin typeface="+mn-lt"/>
                <a:ea typeface="+mn-ea"/>
                <a:cs typeface="+mn-cs"/>
              </a:rPr>
              <a:t>１</a:t>
            </a:r>
          </a:p>
        </p:txBody>
      </p:sp>
      <p:sp>
        <p:nvSpPr>
          <p:cNvPr id="1468" name="円/楕円 34"/>
          <p:cNvSpPr/>
          <p:nvPr/>
        </p:nvSpPr>
        <p:spPr>
          <a:xfrm>
            <a:off x="827087" y="4292600"/>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４</a:t>
            </a:r>
          </a:p>
        </p:txBody>
      </p:sp>
      <p:sp>
        <p:nvSpPr>
          <p:cNvPr id="1469" name="円/楕円 35"/>
          <p:cNvSpPr/>
          <p:nvPr/>
        </p:nvSpPr>
        <p:spPr>
          <a:xfrm>
            <a:off x="3779837" y="4365625"/>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５</a:t>
            </a:r>
          </a:p>
        </p:txBody>
      </p:sp>
      <p:sp>
        <p:nvSpPr>
          <p:cNvPr id="1470" name="円/楕円 37"/>
          <p:cNvSpPr/>
          <p:nvPr/>
        </p:nvSpPr>
        <p:spPr>
          <a:xfrm>
            <a:off x="3851275" y="1700212"/>
            <a:ext cx="1273175" cy="1084263"/>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２</a:t>
            </a:r>
          </a:p>
        </p:txBody>
      </p:sp>
      <p:sp>
        <p:nvSpPr>
          <p:cNvPr id="1471" name="円/楕円 66"/>
          <p:cNvSpPr/>
          <p:nvPr/>
        </p:nvSpPr>
        <p:spPr>
          <a:xfrm>
            <a:off x="6924675" y="1746250"/>
            <a:ext cx="1273175" cy="1082675"/>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３</a:t>
            </a:r>
          </a:p>
        </p:txBody>
      </p:sp>
      <p:sp>
        <p:nvSpPr>
          <p:cNvPr id="1472" name="テキスト 360"/>
          <p:cNvSpPr txBox="1">
            <a:spLocks noChangeArrowheads="1"/>
          </p:cNvSpPr>
          <p:nvPr/>
        </p:nvSpPr>
        <p:spPr>
          <a:xfrm>
            <a:off x="6083741" y="6143625"/>
            <a:ext cx="2802733"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Ⅲ―（１）―17</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74" name="タイトル 1"/>
          <p:cNvSpPr txBox="1">
            <a:spLocks noChangeArrowheads="1"/>
          </p:cNvSpPr>
          <p:nvPr/>
        </p:nvSpPr>
        <p:spPr>
          <a:xfrm>
            <a:off x="227012" y="1400175"/>
            <a:ext cx="8280400" cy="147002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eaLnBrk="1" fontAlgn="base" hangingPunct="1">
              <a:spcBef>
                <a:spcPct val="0"/>
              </a:spcBef>
              <a:buNone/>
            </a:pPr>
            <a:r>
              <a:rPr lang="ja-JP" altLang="en-US" sz="6000" noProof="0" dirty="0"/>
              <a:t>　</a:t>
            </a:r>
          </a:p>
        </p:txBody>
      </p:sp>
      <p:sp>
        <p:nvSpPr>
          <p:cNvPr id="1475" name="タイトル 1"/>
          <p:cNvSpPr txBox="1">
            <a:spLocks noChangeArrowheads="1"/>
          </p:cNvSpPr>
          <p:nvPr/>
        </p:nvSpPr>
        <p:spPr>
          <a:xfrm>
            <a:off x="1908175" y="1436687"/>
            <a:ext cx="6265862" cy="1160463"/>
          </a:xfrm>
          <a:prstGeom prst="rect">
            <a:avLst/>
          </a:prstGeom>
          <a:noFill/>
          <a:ln w="38100">
            <a:solidFill>
              <a:srgbClr val="FF000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a:t>手を合わせながら</a:t>
            </a:r>
          </a:p>
          <a:p>
            <a:pPr eaLnBrk="1" fontAlgn="base" hangingPunct="1">
              <a:spcBef>
                <a:spcPct val="0"/>
              </a:spcBef>
              <a:buNone/>
            </a:pPr>
            <a:r>
              <a:rPr lang="ja-JP" altLang="en-US" b="1" noProof="0" dirty="0">
                <a:solidFill>
                  <a:srgbClr val="0000FF"/>
                </a:solidFill>
                <a:effectLst/>
              </a:rPr>
              <a:t>「ボールペン貸して。」</a:t>
            </a:r>
            <a:r>
              <a:rPr lang="ja-JP" altLang="en-US" b="1" noProof="0" dirty="0"/>
              <a:t>と言う。</a:t>
            </a:r>
          </a:p>
        </p:txBody>
      </p:sp>
      <p:sp>
        <p:nvSpPr>
          <p:cNvPr id="1476" name="タイトル 1"/>
          <p:cNvSpPr txBox="1">
            <a:spLocks noChangeArrowheads="1"/>
          </p:cNvSpPr>
          <p:nvPr/>
        </p:nvSpPr>
        <p:spPr>
          <a:xfrm>
            <a:off x="1932569" y="2763837"/>
            <a:ext cx="6237631" cy="1152525"/>
          </a:xfrm>
          <a:prstGeom prst="rect">
            <a:avLst/>
          </a:prstGeom>
          <a:noFill/>
          <a:ln w="38100">
            <a:solidFill>
              <a:srgbClr val="00B0F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sz="2000" b="1" noProof="0" dirty="0"/>
              <a:t>　</a:t>
            </a:r>
            <a:r>
              <a:rPr lang="ja-JP" altLang="en-US" b="1" noProof="0" dirty="0"/>
              <a:t>とりつくしまもない様子で</a:t>
            </a:r>
          </a:p>
          <a:p>
            <a:pPr eaLnBrk="1" fontAlgn="base" hangingPunct="1">
              <a:spcBef>
                <a:spcPct val="0"/>
              </a:spcBef>
              <a:buNone/>
            </a:pPr>
            <a:r>
              <a:rPr lang="ja-JP" altLang="en-US" b="1" noProof="0" dirty="0"/>
              <a:t>　</a:t>
            </a:r>
            <a:r>
              <a:rPr lang="ja-JP" altLang="en-US" b="1" noProof="0" dirty="0">
                <a:solidFill>
                  <a:srgbClr val="0000FF"/>
                </a:solidFill>
                <a:effectLst/>
              </a:rPr>
              <a:t>「無理無理。」</a:t>
            </a:r>
          </a:p>
        </p:txBody>
      </p:sp>
      <p:sp>
        <p:nvSpPr>
          <p:cNvPr id="1477" name="テキスト ボックス 5"/>
          <p:cNvSpPr txBox="1">
            <a:spLocks noChangeArrowheads="1"/>
          </p:cNvSpPr>
          <p:nvPr/>
        </p:nvSpPr>
        <p:spPr>
          <a:xfrm>
            <a:off x="684212" y="171450"/>
            <a:ext cx="7273925" cy="646112"/>
          </a:xfrm>
          <a:prstGeom prst="rect">
            <a:avLst/>
          </a:prstGeom>
          <a:solidFill>
            <a:srgbClr val="FFFF00"/>
          </a:solidFill>
          <a:ln>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3600" b="1" noProof="0" dirty="0"/>
              <a:t>先生に見本を見せてもらいましょう</a:t>
            </a:r>
            <a:r>
              <a:rPr lang="en-US" altLang="ja-JP" sz="3600" b="1" noProof="0" dirty="0"/>
              <a:t>!!</a:t>
            </a:r>
          </a:p>
        </p:txBody>
      </p:sp>
      <p:sp>
        <p:nvSpPr>
          <p:cNvPr id="1478" name="テキスト ボックス 8"/>
          <p:cNvSpPr txBox="1">
            <a:spLocks noChangeArrowheads="1"/>
          </p:cNvSpPr>
          <p:nvPr/>
        </p:nvSpPr>
        <p:spPr>
          <a:xfrm>
            <a:off x="618493" y="923386"/>
            <a:ext cx="8525509" cy="460772"/>
          </a:xfrm>
          <a:prstGeom prst="rect">
            <a:avLst/>
          </a:prstGeom>
          <a:noFill/>
          <a:ln>
            <a:miter/>
          </a:ln>
        </p:spPr>
        <p:txBody>
          <a:bodyPr wrap="square">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2400" b="1" noProof="0" dirty="0"/>
              <a:t>ケース②友達からボールペンを貸してほしいと言われました。　</a:t>
            </a:r>
            <a:endParaRPr sz="2400"/>
          </a:p>
        </p:txBody>
      </p:sp>
      <p:sp>
        <p:nvSpPr>
          <p:cNvPr id="1479" name="円/楕円 1"/>
          <p:cNvSpPr/>
          <p:nvPr/>
        </p:nvSpPr>
        <p:spPr>
          <a:xfrm>
            <a:off x="684212" y="1512887"/>
            <a:ext cx="1273175" cy="1084263"/>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Ａ</a:t>
            </a:r>
          </a:p>
        </p:txBody>
      </p:sp>
      <p:sp>
        <p:nvSpPr>
          <p:cNvPr id="1480" name="円/楕円 7"/>
          <p:cNvSpPr/>
          <p:nvPr/>
        </p:nvSpPr>
        <p:spPr>
          <a:xfrm>
            <a:off x="684212" y="2832100"/>
            <a:ext cx="1273175" cy="1084262"/>
          </a:xfrm>
          <a:prstGeom prst="ellipse">
            <a:avLst/>
          </a:prstGeom>
          <a:solidFill>
            <a:srgbClr val="3399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Ｂ</a:t>
            </a:r>
          </a:p>
        </p:txBody>
      </p:sp>
      <p:sp>
        <p:nvSpPr>
          <p:cNvPr id="1481" name="タイトル 1"/>
          <p:cNvSpPr txBox="1">
            <a:spLocks noChangeArrowheads="1"/>
          </p:cNvSpPr>
          <p:nvPr/>
        </p:nvSpPr>
        <p:spPr>
          <a:xfrm>
            <a:off x="1908175" y="4083050"/>
            <a:ext cx="6265862" cy="1158875"/>
          </a:xfrm>
          <a:prstGeom prst="rect">
            <a:avLst/>
          </a:prstGeom>
          <a:noFill/>
          <a:ln w="38100">
            <a:solidFill>
              <a:srgbClr val="FF000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a:t>怒った様子で</a:t>
            </a:r>
          </a:p>
          <a:p>
            <a:pPr eaLnBrk="1" fontAlgn="base" hangingPunct="1">
              <a:spcBef>
                <a:spcPct val="0"/>
              </a:spcBef>
              <a:buNone/>
            </a:pPr>
            <a:r>
              <a:rPr lang="ja-JP" altLang="en-US" b="1" noProof="0" dirty="0">
                <a:solidFill>
                  <a:srgbClr val="0000FF"/>
                </a:solidFill>
                <a:effectLst/>
              </a:rPr>
              <a:t>「何でもいいから貸して！」</a:t>
            </a:r>
            <a:r>
              <a:rPr lang="ja-JP" altLang="en-US" b="1" noProof="0" dirty="0"/>
              <a:t>と言う。</a:t>
            </a:r>
          </a:p>
        </p:txBody>
      </p:sp>
      <p:sp>
        <p:nvSpPr>
          <p:cNvPr id="1482" name="円/楕円 14"/>
          <p:cNvSpPr/>
          <p:nvPr/>
        </p:nvSpPr>
        <p:spPr>
          <a:xfrm>
            <a:off x="684212" y="4189412"/>
            <a:ext cx="1273175" cy="1082675"/>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Ａ</a:t>
            </a:r>
          </a:p>
        </p:txBody>
      </p:sp>
      <p:sp>
        <p:nvSpPr>
          <p:cNvPr id="1483" name="タイトル 1"/>
          <p:cNvSpPr txBox="1">
            <a:spLocks noChangeArrowheads="1"/>
          </p:cNvSpPr>
          <p:nvPr/>
        </p:nvSpPr>
        <p:spPr>
          <a:xfrm>
            <a:off x="1930400" y="5422900"/>
            <a:ext cx="6577012" cy="1152525"/>
          </a:xfrm>
          <a:prstGeom prst="rect">
            <a:avLst/>
          </a:prstGeom>
          <a:noFill/>
          <a:ln w="38100">
            <a:solidFill>
              <a:srgbClr val="00B0F0"/>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eaLnBrk="1" fontAlgn="base" hangingPunct="1">
              <a:spcBef>
                <a:spcPct val="0"/>
              </a:spcBef>
              <a:buNone/>
            </a:pPr>
            <a:r>
              <a:rPr lang="ja-JP" altLang="en-US" sz="2000" b="1" noProof="0" dirty="0"/>
              <a:t>　</a:t>
            </a:r>
            <a:r>
              <a:rPr lang="ja-JP" altLang="en-US" b="1" noProof="0" dirty="0"/>
              <a:t>迷惑そうに</a:t>
            </a:r>
          </a:p>
          <a:p>
            <a:pPr eaLnBrk="1" fontAlgn="base" hangingPunct="1">
              <a:spcBef>
                <a:spcPct val="0"/>
              </a:spcBef>
              <a:buNone/>
            </a:pPr>
            <a:r>
              <a:rPr lang="ja-JP" altLang="en-US" b="1" noProof="0" dirty="0"/>
              <a:t>　</a:t>
            </a:r>
            <a:r>
              <a:rPr lang="ja-JP" altLang="en-US" b="1" noProof="0" dirty="0">
                <a:solidFill>
                  <a:srgbClr val="0000FF"/>
                </a:solidFill>
                <a:effectLst/>
              </a:rPr>
              <a:t>「ないってば。」</a:t>
            </a:r>
            <a:r>
              <a:rPr lang="ja-JP" altLang="en-US" b="1" noProof="0" dirty="0"/>
              <a:t>と言う。</a:t>
            </a:r>
          </a:p>
        </p:txBody>
      </p:sp>
      <p:sp>
        <p:nvSpPr>
          <p:cNvPr id="1484" name="円/楕円 16"/>
          <p:cNvSpPr/>
          <p:nvPr/>
        </p:nvSpPr>
        <p:spPr>
          <a:xfrm>
            <a:off x="684212" y="5491162"/>
            <a:ext cx="1273175" cy="1084263"/>
          </a:xfrm>
          <a:prstGeom prst="ellipse">
            <a:avLst/>
          </a:prstGeom>
          <a:solidFill>
            <a:srgbClr val="3399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lt1"/>
                </a:solidFill>
                <a:effectLst/>
                <a:uLnTx/>
                <a:uFillTx/>
                <a:latin typeface="+mn-lt"/>
                <a:ea typeface="+mn-ea"/>
                <a:cs typeface="+mn-cs"/>
              </a:rPr>
              <a:t>Ｂ</a:t>
            </a:r>
          </a:p>
        </p:txBody>
      </p:sp>
      <p:sp>
        <p:nvSpPr>
          <p:cNvPr id="1485" name="テキスト 364"/>
          <p:cNvSpPr txBox="1">
            <a:spLocks noChangeArrowheads="1"/>
          </p:cNvSpPr>
          <p:nvPr/>
        </p:nvSpPr>
        <p:spPr>
          <a:xfrm>
            <a:off x="6349030" y="6176208"/>
            <a:ext cx="2794971"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Ⅲ―（１）―１８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7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7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8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7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8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8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8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5" grpId="0" animBg="1" autoUpdateAnimBg="0"/>
      <p:bldP spid="1476" grpId="0" animBg="1" autoUpdateAnimBg="0"/>
      <p:bldP spid="1478" grpId="0" animBg="1" autoUpdateAnimBg="0"/>
      <p:bldP spid="1479" grpId="0" animBg="1" autoUpdateAnimBg="0"/>
      <p:bldP spid="1480" grpId="0" animBg="1" autoUpdateAnimBg="0"/>
      <p:bldP spid="1481" grpId="0" animBg="1" autoUpdateAnimBg="0"/>
      <p:bldP spid="1482" grpId="0" animBg="1" autoUpdateAnimBg="0"/>
      <p:bldP spid="1483" grpId="0" animBg="1" autoUpdateAnimBg="0"/>
      <p:bldP spid="148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487" name="タイトル 1"/>
          <p:cNvSpPr txBox="1"/>
          <p:nvPr/>
        </p:nvSpPr>
        <p:spPr>
          <a:xfrm>
            <a:off x="544512" y="519112"/>
            <a:ext cx="7777163" cy="863600"/>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「ケース②」は、白色の中から</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a:ln>
                  <a:noFill/>
                </a:ln>
                <a:solidFill>
                  <a:schemeClr val="tx1"/>
                </a:solidFill>
                <a:effectLst/>
                <a:uLnTx/>
                <a:uFillTx/>
                <a:latin typeface="+mj-lt"/>
                <a:ea typeface="+mj-ea"/>
                <a:cs typeface="+mj-cs"/>
              </a:rPr>
              <a:t>　</a:t>
            </a:r>
            <a:r>
              <a:rPr kumimoji="1" lang="ja-JP" altLang="en-US" sz="3200" b="1" i="0" u="none" strike="noStrike" kern="0" cap="none" spc="0" normalizeH="0" baseline="0" noProof="0" dirty="0" smtClean="0">
                <a:ln>
                  <a:noFill/>
                </a:ln>
                <a:solidFill>
                  <a:schemeClr val="tx1"/>
                </a:solidFill>
                <a:effectLst/>
                <a:uLnTx/>
                <a:uFillTx/>
                <a:latin typeface="+mj-lt"/>
                <a:ea typeface="+mj-ea"/>
                <a:cs typeface="+mj-cs"/>
              </a:rPr>
              <a:t>　　　　　　　</a:t>
            </a:r>
            <a:r>
              <a:rPr kumimoji="1" lang="ja-JP" altLang="en-US" sz="3200" b="1" i="0" u="none" strike="noStrike" kern="1200" cap="none" spc="0" normalizeH="0" baseline="0" noProof="0" dirty="0" smtClean="0">
                <a:ln>
                  <a:noFill/>
                </a:ln>
                <a:solidFill>
                  <a:schemeClr val="tx2"/>
                </a:solidFill>
                <a:effectLst/>
                <a:uLnTx/>
                <a:uFillTx/>
                <a:latin typeface="+mj-lt"/>
                <a:ea typeface="+mj-ea"/>
                <a:cs typeface="+mj-cs"/>
              </a:rPr>
              <a:t>Ａ</a:t>
            </a:r>
            <a:r>
              <a:rPr kumimoji="1" lang="ja-JP" altLang="en-US" sz="3200" b="1" i="0" u="none" strike="noStrike" kern="1200" cap="none" spc="0" normalizeH="0" baseline="0" noProof="0" dirty="0">
                <a:ln>
                  <a:noFill/>
                </a:ln>
                <a:solidFill>
                  <a:schemeClr val="tx2"/>
                </a:solidFill>
                <a:effectLst/>
                <a:uLnTx/>
                <a:uFillTx/>
                <a:latin typeface="+mj-lt"/>
                <a:ea typeface="+mj-ea"/>
                <a:cs typeface="+mj-cs"/>
              </a:rPr>
              <a:t>さん役とＢさん役を決めます</a:t>
            </a:r>
            <a:r>
              <a:rPr kumimoji="1" lang="ja-JP" altLang="en-US" sz="3200" b="1" i="0" u="none" strike="noStrike" kern="1200" cap="none" spc="0" normalizeH="0" baseline="0" noProof="0" dirty="0" smtClean="0">
                <a:ln>
                  <a:noFill/>
                </a:ln>
                <a:solidFill>
                  <a:schemeClr val="tx2"/>
                </a:solidFill>
                <a:effectLst/>
                <a:uLnTx/>
                <a:uFillTx/>
                <a:latin typeface="+mj-lt"/>
                <a:ea typeface="+mj-ea"/>
                <a:cs typeface="+mj-cs"/>
              </a:rPr>
              <a:t>。</a:t>
            </a:r>
            <a:endParaRPr kumimoji="1" lang="ja-JP" altLang="en-US" sz="3200" b="1" i="0" u="none" strike="noStrike" kern="0" cap="none" spc="0" normalizeH="0" baseline="0" noProof="0" dirty="0" smtClean="0">
              <a:ln>
                <a:noFill/>
              </a:ln>
              <a:solidFill>
                <a:srgbClr val="002060"/>
              </a:solidFill>
              <a:effectLst/>
              <a:uLnTx/>
              <a:uFillTx/>
              <a:latin typeface="+mj-lt"/>
              <a:ea typeface="+mj-ea"/>
              <a:cs typeface="+mj-cs"/>
            </a:endParaRPr>
          </a:p>
        </p:txBody>
      </p:sp>
      <p:sp>
        <p:nvSpPr>
          <p:cNvPr id="1488" name="正方形/長方形 11"/>
          <p:cNvSpPr/>
          <p:nvPr/>
        </p:nvSpPr>
        <p:spPr>
          <a:xfrm>
            <a:off x="192087" y="3311525"/>
            <a:ext cx="1211263"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島岡</a:t>
            </a:r>
          </a:p>
        </p:txBody>
      </p:sp>
      <p:sp>
        <p:nvSpPr>
          <p:cNvPr id="1489" name="円/楕円 27"/>
          <p:cNvSpPr/>
          <p:nvPr/>
        </p:nvSpPr>
        <p:spPr>
          <a:xfrm>
            <a:off x="3371850" y="1746250"/>
            <a:ext cx="2305050" cy="8334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1" i="0" u="none" strike="noStrike" kern="1200" cap="none" spc="0" normalizeH="0" baseline="0" noProof="0" dirty="0">
                <a:ln>
                  <a:noFill/>
                </a:ln>
                <a:solidFill>
                  <a:schemeClr val="tx1"/>
                </a:solidFill>
                <a:effectLst/>
                <a:uLnTx/>
                <a:uFillTx/>
                <a:latin typeface="+mn-lt"/>
                <a:ea typeface="+mn-ea"/>
                <a:cs typeface="+mn-cs"/>
              </a:rPr>
              <a:t>（黒板）</a:t>
            </a:r>
          </a:p>
        </p:txBody>
      </p:sp>
      <p:sp>
        <p:nvSpPr>
          <p:cNvPr id="1490" name="正方形/長方形 30"/>
          <p:cNvSpPr/>
          <p:nvPr/>
        </p:nvSpPr>
        <p:spPr>
          <a:xfrm>
            <a:off x="192087" y="5970587"/>
            <a:ext cx="1211263"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山内</a:t>
            </a:r>
          </a:p>
        </p:txBody>
      </p:sp>
      <p:sp>
        <p:nvSpPr>
          <p:cNvPr id="1491" name="正方形/長方形 36"/>
          <p:cNvSpPr/>
          <p:nvPr/>
        </p:nvSpPr>
        <p:spPr>
          <a:xfrm>
            <a:off x="3230562" y="5222875"/>
            <a:ext cx="1211263"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中村</a:t>
            </a:r>
          </a:p>
        </p:txBody>
      </p:sp>
      <p:sp>
        <p:nvSpPr>
          <p:cNvPr id="1492" name="正方形/長方形 38"/>
          <p:cNvSpPr/>
          <p:nvPr/>
        </p:nvSpPr>
        <p:spPr>
          <a:xfrm>
            <a:off x="3230562" y="59642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3" name="正方形/長方形 39"/>
          <p:cNvSpPr/>
          <p:nvPr/>
        </p:nvSpPr>
        <p:spPr>
          <a:xfrm>
            <a:off x="4441825" y="5222875"/>
            <a:ext cx="1209675"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竹内</a:t>
            </a:r>
          </a:p>
        </p:txBody>
      </p:sp>
      <p:sp>
        <p:nvSpPr>
          <p:cNvPr id="1494" name="正方形/長方形 40"/>
          <p:cNvSpPr/>
          <p:nvPr/>
        </p:nvSpPr>
        <p:spPr>
          <a:xfrm>
            <a:off x="6264275" y="2587625"/>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5" name="正方形/長方形 41"/>
          <p:cNvSpPr/>
          <p:nvPr/>
        </p:nvSpPr>
        <p:spPr>
          <a:xfrm>
            <a:off x="7475537" y="333533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6" name="正方形/長方形 42"/>
          <p:cNvSpPr/>
          <p:nvPr/>
        </p:nvSpPr>
        <p:spPr>
          <a:xfrm>
            <a:off x="6264275" y="3328987"/>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7" name="正方形/長方形 43"/>
          <p:cNvSpPr/>
          <p:nvPr/>
        </p:nvSpPr>
        <p:spPr>
          <a:xfrm>
            <a:off x="7475537" y="25876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8" name="正方形/長方形 48"/>
          <p:cNvSpPr/>
          <p:nvPr/>
        </p:nvSpPr>
        <p:spPr>
          <a:xfrm>
            <a:off x="6257925" y="4037012"/>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499" name="正方形/長方形 50"/>
          <p:cNvSpPr/>
          <p:nvPr/>
        </p:nvSpPr>
        <p:spPr>
          <a:xfrm>
            <a:off x="177800" y="2630487"/>
            <a:ext cx="1211262"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0" name="正方形/長方形 51"/>
          <p:cNvSpPr/>
          <p:nvPr/>
        </p:nvSpPr>
        <p:spPr>
          <a:xfrm>
            <a:off x="1411287" y="3355975"/>
            <a:ext cx="1211263"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1" name="正方形/長方形 52"/>
          <p:cNvSpPr/>
          <p:nvPr/>
        </p:nvSpPr>
        <p:spPr>
          <a:xfrm>
            <a:off x="192087" y="3349625"/>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2" name="正方形/長方形 53"/>
          <p:cNvSpPr/>
          <p:nvPr/>
        </p:nvSpPr>
        <p:spPr>
          <a:xfrm>
            <a:off x="1411287" y="2624137"/>
            <a:ext cx="1211263"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3" name="正方形/長方形 54"/>
          <p:cNvSpPr/>
          <p:nvPr/>
        </p:nvSpPr>
        <p:spPr>
          <a:xfrm>
            <a:off x="176212" y="5251450"/>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4" name="正方形/長方形 55"/>
          <p:cNvSpPr/>
          <p:nvPr/>
        </p:nvSpPr>
        <p:spPr>
          <a:xfrm>
            <a:off x="1425575" y="601027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5" name="正方形/長方形 56"/>
          <p:cNvSpPr/>
          <p:nvPr/>
        </p:nvSpPr>
        <p:spPr>
          <a:xfrm>
            <a:off x="192087" y="6008687"/>
            <a:ext cx="1211263"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6" name="正方形/長方形 57"/>
          <p:cNvSpPr/>
          <p:nvPr/>
        </p:nvSpPr>
        <p:spPr>
          <a:xfrm>
            <a:off x="1422400" y="526732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7" name="正方形/長方形 58"/>
          <p:cNvSpPr/>
          <p:nvPr/>
        </p:nvSpPr>
        <p:spPr>
          <a:xfrm>
            <a:off x="3240087" y="26114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8" name="正方形/長方形 59"/>
          <p:cNvSpPr/>
          <p:nvPr/>
        </p:nvSpPr>
        <p:spPr>
          <a:xfrm>
            <a:off x="4457700" y="3343275"/>
            <a:ext cx="1209675"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09" name="正方形/長方形 60"/>
          <p:cNvSpPr/>
          <p:nvPr/>
        </p:nvSpPr>
        <p:spPr>
          <a:xfrm>
            <a:off x="3246437" y="336232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10" name="正方形/長方形 61"/>
          <p:cNvSpPr/>
          <p:nvPr/>
        </p:nvSpPr>
        <p:spPr>
          <a:xfrm>
            <a:off x="4471987" y="260508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11" name="正方形/長方形 62"/>
          <p:cNvSpPr/>
          <p:nvPr/>
        </p:nvSpPr>
        <p:spPr>
          <a:xfrm>
            <a:off x="3230562" y="526097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12" name="正方形/長方形 63"/>
          <p:cNvSpPr/>
          <p:nvPr/>
        </p:nvSpPr>
        <p:spPr>
          <a:xfrm>
            <a:off x="4433887" y="5992812"/>
            <a:ext cx="1209675"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13" name="正方形/長方形 64"/>
          <p:cNvSpPr/>
          <p:nvPr/>
        </p:nvSpPr>
        <p:spPr>
          <a:xfrm>
            <a:off x="4441825" y="526097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14" name="テキスト 368"/>
          <p:cNvSpPr txBox="1">
            <a:spLocks noChangeArrowheads="1"/>
          </p:cNvSpPr>
          <p:nvPr/>
        </p:nvSpPr>
        <p:spPr>
          <a:xfrm>
            <a:off x="6264470" y="6143625"/>
            <a:ext cx="2873096"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89" name="Rectangle 2"/>
          <p:cNvSpPr>
            <a:spLocks noGrp="1" noChangeArrowheads="1"/>
          </p:cNvSpPr>
          <p:nvPr>
            <p:ph type="ctrTitle"/>
          </p:nvPr>
        </p:nvSpPr>
        <p:spPr>
          <a:xfrm>
            <a:off x="395287" y="2708275"/>
            <a:ext cx="8497888" cy="2016125"/>
          </a:xfrm>
          <a:effectLst>
            <a:outerShdw dist="45791" dir="2021404" algn="ctr" rotWithShape="0">
              <a:schemeClr val="bg2"/>
            </a:outerShdw>
          </a:effectLst>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0" b="0" i="0" u="none" strike="noStrike" kern="0" cap="none" spc="0" normalizeH="0" baseline="0" noProof="0" dirty="0" smtClean="0">
                <a:ln>
                  <a:noFill/>
                </a:ln>
                <a:solidFill>
                  <a:schemeClr val="tx2"/>
                </a:solidFill>
                <a:effectLst>
                  <a:outerShdw blurRad="38100" dist="38100" dir="2700000" algn="tl">
                    <a:srgbClr val="C0C0C0"/>
                  </a:outerShdw>
                </a:effectLst>
                <a:uLnTx/>
                <a:uFillTx/>
                <a:latin typeface="+mj-lt"/>
                <a:ea typeface="+mj-ea"/>
                <a:cs typeface="+mj-cs"/>
              </a:rPr>
              <a:t>ライフスキル</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8000" b="0" i="0" u="none" strike="noStrike" kern="0" cap="none" spc="0" normalizeH="0" baseline="0" noProof="0" dirty="0" smtClean="0">
                <a:ln>
                  <a:noFill/>
                </a:ln>
                <a:solidFill>
                  <a:schemeClr val="tx2"/>
                </a:solidFill>
                <a:effectLst>
                  <a:outerShdw blurRad="38100" dist="38100" dir="2700000" algn="tl">
                    <a:srgbClr val="C0C0C0"/>
                  </a:outerShdw>
                </a:effectLst>
                <a:uLnTx/>
                <a:uFillTx/>
                <a:latin typeface="+mj-lt"/>
                <a:ea typeface="+mj-ea"/>
                <a:cs typeface="+mj-cs"/>
              </a:rPr>
              <a:t>トレーニング</a:t>
            </a:r>
          </a:p>
        </p:txBody>
      </p:sp>
      <p:sp>
        <p:nvSpPr>
          <p:cNvPr id="1290" name="テキスト ボックス 1"/>
          <p:cNvSpPr txBox="1">
            <a:spLocks noChangeArrowheads="1"/>
          </p:cNvSpPr>
          <p:nvPr/>
        </p:nvSpPr>
        <p:spPr>
          <a:xfrm>
            <a:off x="5651500" y="5703887"/>
            <a:ext cx="3241675" cy="922437"/>
          </a:xfrm>
          <a:prstGeom prst="rect">
            <a:avLst/>
          </a:prstGeom>
          <a:noFill/>
          <a:ln>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Comic Sans MS" pitchFamily="71"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Comic Sans MS" pitchFamily="71"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Comic Sans MS" pitchFamily="71"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Comic Sans MS" pitchFamily="71" charset="0"/>
                <a:ea typeface="ＭＳ Ｐゴシック" pitchFamily="55" charset="-128"/>
              </a:defRPr>
            </a:lvl9pPr>
          </a:lstStyle>
          <a:p>
            <a:pPr eaLnBrk="1" fontAlgn="base" hangingPunct="1">
              <a:spcBef>
                <a:spcPct val="0"/>
              </a:spcBef>
              <a:buNone/>
            </a:pPr>
            <a:r>
              <a:rPr lang="ja-JP" altLang="en-US" sz="5400" noProof="0" dirty="0">
                <a:latin typeface="Arial" pitchFamily="39" charset="0"/>
              </a:rPr>
              <a:t>○月○日</a:t>
            </a:r>
          </a:p>
        </p:txBody>
      </p:sp>
      <p:sp>
        <p:nvSpPr>
          <p:cNvPr id="1291" name="テキスト 304"/>
          <p:cNvSpPr txBox="1">
            <a:spLocks noChangeArrowheads="1"/>
          </p:cNvSpPr>
          <p:nvPr/>
        </p:nvSpPr>
        <p:spPr>
          <a:xfrm>
            <a:off x="978593" y="6143625"/>
            <a:ext cx="2581756"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16" name="タイトル 1"/>
          <p:cNvSpPr txBox="1">
            <a:spLocks noChangeArrowheads="1"/>
          </p:cNvSpPr>
          <p:nvPr/>
        </p:nvSpPr>
        <p:spPr>
          <a:xfrm>
            <a:off x="684212" y="836612"/>
            <a:ext cx="7993063"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Ａさん、Ｂさんは、台本を取りにきてください。</a:t>
            </a:r>
          </a:p>
        </p:txBody>
      </p:sp>
      <p:pic>
        <p:nvPicPr>
          <p:cNvPr id="1517" name="図 1"/>
          <p:cNvPicPr>
            <a:picLocks noChangeAspect="1"/>
          </p:cNvPicPr>
          <p:nvPr/>
        </p:nvPicPr>
        <p:blipFill>
          <a:blip r:embed="rId1"/>
          <a:stretch>
            <a:fillRect/>
          </a:stretch>
        </p:blipFill>
        <p:spPr>
          <a:xfrm>
            <a:off x="6659562" y="3141662"/>
            <a:ext cx="1558925" cy="1846263"/>
          </a:xfrm>
          <a:prstGeom prst="rect">
            <a:avLst/>
          </a:prstGeom>
          <a:noFill/>
          <a:ln>
            <a:miter/>
          </a:ln>
        </p:spPr>
      </p:pic>
      <p:sp>
        <p:nvSpPr>
          <p:cNvPr id="1518" name="円形吹き出し 10"/>
          <p:cNvSpPr>
            <a:spLocks noChangeArrowheads="1"/>
          </p:cNvSpPr>
          <p:nvPr/>
        </p:nvSpPr>
        <p:spPr>
          <a:xfrm>
            <a:off x="1108075" y="3233737"/>
            <a:ext cx="5372100" cy="2133600"/>
          </a:xfrm>
          <a:prstGeom prst="wedgeEllipseCallout">
            <a:avLst>
              <a:gd name="adj1" fmla="val 56121"/>
              <a:gd name="adj2" fmla="val -23208"/>
            </a:avLst>
          </a:prstGeom>
          <a:solidFill>
            <a:srgbClr val="FFFF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他の人に見せ</a:t>
            </a:r>
          </a:p>
          <a:p>
            <a:pPr algn="ctr" fontAlgn="base">
              <a:spcBef>
                <a:spcPct val="0"/>
              </a:spcBef>
              <a:buNone/>
            </a:pPr>
            <a:r>
              <a:rPr lang="ja-JP" altLang="en-US" sz="4000" noProof="0" dirty="0"/>
              <a:t>ないでね。</a:t>
            </a:r>
          </a:p>
        </p:txBody>
      </p:sp>
      <p:sp>
        <p:nvSpPr>
          <p:cNvPr id="1519" name="テキスト 372"/>
          <p:cNvSpPr txBox="1">
            <a:spLocks noChangeArrowheads="1"/>
          </p:cNvSpPr>
          <p:nvPr/>
        </p:nvSpPr>
        <p:spPr>
          <a:xfrm>
            <a:off x="979343" y="6143625"/>
            <a:ext cx="2810807"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Ⅲ－（１）－２０</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21" name="タイトル 1"/>
          <p:cNvSpPr txBox="1">
            <a:spLocks noChangeArrowheads="1"/>
          </p:cNvSpPr>
          <p:nvPr/>
        </p:nvSpPr>
        <p:spPr>
          <a:xfrm>
            <a:off x="395287" y="500062"/>
            <a:ext cx="6337300" cy="863600"/>
          </a:xfrm>
          <a:prstGeom prst="rect">
            <a:avLst/>
          </a:prstGeom>
          <a:noFill/>
          <a:ln>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ケース②　やってみましょう！！</a:t>
            </a:r>
          </a:p>
        </p:txBody>
      </p:sp>
      <p:sp>
        <p:nvSpPr>
          <p:cNvPr id="1522" name="円形吹き出し 10"/>
          <p:cNvSpPr>
            <a:spLocks noChangeArrowheads="1"/>
          </p:cNvSpPr>
          <p:nvPr/>
        </p:nvSpPr>
        <p:spPr>
          <a:xfrm>
            <a:off x="4356100" y="4116387"/>
            <a:ext cx="3746500" cy="2133600"/>
          </a:xfrm>
          <a:prstGeom prst="wedgeEllipseCallout">
            <a:avLst>
              <a:gd name="adj1" fmla="val -58212"/>
              <a:gd name="adj2" fmla="val -26395"/>
            </a:avLst>
          </a:prstGeom>
          <a:solidFill>
            <a:srgbClr val="FFFF00"/>
          </a:solid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よーい</a:t>
            </a:r>
          </a:p>
          <a:p>
            <a:pPr algn="ctr" fontAlgn="base">
              <a:spcBef>
                <a:spcPct val="0"/>
              </a:spcBef>
              <a:buNone/>
            </a:pPr>
            <a:r>
              <a:rPr lang="ja-JP" altLang="en-US" sz="4000" noProof="0" dirty="0"/>
              <a:t>スタート</a:t>
            </a:r>
            <a:r>
              <a:rPr lang="en-US" altLang="ja-JP" sz="4000" noProof="0" dirty="0"/>
              <a:t>!!</a:t>
            </a:r>
          </a:p>
        </p:txBody>
      </p:sp>
      <p:sp>
        <p:nvSpPr>
          <p:cNvPr id="1523" name="タイトル 1"/>
          <p:cNvSpPr txBox="1">
            <a:spLocks noChangeArrowheads="1"/>
          </p:cNvSpPr>
          <p:nvPr/>
        </p:nvSpPr>
        <p:spPr>
          <a:xfrm>
            <a:off x="1755775" y="1484312"/>
            <a:ext cx="6777037"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ＡさんＢさんは台本を見てやってね。</a:t>
            </a:r>
          </a:p>
        </p:txBody>
      </p:sp>
      <p:sp>
        <p:nvSpPr>
          <p:cNvPr id="1524" name="タイトル 1"/>
          <p:cNvSpPr txBox="1">
            <a:spLocks noChangeArrowheads="1"/>
          </p:cNvSpPr>
          <p:nvPr/>
        </p:nvSpPr>
        <p:spPr>
          <a:xfrm>
            <a:off x="1765300" y="2543175"/>
            <a:ext cx="6337300"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他の人は、二人をよく見てください。</a:t>
            </a:r>
          </a:p>
        </p:txBody>
      </p:sp>
      <p:pic>
        <p:nvPicPr>
          <p:cNvPr id="1525" name="図 1"/>
          <p:cNvPicPr>
            <a:picLocks noChangeAspect="1"/>
          </p:cNvPicPr>
          <p:nvPr/>
        </p:nvPicPr>
        <p:blipFill>
          <a:blip r:embed="rId1"/>
          <a:stretch>
            <a:fillRect/>
          </a:stretch>
        </p:blipFill>
        <p:spPr>
          <a:xfrm>
            <a:off x="1587" y="3508375"/>
            <a:ext cx="3908425" cy="3349625"/>
          </a:xfrm>
          <a:prstGeom prst="rect">
            <a:avLst/>
          </a:prstGeom>
          <a:noFill/>
          <a:ln>
            <a:miter/>
          </a:ln>
        </p:spPr>
      </p:pic>
      <p:sp>
        <p:nvSpPr>
          <p:cNvPr id="1526" name="テキスト 376"/>
          <p:cNvSpPr txBox="1">
            <a:spLocks noChangeArrowheads="1"/>
          </p:cNvSpPr>
          <p:nvPr/>
        </p:nvSpPr>
        <p:spPr>
          <a:xfrm>
            <a:off x="5866583" y="6249987"/>
            <a:ext cx="2954385"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Ⅲ－（１）－２１</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28" name="タイトル 1"/>
          <p:cNvSpPr txBox="1">
            <a:spLocks noChangeArrowheads="1"/>
          </p:cNvSpPr>
          <p:nvPr/>
        </p:nvSpPr>
        <p:spPr>
          <a:xfrm>
            <a:off x="1258887" y="549275"/>
            <a:ext cx="6907213" cy="8636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グループで考えたことを発表しましょう</a:t>
            </a:r>
            <a:r>
              <a:rPr lang="ja-JP" altLang="en-US" b="1" noProof="0" dirty="0">
                <a:solidFill>
                  <a:schemeClr val="tx2"/>
                </a:solidFill>
                <a:effectLst/>
              </a:rPr>
              <a:t>。</a:t>
            </a:r>
          </a:p>
        </p:txBody>
      </p:sp>
      <p:sp>
        <p:nvSpPr>
          <p:cNvPr id="1529" name="正方形/長方形 11"/>
          <p:cNvSpPr/>
          <p:nvPr/>
        </p:nvSpPr>
        <p:spPr>
          <a:xfrm>
            <a:off x="192087" y="3311525"/>
            <a:ext cx="1211263" cy="725487"/>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島岡</a:t>
            </a:r>
          </a:p>
        </p:txBody>
      </p:sp>
      <p:sp>
        <p:nvSpPr>
          <p:cNvPr id="1530" name="円/楕円 27"/>
          <p:cNvSpPr/>
          <p:nvPr/>
        </p:nvSpPr>
        <p:spPr>
          <a:xfrm>
            <a:off x="3371850" y="1746250"/>
            <a:ext cx="2305050" cy="8334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1" i="0" u="none" strike="noStrike" kern="1200" cap="none" spc="0" normalizeH="0" baseline="0" noProof="0" dirty="0">
                <a:ln>
                  <a:noFill/>
                </a:ln>
                <a:solidFill>
                  <a:schemeClr val="tx1"/>
                </a:solidFill>
                <a:effectLst/>
                <a:uLnTx/>
                <a:uFillTx/>
                <a:latin typeface="+mn-lt"/>
                <a:ea typeface="+mn-ea"/>
                <a:cs typeface="+mn-cs"/>
              </a:rPr>
              <a:t>（黒板）</a:t>
            </a:r>
          </a:p>
        </p:txBody>
      </p:sp>
      <p:sp>
        <p:nvSpPr>
          <p:cNvPr id="1531" name="正方形/長方形 30"/>
          <p:cNvSpPr/>
          <p:nvPr/>
        </p:nvSpPr>
        <p:spPr>
          <a:xfrm>
            <a:off x="192087" y="5970587"/>
            <a:ext cx="1211263" cy="725488"/>
          </a:xfrm>
          <a:prstGeom prst="rect">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山内</a:t>
            </a:r>
          </a:p>
        </p:txBody>
      </p:sp>
      <p:sp>
        <p:nvSpPr>
          <p:cNvPr id="1532" name="正方形/長方形 36"/>
          <p:cNvSpPr/>
          <p:nvPr/>
        </p:nvSpPr>
        <p:spPr>
          <a:xfrm>
            <a:off x="3230562" y="5222875"/>
            <a:ext cx="1211263" cy="723900"/>
          </a:xfrm>
          <a:prstGeom prst="rect">
            <a:avLst/>
          </a:prstGeom>
          <a:solidFill>
            <a:srgbClr val="99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a:ln>
                  <a:noFill/>
                </a:ln>
                <a:solidFill>
                  <a:schemeClr val="tx1"/>
                </a:solidFill>
                <a:effectLst/>
                <a:uLnTx/>
                <a:uFillTx/>
                <a:latin typeface="+mn-lt"/>
                <a:ea typeface="+mn-ea"/>
                <a:cs typeface="+mn-cs"/>
              </a:rPr>
              <a:t>中村</a:t>
            </a:r>
          </a:p>
        </p:txBody>
      </p:sp>
      <p:sp>
        <p:nvSpPr>
          <p:cNvPr id="1533" name="正方形/長方形 38"/>
          <p:cNvSpPr/>
          <p:nvPr/>
        </p:nvSpPr>
        <p:spPr>
          <a:xfrm>
            <a:off x="3230562" y="59642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4" name="正方形/長方形 40"/>
          <p:cNvSpPr/>
          <p:nvPr/>
        </p:nvSpPr>
        <p:spPr>
          <a:xfrm>
            <a:off x="6264275" y="2587625"/>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5" name="正方形/長方形 41"/>
          <p:cNvSpPr/>
          <p:nvPr/>
        </p:nvSpPr>
        <p:spPr>
          <a:xfrm>
            <a:off x="7475537" y="333533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6" name="正方形/長方形 42"/>
          <p:cNvSpPr/>
          <p:nvPr/>
        </p:nvSpPr>
        <p:spPr>
          <a:xfrm>
            <a:off x="6264275" y="3328987"/>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7" name="正方形/長方形 43"/>
          <p:cNvSpPr/>
          <p:nvPr/>
        </p:nvSpPr>
        <p:spPr>
          <a:xfrm>
            <a:off x="7475537" y="25876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8" name="正方形/長方形 48"/>
          <p:cNvSpPr/>
          <p:nvPr/>
        </p:nvSpPr>
        <p:spPr>
          <a:xfrm>
            <a:off x="6257925" y="4037012"/>
            <a:ext cx="1211262"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39" name="正方形/長方形 50"/>
          <p:cNvSpPr/>
          <p:nvPr/>
        </p:nvSpPr>
        <p:spPr>
          <a:xfrm>
            <a:off x="177800" y="2630487"/>
            <a:ext cx="1211262"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0" name="正方形/長方形 51"/>
          <p:cNvSpPr/>
          <p:nvPr/>
        </p:nvSpPr>
        <p:spPr>
          <a:xfrm>
            <a:off x="1411287" y="3355975"/>
            <a:ext cx="1211263"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1" name="正方形/長方形 52"/>
          <p:cNvSpPr/>
          <p:nvPr/>
        </p:nvSpPr>
        <p:spPr>
          <a:xfrm>
            <a:off x="192087" y="3349625"/>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2" name="正方形/長方形 53"/>
          <p:cNvSpPr/>
          <p:nvPr/>
        </p:nvSpPr>
        <p:spPr>
          <a:xfrm>
            <a:off x="1411287" y="2624137"/>
            <a:ext cx="1211263"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3" name="正方形/長方形 54"/>
          <p:cNvSpPr/>
          <p:nvPr/>
        </p:nvSpPr>
        <p:spPr>
          <a:xfrm>
            <a:off x="176212" y="5251450"/>
            <a:ext cx="1211263" cy="725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4" name="正方形/長方形 55"/>
          <p:cNvSpPr/>
          <p:nvPr/>
        </p:nvSpPr>
        <p:spPr>
          <a:xfrm>
            <a:off x="1425575" y="601027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5" name="正方形/長方形 56"/>
          <p:cNvSpPr/>
          <p:nvPr/>
        </p:nvSpPr>
        <p:spPr>
          <a:xfrm>
            <a:off x="192087" y="6008687"/>
            <a:ext cx="1211263" cy="725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6" name="正方形/長方形 57"/>
          <p:cNvSpPr/>
          <p:nvPr/>
        </p:nvSpPr>
        <p:spPr>
          <a:xfrm>
            <a:off x="1422400" y="5267325"/>
            <a:ext cx="1211262"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7" name="正方形/長方形 58"/>
          <p:cNvSpPr/>
          <p:nvPr/>
        </p:nvSpPr>
        <p:spPr>
          <a:xfrm>
            <a:off x="3240087" y="2611437"/>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8" name="正方形/長方形 59"/>
          <p:cNvSpPr/>
          <p:nvPr/>
        </p:nvSpPr>
        <p:spPr>
          <a:xfrm>
            <a:off x="4457700" y="3343275"/>
            <a:ext cx="1209675" cy="725487"/>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49" name="正方形/長方形 60"/>
          <p:cNvSpPr/>
          <p:nvPr/>
        </p:nvSpPr>
        <p:spPr>
          <a:xfrm>
            <a:off x="3246437" y="336232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50" name="正方形/長方形 61"/>
          <p:cNvSpPr/>
          <p:nvPr/>
        </p:nvSpPr>
        <p:spPr>
          <a:xfrm>
            <a:off x="4471987" y="2605087"/>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51" name="正方形/長方形 62"/>
          <p:cNvSpPr/>
          <p:nvPr/>
        </p:nvSpPr>
        <p:spPr>
          <a:xfrm>
            <a:off x="3230562" y="5260975"/>
            <a:ext cx="1211263" cy="723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52" name="正方形/長方形 63"/>
          <p:cNvSpPr/>
          <p:nvPr/>
        </p:nvSpPr>
        <p:spPr>
          <a:xfrm>
            <a:off x="4433887" y="5992812"/>
            <a:ext cx="1209675" cy="72548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53" name="正方形/長方形 64"/>
          <p:cNvSpPr/>
          <p:nvPr/>
        </p:nvSpPr>
        <p:spPr>
          <a:xfrm>
            <a:off x="4440237" y="5241925"/>
            <a:ext cx="1209675" cy="7239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a:p>
        </p:txBody>
      </p:sp>
      <p:sp>
        <p:nvSpPr>
          <p:cNvPr id="1554" name="円/楕円 33"/>
          <p:cNvSpPr/>
          <p:nvPr/>
        </p:nvSpPr>
        <p:spPr>
          <a:xfrm>
            <a:off x="698500" y="1720850"/>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tx1"/>
                </a:solidFill>
                <a:effectLst/>
                <a:uLnTx/>
                <a:uFillTx/>
                <a:latin typeface="+mn-lt"/>
                <a:ea typeface="+mn-ea"/>
                <a:cs typeface="+mn-cs"/>
              </a:rPr>
              <a:t>１</a:t>
            </a:r>
          </a:p>
        </p:txBody>
      </p:sp>
      <p:sp>
        <p:nvSpPr>
          <p:cNvPr id="1555" name="円/楕円 34"/>
          <p:cNvSpPr/>
          <p:nvPr/>
        </p:nvSpPr>
        <p:spPr>
          <a:xfrm>
            <a:off x="827087" y="4292600"/>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４</a:t>
            </a:r>
          </a:p>
        </p:txBody>
      </p:sp>
      <p:sp>
        <p:nvSpPr>
          <p:cNvPr id="1556" name="円/楕円 35"/>
          <p:cNvSpPr/>
          <p:nvPr/>
        </p:nvSpPr>
        <p:spPr>
          <a:xfrm>
            <a:off x="3779837" y="4365625"/>
            <a:ext cx="1273175" cy="1084262"/>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５</a:t>
            </a:r>
          </a:p>
        </p:txBody>
      </p:sp>
      <p:sp>
        <p:nvSpPr>
          <p:cNvPr id="1557" name="円/楕円 37"/>
          <p:cNvSpPr/>
          <p:nvPr/>
        </p:nvSpPr>
        <p:spPr>
          <a:xfrm>
            <a:off x="3851275" y="1700212"/>
            <a:ext cx="1273175" cy="1084263"/>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２</a:t>
            </a:r>
          </a:p>
        </p:txBody>
      </p:sp>
      <p:sp>
        <p:nvSpPr>
          <p:cNvPr id="1558" name="円/楕円 66"/>
          <p:cNvSpPr/>
          <p:nvPr/>
        </p:nvSpPr>
        <p:spPr>
          <a:xfrm>
            <a:off x="6924675" y="1746250"/>
            <a:ext cx="1273175" cy="1082675"/>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３</a:t>
            </a:r>
          </a:p>
        </p:txBody>
      </p:sp>
      <p:sp>
        <p:nvSpPr>
          <p:cNvPr id="1559" name="テキスト 380"/>
          <p:cNvSpPr txBox="1">
            <a:spLocks noChangeArrowheads="1"/>
          </p:cNvSpPr>
          <p:nvPr/>
        </p:nvSpPr>
        <p:spPr>
          <a:xfrm>
            <a:off x="6257369" y="6126579"/>
            <a:ext cx="2709655"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Ⅲ－（１）－22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61" name="正方形/長方形 1"/>
          <p:cNvSpPr/>
          <p:nvPr/>
        </p:nvSpPr>
        <p:spPr>
          <a:xfrm>
            <a:off x="250825" y="620712"/>
            <a:ext cx="1871662" cy="1223963"/>
          </a:xfrm>
          <a:prstGeom prst="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グループ</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ワーク⑬</a:t>
            </a:r>
          </a:p>
        </p:txBody>
      </p:sp>
      <p:sp>
        <p:nvSpPr>
          <p:cNvPr id="1562" name="角丸四角形 6"/>
          <p:cNvSpPr/>
          <p:nvPr/>
        </p:nvSpPr>
        <p:spPr>
          <a:xfrm>
            <a:off x="2268537" y="765175"/>
            <a:ext cx="6480175" cy="1008062"/>
          </a:xfrm>
          <a:prstGeom prst="roundRect">
            <a:avLst/>
          </a:prstGeom>
          <a:solidFill>
            <a:schemeClr val="bg1"/>
          </a:solidFill>
          <a:ln w="5715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800" b="0"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人と接する時に、それぞれの場面でどんなことに気を付けるか考えてみましょう。</a:t>
            </a:r>
            <a:endParaRPr kumimoji="1" lang="ja-JP" altLang="en-US" sz="2800" b="0" i="0" u="none" strike="noStrike" kern="1200" cap="none" spc="0" normalizeH="0" baseline="0" noProof="0" dirty="0" smtClean="0">
              <a:ln>
                <a:noFill/>
              </a:ln>
              <a:solidFill>
                <a:srgbClr val="FFFFFF"/>
              </a:solidFill>
              <a:effectLst/>
              <a:uLnTx/>
              <a:uFillTx/>
              <a:latin typeface="Arial" panose="020B0604020202020204" pitchFamily="34" charset="0"/>
              <a:ea typeface="ＭＳ Ｐゴシック" panose="020B0600070205080204" pitchFamily="50" charset="-128"/>
              <a:cs typeface="+mn-cs"/>
            </a:endParaRPr>
          </a:p>
        </p:txBody>
      </p:sp>
      <p:sp>
        <p:nvSpPr>
          <p:cNvPr id="1563" name="タイトル 1"/>
          <p:cNvSpPr txBox="1">
            <a:spLocks noChangeArrowheads="1"/>
          </p:cNvSpPr>
          <p:nvPr/>
        </p:nvSpPr>
        <p:spPr>
          <a:xfrm>
            <a:off x="250825" y="1916112"/>
            <a:ext cx="6704012" cy="576263"/>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①自分の考えを記入します。</a:t>
            </a:r>
          </a:p>
        </p:txBody>
      </p:sp>
      <p:sp>
        <p:nvSpPr>
          <p:cNvPr id="1564" name="タイトル 1"/>
          <p:cNvSpPr txBox="1">
            <a:spLocks noChangeArrowheads="1"/>
          </p:cNvSpPr>
          <p:nvPr/>
        </p:nvSpPr>
        <p:spPr>
          <a:xfrm>
            <a:off x="250825" y="2586037"/>
            <a:ext cx="8642350" cy="647700"/>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②自分の考えをもとに、グループで話します。</a:t>
            </a:r>
          </a:p>
        </p:txBody>
      </p:sp>
      <p:sp>
        <p:nvSpPr>
          <p:cNvPr id="1565" name="円/楕円 4"/>
          <p:cNvSpPr/>
          <p:nvPr/>
        </p:nvSpPr>
        <p:spPr>
          <a:xfrm>
            <a:off x="5940425" y="0"/>
            <a:ext cx="3059112" cy="725487"/>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chemeClr val="tx1"/>
                </a:solidFill>
                <a:effectLst/>
                <a:uLnTx/>
                <a:uFillTx/>
                <a:latin typeface="Arial" panose="020B0604020202020204" pitchFamily="34" charset="0"/>
                <a:ea typeface="ＭＳ Ｐゴシック" panose="020B0600070205080204" pitchFamily="50" charset="-128"/>
                <a:cs typeface="+mn-cs"/>
              </a:rPr>
              <a:t>３</a:t>
            </a:r>
            <a:r>
              <a:rPr kumimoji="1" lang="ja-JP" altLang="en-US" sz="3600" b="0" i="0" u="none" strike="noStrike" kern="1200" cap="none" spc="0" normalizeH="0" baseline="0" noProof="0" dirty="0" smtClean="0">
                <a:ln>
                  <a:noFill/>
                </a:ln>
                <a:solidFill>
                  <a:schemeClr val="tx1"/>
                </a:solidFill>
                <a:effectLst/>
                <a:uLnTx/>
                <a:uFillTx/>
                <a:latin typeface="Arial" panose="020B0604020202020204" pitchFamily="34" charset="0"/>
                <a:ea typeface="ＭＳ Ｐゴシック" panose="020B0600070205080204" pitchFamily="50" charset="-128"/>
                <a:cs typeface="+mn-cs"/>
              </a:rPr>
              <a:t>５ページ</a:t>
            </a:r>
          </a:p>
        </p:txBody>
      </p:sp>
      <p:sp>
        <p:nvSpPr>
          <p:cNvPr id="1566" name="タイトル 1"/>
          <p:cNvSpPr txBox="1">
            <a:spLocks noChangeArrowheads="1"/>
          </p:cNvSpPr>
          <p:nvPr/>
        </p:nvSpPr>
        <p:spPr>
          <a:xfrm>
            <a:off x="274637" y="3305175"/>
            <a:ext cx="8640763" cy="576262"/>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③みんなの考えを記入します。</a:t>
            </a:r>
          </a:p>
        </p:txBody>
      </p:sp>
      <p:graphicFrame>
        <p:nvGraphicFramePr>
          <p:cNvPr id="1567" name="表 7"/>
          <p:cNvGraphicFramePr>
            <a:graphicFrameLocks noGrp="1"/>
          </p:cNvGraphicFramePr>
          <p:nvPr/>
        </p:nvGraphicFramePr>
        <p:xfrm>
          <a:off x="238125" y="4073525"/>
          <a:ext cx="8761413" cy="2534391"/>
        </p:xfrm>
        <a:graphic>
          <a:graphicData uri="http://schemas.openxmlformats.org/drawingml/2006/table">
            <a:tbl>
              <a:tblPr firstRow="1" bandRow="1">
                <a:tableStyleId>{5C22544A-7EE6-4342-B048-85BDC9FD1C3A}</a:tableStyleId>
              </a:tblPr>
              <a:tblGrid>
                <a:gridCol w="1525696">
                  <a:extLst>
                    <a:ext uri="{9D8B030D-6E8A-4147-A177-3AD203B41FA5}"/>
                  </a:extLst>
                </a:gridCol>
                <a:gridCol w="3600333">
                  <a:extLst>
                    <a:ext uri="{9D8B030D-6E8A-4147-A177-3AD203B41FA5}"/>
                  </a:extLst>
                </a:gridCol>
                <a:gridCol w="3635384">
                  <a:extLst>
                    <a:ext uri="{9D8B030D-6E8A-4147-A177-3AD203B41FA5}"/>
                  </a:extLst>
                </a:gridCol>
              </a:tblGrid>
              <a:tr h="795553">
                <a:tc>
                  <a:txBody>
                    <a:bodyPr/>
                    <a:lstStyle/>
                    <a:p>
                      <a:pPr algn="ctr"/>
                      <a:r>
                        <a:rPr kumimoji="1" lang="ja-JP" altLang="en-US" sz="2000" dirty="0" smtClean="0">
                          <a:solidFill>
                            <a:schemeClr val="tx1"/>
                          </a:solidFill>
                        </a:rPr>
                        <a:t>場面</a:t>
                      </a:r>
                      <a:endParaRPr kumimoji="1" lang="ja-JP" altLang="en-US" sz="2000" dirty="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dirty="0" smtClean="0">
                          <a:solidFill>
                            <a:schemeClr val="tx1"/>
                          </a:solidFill>
                        </a:rPr>
                        <a:t>自分が気を付けること</a:t>
                      </a:r>
                    </a:p>
                    <a:p>
                      <a:pPr algn="ctr"/>
                      <a:r>
                        <a:rPr kumimoji="1" lang="en-US" altLang="ja-JP" sz="2000" dirty="0" smtClean="0">
                          <a:solidFill>
                            <a:schemeClr val="tx1"/>
                          </a:solidFill>
                        </a:rPr>
                        <a:t>[</a:t>
                      </a:r>
                      <a:r>
                        <a:rPr kumimoji="1" lang="ja-JP" altLang="en-US" sz="2000" dirty="0" smtClean="0">
                          <a:solidFill>
                            <a:schemeClr val="tx1"/>
                          </a:solidFill>
                        </a:rPr>
                        <a:t>みんなの考え</a:t>
                      </a:r>
                      <a:r>
                        <a:rPr kumimoji="1" lang="en-US" altLang="ja-JP" sz="2000" dirty="0" smtClean="0">
                          <a:solidFill>
                            <a:schemeClr val="tx1"/>
                          </a:solidFill>
                        </a:rPr>
                        <a:t>]</a:t>
                      </a:r>
                      <a:endParaRPr kumimoji="1" lang="ja-JP" altLang="en-US" sz="2000" dirty="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000" dirty="0" smtClean="0">
                          <a:solidFill>
                            <a:schemeClr val="tx1"/>
                          </a:solidFill>
                        </a:rPr>
                        <a:t>理由</a:t>
                      </a:r>
                    </a:p>
                    <a:p>
                      <a:pPr algn="ctr"/>
                      <a:r>
                        <a:rPr kumimoji="1" lang="en-US" altLang="ja-JP" sz="2000" dirty="0" smtClean="0">
                          <a:solidFill>
                            <a:schemeClr val="tx1"/>
                          </a:solidFill>
                        </a:rPr>
                        <a:t>[</a:t>
                      </a:r>
                      <a:r>
                        <a:rPr kumimoji="1" lang="ja-JP" altLang="en-US" sz="2000" dirty="0" smtClean="0">
                          <a:solidFill>
                            <a:schemeClr val="tx1"/>
                          </a:solidFill>
                        </a:rPr>
                        <a:t>みんなの考え</a:t>
                      </a:r>
                      <a:r>
                        <a:rPr kumimoji="1" lang="en-US" altLang="ja-JP" sz="2000" dirty="0" smtClean="0">
                          <a:solidFill>
                            <a:schemeClr val="tx1"/>
                          </a:solidFill>
                        </a:rPr>
                        <a:t>]</a:t>
                      </a:r>
                      <a:endParaRPr kumimoji="1" lang="ja-JP" altLang="en-US" sz="2000" dirty="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extLst>
              </a:tr>
              <a:tr h="1738097">
                <a:tc>
                  <a:txBody>
                    <a:bodyPr/>
                    <a:lstStyle/>
                    <a:p>
                      <a:pPr algn="ctr"/>
                      <a:r>
                        <a:rPr kumimoji="1" lang="ja-JP" altLang="en-US" sz="2800" b="1" dirty="0" smtClean="0">
                          <a:solidFill>
                            <a:schemeClr val="tx1"/>
                          </a:solidFill>
                        </a:rPr>
                        <a:t>挨拶</a:t>
                      </a:r>
                      <a:endParaRPr kumimoji="1" lang="ja-JP" altLang="en-US" sz="2800" b="1" dirty="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kumimoji="1" lang="ja-JP" altLang="en-US" sz="1800" b="1" dirty="0" smtClean="0">
                          <a:solidFill>
                            <a:schemeClr val="tx1"/>
                          </a:solidFill>
                        </a:rPr>
                        <a:t>（例）相手の目を見て挨拶する。</a:t>
                      </a:r>
                    </a:p>
                    <a:p>
                      <a:endParaRPr kumimoji="1" lang="ja-JP" altLang="en-US" sz="1800" b="1" dirty="0" smtClean="0">
                        <a:solidFill>
                          <a:schemeClr val="tx1"/>
                        </a:solidFill>
                      </a:endParaRPr>
                    </a:p>
                    <a:p>
                      <a:r>
                        <a:rPr kumimoji="1" lang="ja-JP" altLang="en-US" sz="3600" b="1" dirty="0" smtClean="0">
                          <a:solidFill>
                            <a:schemeClr val="tx1"/>
                          </a:solidFill>
                        </a:rPr>
                        <a:t>　</a:t>
                      </a:r>
                      <a:r>
                        <a:rPr kumimoji="1" lang="ja-JP" altLang="en-US" sz="3600" b="1" dirty="0" smtClean="0">
                          <a:solidFill>
                            <a:srgbClr val="0000FF"/>
                          </a:solidFill>
                        </a:rPr>
                        <a:t> </a:t>
                      </a:r>
                      <a:r>
                        <a:rPr kumimoji="1" lang="en-US" altLang="ja-JP" sz="3600" b="1" dirty="0" smtClean="0">
                          <a:solidFill>
                            <a:schemeClr val="tx1"/>
                          </a:solidFill>
                        </a:rPr>
                        <a:t>[</a:t>
                      </a:r>
                      <a:r>
                        <a:rPr kumimoji="1" lang="ja-JP" altLang="en-US" sz="3600" b="1" dirty="0" smtClean="0">
                          <a:solidFill>
                            <a:srgbClr val="FF0000"/>
                          </a:solidFill>
                        </a:rPr>
                        <a:t>　　　　　　　　　</a:t>
                      </a:r>
                      <a:r>
                        <a:rPr kumimoji="1" lang="en-US" altLang="ja-JP" sz="3600" b="1" dirty="0" smtClean="0">
                          <a:solidFill>
                            <a:schemeClr val="tx1"/>
                          </a:solidFill>
                        </a:rPr>
                        <a:t>]</a:t>
                      </a:r>
                      <a:endParaRPr kumimoji="1" lang="ja-JP" altLang="en-US" sz="3600" b="1" dirty="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3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3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3600" b="1" dirty="0" smtClean="0">
                          <a:solidFill>
                            <a:schemeClr val="tx1"/>
                          </a:solidFill>
                        </a:rPr>
                        <a:t>[</a:t>
                      </a:r>
                      <a:r>
                        <a:rPr kumimoji="1" lang="ja-JP" altLang="en-US" sz="3600" b="1" dirty="0" smtClean="0">
                          <a:solidFill>
                            <a:schemeClr val="tx1"/>
                          </a:solidFill>
                        </a:rPr>
                        <a:t>　　　　　　　　　　</a:t>
                      </a:r>
                      <a:r>
                        <a:rPr kumimoji="1" lang="en-US" altLang="ja-JP" sz="3600" b="1" dirty="0" smtClean="0">
                          <a:solidFill>
                            <a:schemeClr val="tx1"/>
                          </a:solidFill>
                        </a:rPr>
                        <a:t>]</a:t>
                      </a:r>
                      <a:endParaRPr kumimoji="1" lang="ja-JP" altLang="en-US" sz="3600" b="1" dirty="0" smtClean="0">
                        <a:solidFill>
                          <a:schemeClr val="tx1"/>
                        </a:solidFill>
                      </a:endParaRPr>
                    </a:p>
                  </a:txBody>
                  <a:tcPr marL="91438" marR="91438"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extLst>
              </a:tr>
            </a:tbl>
          </a:graphicData>
        </a:graphic>
      </p:graphicFrame>
      <p:sp>
        <p:nvSpPr>
          <p:cNvPr id="1568" name="テキスト ボックス 9"/>
          <p:cNvSpPr txBox="1">
            <a:spLocks noChangeArrowheads="1"/>
          </p:cNvSpPr>
          <p:nvPr/>
        </p:nvSpPr>
        <p:spPr>
          <a:xfrm>
            <a:off x="2087562" y="5311775"/>
            <a:ext cx="2808288" cy="646112"/>
          </a:xfrm>
          <a:prstGeom prst="rect">
            <a:avLst/>
          </a:prstGeom>
          <a:noFill/>
          <a:ln>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3600" b="1" noProof="0" dirty="0">
                <a:solidFill>
                  <a:srgbClr val="0000FF"/>
                </a:solidFill>
                <a:effectLst/>
              </a:rPr>
              <a:t>自分の考え</a:t>
            </a:r>
          </a:p>
        </p:txBody>
      </p:sp>
      <p:sp>
        <p:nvSpPr>
          <p:cNvPr id="1569" name="テキスト ボックス 13"/>
          <p:cNvSpPr txBox="1">
            <a:spLocks noChangeArrowheads="1"/>
          </p:cNvSpPr>
          <p:nvPr/>
        </p:nvSpPr>
        <p:spPr>
          <a:xfrm>
            <a:off x="1908175" y="5959475"/>
            <a:ext cx="2987675" cy="647700"/>
          </a:xfrm>
          <a:prstGeom prst="rect">
            <a:avLst/>
          </a:prstGeom>
          <a:noFill/>
          <a:ln>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3600" b="1" noProof="0" dirty="0">
                <a:solidFill>
                  <a:srgbClr val="FF0000"/>
                </a:solidFill>
                <a:effectLst/>
              </a:rPr>
              <a:t>みんなの考え</a:t>
            </a:r>
          </a:p>
        </p:txBody>
      </p:sp>
      <p:sp>
        <p:nvSpPr>
          <p:cNvPr id="1570" name="テキスト 384"/>
          <p:cNvSpPr txBox="1">
            <a:spLocks noChangeArrowheads="1"/>
          </p:cNvSpPr>
          <p:nvPr/>
        </p:nvSpPr>
        <p:spPr>
          <a:xfrm>
            <a:off x="538585" y="163135"/>
            <a:ext cx="2863090"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6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8" grpId="0" animBg="1" autoUpdateAnimBg="0"/>
      <p:bldP spid="1569"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572" name="四角形 343"/>
          <p:cNvSpPr>
            <a:spLocks noGrp="1"/>
          </p:cNvSpPr>
          <p:nvPr>
            <p:ph type="ctrTitle" idx="4294967295"/>
          </p:nvPr>
        </p:nvSpPr>
        <p:spPr>
          <a:xfrm>
            <a:off x="363339" y="405000"/>
            <a:ext cx="2314724" cy="1580961"/>
          </a:xfrm>
          <a:prstGeom prst="wedgeRectCallout">
            <a:avLst>
              <a:gd name="adj1" fmla="val 50078"/>
              <a:gd name="adj2" fmla="val 6607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3600">
                <a:latin typeface="+mj-ea"/>
                <a:ea typeface="+mj-ea"/>
              </a:rPr>
              <a:t>Ｐ３３を開きましょう</a:t>
            </a:r>
          </a:p>
        </p:txBody>
      </p:sp>
      <p:pic>
        <p:nvPicPr>
          <p:cNvPr id="1573" name="オブジェクト 345"/>
          <p:cNvPicPr>
            <a:picLocks noChangeAspect="1"/>
          </p:cNvPicPr>
          <p:nvPr/>
        </p:nvPicPr>
        <p:blipFill>
          <a:blip r:embed="rId1"/>
          <a:stretch>
            <a:fillRect/>
          </a:stretch>
        </p:blipFill>
        <p:spPr>
          <a:xfrm>
            <a:off x="2700000" y="189000"/>
            <a:ext cx="3890354" cy="4185471"/>
          </a:xfrm>
          <a:prstGeom prst="rect">
            <a:avLst/>
          </a:prstGeom>
          <a:solidFill>
            <a:schemeClr val="tx1"/>
          </a:solidFill>
          <a:ln>
            <a:solidFill>
              <a:schemeClr val="tx1"/>
            </a:solidFill>
          </a:ln>
        </p:spPr>
      </p:pic>
      <p:pic>
        <p:nvPicPr>
          <p:cNvPr id="1574" name="オブジェクト 346"/>
          <p:cNvPicPr>
            <a:picLocks noChangeAspect="1"/>
          </p:cNvPicPr>
          <p:nvPr/>
        </p:nvPicPr>
        <p:blipFill>
          <a:blip r:embed="rId2"/>
          <a:stretch>
            <a:fillRect/>
          </a:stretch>
        </p:blipFill>
        <p:spPr>
          <a:xfrm>
            <a:off x="2678063" y="4374471"/>
            <a:ext cx="3934228" cy="2273013"/>
          </a:xfrm>
          <a:prstGeom prst="rect">
            <a:avLst/>
          </a:prstGeom>
          <a:solidFill>
            <a:schemeClr val="tx1"/>
          </a:solidFill>
          <a:ln>
            <a:solidFill>
              <a:schemeClr val="tx1"/>
            </a:solidFill>
          </a:ln>
        </p:spPr>
      </p:pic>
      <p:sp>
        <p:nvSpPr>
          <p:cNvPr id="1575" name="四角形 347"/>
          <p:cNvSpPr/>
          <p:nvPr/>
        </p:nvSpPr>
        <p:spPr>
          <a:xfrm>
            <a:off x="180000" y="3930016"/>
            <a:ext cx="2314724" cy="1580961"/>
          </a:xfrm>
          <a:prstGeom prst="wedgeRectCallout">
            <a:avLst>
              <a:gd name="adj1" fmla="val 50078"/>
              <a:gd name="adj2" fmla="val 66075"/>
            </a:avLst>
          </a:prstGeom>
          <a:solidFill>
            <a:srgbClr val="00B0F0"/>
          </a:solidFill>
          <a:ln>
            <a:solidFill>
              <a:schemeClr val="bg1"/>
            </a:solidFill>
            <a:miter/>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mj-lt"/>
                <a:ea typeface="+mj-ea"/>
                <a:cs typeface="+mj-cs"/>
              </a:defRPr>
            </a:lvl1pPr>
            <a:lvl2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2pPr>
            <a:lvl3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3pPr>
            <a:lvl4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4pPr>
            <a:lvl5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9pPr>
          </a:lstStyle>
          <a:p>
            <a:pPr algn="ctr">
              <a:defRPr lang="ja-JP" altLang="en-US"/>
            </a:pPr>
            <a:r>
              <a:rPr lang="ja-JP" altLang="en-US" sz="3600">
                <a:latin typeface="+mj-ea"/>
                <a:ea typeface="+mj-ea"/>
              </a:rPr>
              <a:t>Ｐ３４に</a:t>
            </a:r>
          </a:p>
          <a:p>
            <a:pPr algn="ctr">
              <a:defRPr lang="ja-JP" altLang="en-US"/>
            </a:pPr>
            <a:r>
              <a:rPr lang="ja-JP" altLang="en-US" sz="3600">
                <a:latin typeface="+mj-ea"/>
                <a:ea typeface="+mj-ea"/>
              </a:rPr>
              <a:t>続きがあります</a:t>
            </a:r>
          </a:p>
        </p:txBody>
      </p:sp>
      <p:sp>
        <p:nvSpPr>
          <p:cNvPr id="1576" name="図形 348"/>
          <p:cNvSpPr/>
          <p:nvPr/>
        </p:nvSpPr>
        <p:spPr>
          <a:xfrm>
            <a:off x="6805544" y="1985961"/>
            <a:ext cx="2016000" cy="1114546"/>
          </a:xfrm>
          <a:prstGeom prst="wedgeRectCallout">
            <a:avLst>
              <a:gd name="adj1" fmla="val -57666"/>
              <a:gd name="adj2" fmla="val 7414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b="1" dirty="0"/>
              <a:t>全部で２０項目</a:t>
            </a:r>
          </a:p>
          <a:p>
            <a:pPr algn="ctr"/>
            <a:r>
              <a:rPr kumimoji="1" lang="ja-JP" altLang="en-US" b="1" dirty="0"/>
              <a:t>あります。</a:t>
            </a:r>
          </a:p>
        </p:txBody>
      </p:sp>
      <p:sp>
        <p:nvSpPr>
          <p:cNvPr id="1577" name="四角形 349"/>
          <p:cNvSpPr/>
          <p:nvPr/>
        </p:nvSpPr>
        <p:spPr>
          <a:xfrm rot="5400000">
            <a:off x="3751173" y="3818705"/>
            <a:ext cx="4874733" cy="780788"/>
          </a:xfrm>
          <a:prstGeom prst="rect">
            <a:avLst/>
          </a:prstGeom>
          <a:solidFill>
            <a:srgbClr val="FFC000">
              <a:alpha val="0"/>
            </a:srgbClr>
          </a:solidFill>
          <a:ln w="38100" cap="flat" cmpd="sng">
            <a:solidFill>
              <a:srgbClr val="FFC000"/>
            </a:solidFill>
            <a:prstDash val="solid"/>
            <a:round/>
            <a:headEnd/>
            <a:tailEnd/>
          </a:ln>
        </p:spPr>
      </p:sp>
      <p:sp>
        <p:nvSpPr>
          <p:cNvPr id="1578" name="テキスト 388"/>
          <p:cNvSpPr txBox="1">
            <a:spLocks noChangeArrowheads="1"/>
          </p:cNvSpPr>
          <p:nvPr/>
        </p:nvSpPr>
        <p:spPr>
          <a:xfrm>
            <a:off x="0" y="6242314"/>
            <a:ext cx="2782539"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Ⅲ－（１）－２４</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580" name="オブジェクト 360"/>
          <p:cNvPicPr>
            <a:picLocks noChangeAspect="1"/>
          </p:cNvPicPr>
          <p:nvPr/>
        </p:nvPicPr>
        <p:blipFill>
          <a:blip r:embed="rId1"/>
          <a:stretch>
            <a:fillRect/>
          </a:stretch>
        </p:blipFill>
        <p:spPr>
          <a:xfrm>
            <a:off x="1216325" y="1766799"/>
            <a:ext cx="5603878" cy="4743077"/>
          </a:xfrm>
          <a:prstGeom prst="rect">
            <a:avLst/>
          </a:prstGeom>
          <a:solidFill>
            <a:schemeClr val="tx1"/>
          </a:solidFill>
          <a:ln>
            <a:solidFill>
              <a:schemeClr val="tx1"/>
            </a:solidFill>
          </a:ln>
        </p:spPr>
      </p:pic>
      <p:sp>
        <p:nvSpPr>
          <p:cNvPr id="1581" name="四角形 343"/>
          <p:cNvSpPr>
            <a:spLocks noGrp="1"/>
          </p:cNvSpPr>
          <p:nvPr>
            <p:ph type="ctrTitle" idx="4294967295"/>
          </p:nvPr>
        </p:nvSpPr>
        <p:spPr>
          <a:xfrm>
            <a:off x="180000" y="1166441"/>
            <a:ext cx="2072650" cy="1200715"/>
          </a:xfrm>
          <a:prstGeom prst="wedgeRectCallout">
            <a:avLst>
              <a:gd name="adj1" fmla="val 50078"/>
              <a:gd name="adj2" fmla="val 6607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3200">
                <a:latin typeface="+mj-ea"/>
                <a:ea typeface="+mj-ea"/>
              </a:rPr>
              <a:t>Ｐ３５を開きましょう</a:t>
            </a:r>
          </a:p>
        </p:txBody>
      </p:sp>
      <p:sp>
        <p:nvSpPr>
          <p:cNvPr id="1582" name="図形 348"/>
          <p:cNvSpPr/>
          <p:nvPr/>
        </p:nvSpPr>
        <p:spPr>
          <a:xfrm>
            <a:off x="6446947" y="1628939"/>
            <a:ext cx="2445053" cy="1476435"/>
          </a:xfrm>
          <a:prstGeom prst="wedgeRectCallout">
            <a:avLst>
              <a:gd name="adj1" fmla="val -57666"/>
              <a:gd name="adj2" fmla="val 74140"/>
            </a:avLst>
          </a:prstGeom>
        </p:spPr>
        <p:style>
          <a:lnRef idx="2">
            <a:schemeClr val="accent2"/>
          </a:lnRef>
          <a:fillRef idx="1">
            <a:schemeClr val="lt1"/>
          </a:fillRef>
          <a:effectRef idx="0">
            <a:schemeClr val="accent2"/>
          </a:effectRef>
          <a:fontRef idx="minor">
            <a:schemeClr val="dk1"/>
          </a:fontRef>
        </p:style>
        <p:txBody>
          <a:bodyPr rtlCol="0" anchor="t" anchorCtr="0">
            <a:spAutoFit/>
          </a:bodyPr>
          <a:lstStyle/>
          <a:p>
            <a:pPr algn="ctr"/>
            <a:r>
              <a:rPr kumimoji="1" lang="ja-JP" altLang="en-US" b="1" dirty="0"/>
              <a:t>　　　　　　　　　　　</a:t>
            </a:r>
          </a:p>
          <a:p>
            <a:pPr algn="ctr"/>
            <a:endParaRPr kumimoji="1" lang="ja-JP" altLang="en-US" b="1" dirty="0"/>
          </a:p>
          <a:p>
            <a:pPr algn="ctr"/>
            <a:endParaRPr kumimoji="1" lang="ja-JP" altLang="en-US" b="1" dirty="0"/>
          </a:p>
          <a:p>
            <a:pPr algn="ctr"/>
            <a:r>
              <a:rPr kumimoji="1" lang="ja-JP" altLang="en-US" b="1" dirty="0"/>
              <a:t>　　　に自分の考えを書きましょう</a:t>
            </a:r>
          </a:p>
        </p:txBody>
      </p:sp>
      <p:pic>
        <p:nvPicPr>
          <p:cNvPr id="1583" name="オブジェクト 361"/>
          <p:cNvPicPr>
            <a:picLocks noChangeAspect="1"/>
          </p:cNvPicPr>
          <p:nvPr/>
        </p:nvPicPr>
        <p:blipFill>
          <a:blip r:embed="rId2"/>
          <a:stretch>
            <a:fillRect/>
          </a:stretch>
        </p:blipFill>
        <p:spPr>
          <a:xfrm>
            <a:off x="338407" y="189000"/>
            <a:ext cx="6834499" cy="961841"/>
          </a:xfrm>
          <a:prstGeom prst="rect">
            <a:avLst/>
          </a:prstGeom>
          <a:solidFill>
            <a:schemeClr val="tx1"/>
          </a:solidFill>
          <a:ln>
            <a:solidFill>
              <a:schemeClr val="tx1"/>
            </a:solidFill>
          </a:ln>
        </p:spPr>
      </p:pic>
      <p:sp>
        <p:nvSpPr>
          <p:cNvPr id="1584" name="四角形 363"/>
          <p:cNvSpPr/>
          <p:nvPr/>
        </p:nvSpPr>
        <p:spPr>
          <a:xfrm>
            <a:off x="2775274" y="4138338"/>
            <a:ext cx="3671673" cy="356091"/>
          </a:xfrm>
          <a:prstGeom prst="rect">
            <a:avLst/>
          </a:prstGeom>
          <a:solidFill>
            <a:srgbClr val="FFC000">
              <a:alpha val="0"/>
            </a:srgbClr>
          </a:solidFill>
          <a:ln w="44450" cap="flat" cmpd="sng">
            <a:solidFill>
              <a:srgbClr val="FF0000"/>
            </a:solidFill>
            <a:prstDash val="solid"/>
            <a:round/>
            <a:headEnd/>
            <a:tailEnd/>
          </a:ln>
        </p:spPr>
      </p:sp>
      <p:sp>
        <p:nvSpPr>
          <p:cNvPr id="1585" name="四角形 364"/>
          <p:cNvSpPr/>
          <p:nvPr/>
        </p:nvSpPr>
        <p:spPr>
          <a:xfrm>
            <a:off x="2775274" y="3285000"/>
            <a:ext cx="3671673" cy="356091"/>
          </a:xfrm>
          <a:prstGeom prst="rect">
            <a:avLst/>
          </a:prstGeom>
          <a:solidFill>
            <a:srgbClr val="FFC000">
              <a:alpha val="0"/>
            </a:srgbClr>
          </a:solidFill>
          <a:ln w="44450" cap="flat" cmpd="sng">
            <a:solidFill>
              <a:srgbClr val="FF0000"/>
            </a:solidFill>
            <a:prstDash val="solid"/>
            <a:round/>
            <a:headEnd/>
            <a:tailEnd/>
          </a:ln>
        </p:spPr>
      </p:sp>
      <p:sp>
        <p:nvSpPr>
          <p:cNvPr id="1586" name="四角形 365"/>
          <p:cNvSpPr/>
          <p:nvPr/>
        </p:nvSpPr>
        <p:spPr>
          <a:xfrm>
            <a:off x="2775274" y="2519556"/>
            <a:ext cx="3671673" cy="356091"/>
          </a:xfrm>
          <a:prstGeom prst="rect">
            <a:avLst/>
          </a:prstGeom>
          <a:solidFill>
            <a:srgbClr val="FFC000">
              <a:alpha val="0"/>
            </a:srgbClr>
          </a:solidFill>
          <a:ln w="44450" cap="flat" cmpd="sng">
            <a:solidFill>
              <a:srgbClr val="FF0000"/>
            </a:solidFill>
            <a:prstDash val="solid"/>
            <a:round/>
            <a:headEnd/>
            <a:tailEnd/>
          </a:ln>
        </p:spPr>
      </p:sp>
      <p:sp>
        <p:nvSpPr>
          <p:cNvPr id="1587" name="四角形 366"/>
          <p:cNvSpPr/>
          <p:nvPr/>
        </p:nvSpPr>
        <p:spPr>
          <a:xfrm>
            <a:off x="2775274" y="4869000"/>
            <a:ext cx="3671673" cy="356091"/>
          </a:xfrm>
          <a:prstGeom prst="rect">
            <a:avLst/>
          </a:prstGeom>
          <a:solidFill>
            <a:srgbClr val="FFC000">
              <a:alpha val="0"/>
            </a:srgbClr>
          </a:solidFill>
          <a:ln w="44450" cap="flat" cmpd="sng">
            <a:solidFill>
              <a:srgbClr val="FF0000"/>
            </a:solidFill>
            <a:prstDash val="solid"/>
            <a:round/>
            <a:headEnd/>
            <a:tailEnd/>
          </a:ln>
        </p:spPr>
      </p:sp>
      <p:sp>
        <p:nvSpPr>
          <p:cNvPr id="1588" name="四角形 367"/>
          <p:cNvSpPr/>
          <p:nvPr/>
        </p:nvSpPr>
        <p:spPr>
          <a:xfrm>
            <a:off x="2775274" y="5661000"/>
            <a:ext cx="3671673" cy="356091"/>
          </a:xfrm>
          <a:prstGeom prst="rect">
            <a:avLst/>
          </a:prstGeom>
          <a:solidFill>
            <a:srgbClr val="FFC000">
              <a:alpha val="0"/>
            </a:srgbClr>
          </a:solidFill>
          <a:ln w="44450" cap="flat" cmpd="sng">
            <a:solidFill>
              <a:srgbClr val="FF0000"/>
            </a:solidFill>
            <a:prstDash val="solid"/>
            <a:round/>
            <a:headEnd/>
            <a:tailEnd/>
          </a:ln>
        </p:spPr>
      </p:sp>
      <p:sp>
        <p:nvSpPr>
          <p:cNvPr id="1589" name="四角形 368"/>
          <p:cNvSpPr/>
          <p:nvPr/>
        </p:nvSpPr>
        <p:spPr>
          <a:xfrm>
            <a:off x="6810154" y="2011066"/>
            <a:ext cx="1928578" cy="356091"/>
          </a:xfrm>
          <a:prstGeom prst="rect">
            <a:avLst/>
          </a:prstGeom>
          <a:solidFill>
            <a:srgbClr val="FFC000">
              <a:alpha val="0"/>
            </a:srgbClr>
          </a:solidFill>
          <a:ln w="44450" cap="flat" cmpd="sng">
            <a:solidFill>
              <a:srgbClr val="FF0000"/>
            </a:solidFill>
            <a:prstDash val="solid"/>
            <a:round/>
            <a:headEnd/>
            <a:tailEnd/>
          </a:ln>
        </p:spPr>
      </p:sp>
      <p:sp>
        <p:nvSpPr>
          <p:cNvPr id="1590" name="テキスト 369"/>
          <p:cNvSpPr txBox="1"/>
          <p:nvPr/>
        </p:nvSpPr>
        <p:spPr>
          <a:xfrm>
            <a:off x="6541109" y="1642627"/>
            <a:ext cx="631797" cy="399217"/>
          </a:xfrm>
          <a:prstGeom prst="rect">
            <a:avLst/>
          </a:prstGeom>
        </p:spPr>
        <p:txBody>
          <a:bodyPr>
            <a:spAutoFit/>
          </a:bodyPr>
          <a:lstStyle/>
          <a:p>
            <a:pPr>
              <a:defRPr lang="ja-JP" altLang="en-US"/>
            </a:pPr>
            <a:r>
              <a:rPr lang="ja-JP" altLang="en-US" sz="2000" b="1"/>
              <a:t>①</a:t>
            </a:r>
          </a:p>
        </p:txBody>
      </p:sp>
      <p:sp>
        <p:nvSpPr>
          <p:cNvPr id="1591" name="テキスト 392"/>
          <p:cNvSpPr txBox="1">
            <a:spLocks noChangeArrowheads="1"/>
          </p:cNvSpPr>
          <p:nvPr/>
        </p:nvSpPr>
        <p:spPr>
          <a:xfrm>
            <a:off x="6077949" y="6310268"/>
            <a:ext cx="2881338"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Ⅲ－（１）－２５</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593" name="オブジェクト 361"/>
          <p:cNvPicPr>
            <a:picLocks noChangeAspect="1"/>
          </p:cNvPicPr>
          <p:nvPr/>
        </p:nvPicPr>
        <p:blipFill>
          <a:blip r:embed="rId1"/>
          <a:stretch>
            <a:fillRect/>
          </a:stretch>
        </p:blipFill>
        <p:spPr>
          <a:xfrm>
            <a:off x="338407" y="189000"/>
            <a:ext cx="6834499" cy="961841"/>
          </a:xfrm>
          <a:prstGeom prst="rect">
            <a:avLst/>
          </a:prstGeom>
          <a:solidFill>
            <a:schemeClr val="tx1"/>
          </a:solidFill>
          <a:ln>
            <a:solidFill>
              <a:schemeClr val="tx1"/>
            </a:solidFill>
          </a:ln>
        </p:spPr>
      </p:pic>
      <p:pic>
        <p:nvPicPr>
          <p:cNvPr id="1594" name="オブジェクト 360"/>
          <p:cNvPicPr>
            <a:picLocks noChangeAspect="1"/>
          </p:cNvPicPr>
          <p:nvPr/>
        </p:nvPicPr>
        <p:blipFill>
          <a:blip r:embed="rId2"/>
          <a:stretch>
            <a:fillRect/>
          </a:stretch>
        </p:blipFill>
        <p:spPr>
          <a:xfrm>
            <a:off x="1216325" y="1766799"/>
            <a:ext cx="5603878" cy="4743077"/>
          </a:xfrm>
          <a:prstGeom prst="rect">
            <a:avLst/>
          </a:prstGeom>
          <a:solidFill>
            <a:schemeClr val="tx1"/>
          </a:solidFill>
          <a:ln>
            <a:solidFill>
              <a:schemeClr val="tx1"/>
            </a:solidFill>
          </a:ln>
        </p:spPr>
      </p:pic>
      <p:sp>
        <p:nvSpPr>
          <p:cNvPr id="1595" name="四角形 343"/>
          <p:cNvSpPr>
            <a:spLocks noGrp="1"/>
          </p:cNvSpPr>
          <p:nvPr>
            <p:ph type="ctrTitle" idx="4294967295"/>
          </p:nvPr>
        </p:nvSpPr>
        <p:spPr>
          <a:xfrm>
            <a:off x="180000" y="1166441"/>
            <a:ext cx="2072650" cy="1200715"/>
          </a:xfrm>
          <a:prstGeom prst="wedgeRectCallout">
            <a:avLst>
              <a:gd name="adj1" fmla="val 50078"/>
              <a:gd name="adj2" fmla="val 66075"/>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3200">
                <a:latin typeface="+mj-ea"/>
                <a:ea typeface="+mj-ea"/>
              </a:rPr>
              <a:t>Ｐ３５を開きましょう</a:t>
            </a:r>
          </a:p>
        </p:txBody>
      </p:sp>
      <p:sp>
        <p:nvSpPr>
          <p:cNvPr id="1596" name="図形 348"/>
          <p:cNvSpPr/>
          <p:nvPr/>
        </p:nvSpPr>
        <p:spPr>
          <a:xfrm>
            <a:off x="6300000" y="967473"/>
            <a:ext cx="2600770" cy="1199436"/>
          </a:xfrm>
          <a:prstGeom prst="wedgeRectCallout">
            <a:avLst>
              <a:gd name="adj1" fmla="val -13189"/>
              <a:gd name="adj2" fmla="val 45452"/>
            </a:avLst>
          </a:prstGeom>
        </p:spPr>
        <p:style>
          <a:lnRef idx="2">
            <a:schemeClr val="accent2"/>
          </a:lnRef>
          <a:fillRef idx="1">
            <a:schemeClr val="lt1"/>
          </a:fillRef>
          <a:effectRef idx="0">
            <a:schemeClr val="accent2"/>
          </a:effectRef>
          <a:fontRef idx="minor">
            <a:schemeClr val="dk1"/>
          </a:fontRef>
        </p:style>
        <p:txBody>
          <a:bodyPr wrap="square" rtlCol="0" anchor="t" anchorCtr="0">
            <a:spAutoFit/>
          </a:bodyPr>
          <a:lstStyle/>
          <a:p>
            <a:pPr algn="ctr"/>
            <a:endParaRPr kumimoji="1" lang="ja-JP" altLang="en-US" b="1" dirty="0"/>
          </a:p>
          <a:p>
            <a:pPr algn="ctr"/>
            <a:endParaRPr kumimoji="1" lang="ja-JP" altLang="en-US" b="1" dirty="0"/>
          </a:p>
          <a:p>
            <a:pPr algn="ctr"/>
            <a:r>
              <a:rPr kumimoji="1" lang="ja-JP" altLang="en-US" b="1" dirty="0"/>
              <a:t>グループで話し合います</a:t>
            </a:r>
          </a:p>
          <a:p>
            <a:pPr algn="ctr"/>
            <a:endParaRPr kumimoji="1" lang="ja-JP" altLang="en-US" b="1" dirty="0"/>
          </a:p>
        </p:txBody>
      </p:sp>
      <p:sp>
        <p:nvSpPr>
          <p:cNvPr id="1597" name="四角形 367"/>
          <p:cNvSpPr/>
          <p:nvPr/>
        </p:nvSpPr>
        <p:spPr>
          <a:xfrm>
            <a:off x="2621569" y="5839045"/>
            <a:ext cx="3962811" cy="356091"/>
          </a:xfrm>
          <a:prstGeom prst="rect">
            <a:avLst/>
          </a:prstGeom>
          <a:solidFill>
            <a:srgbClr val="FFC000">
              <a:alpha val="0"/>
            </a:srgbClr>
          </a:solidFill>
          <a:ln w="44450" cap="flat" cmpd="sng">
            <a:solidFill>
              <a:srgbClr val="00B050"/>
            </a:solidFill>
            <a:prstDash val="solid"/>
            <a:round/>
            <a:headEnd/>
            <a:tailEnd/>
          </a:ln>
        </p:spPr>
      </p:sp>
      <p:sp>
        <p:nvSpPr>
          <p:cNvPr id="1598" name="テキスト 369"/>
          <p:cNvSpPr txBox="1"/>
          <p:nvPr/>
        </p:nvSpPr>
        <p:spPr>
          <a:xfrm>
            <a:off x="6504304" y="968365"/>
            <a:ext cx="631797" cy="399217"/>
          </a:xfrm>
          <a:prstGeom prst="rect">
            <a:avLst/>
          </a:prstGeom>
        </p:spPr>
        <p:txBody>
          <a:bodyPr wrap="square">
            <a:spAutoFit/>
          </a:bodyPr>
          <a:lstStyle/>
          <a:p>
            <a:pPr>
              <a:defRPr lang="ja-JP" altLang="en-US"/>
            </a:pPr>
            <a:r>
              <a:rPr lang="ja-JP" altLang="en-US" sz="2000" b="1"/>
              <a:t>②</a:t>
            </a:r>
          </a:p>
        </p:txBody>
      </p:sp>
      <p:sp>
        <p:nvSpPr>
          <p:cNvPr id="1599" name="四角形 392"/>
          <p:cNvSpPr/>
          <p:nvPr/>
        </p:nvSpPr>
        <p:spPr>
          <a:xfrm>
            <a:off x="2622056" y="2749283"/>
            <a:ext cx="3833660" cy="356091"/>
          </a:xfrm>
          <a:prstGeom prst="rect">
            <a:avLst/>
          </a:prstGeom>
          <a:solidFill>
            <a:srgbClr val="FFC000">
              <a:alpha val="0"/>
            </a:srgbClr>
          </a:solidFill>
          <a:ln w="44450" cap="flat" cmpd="sng">
            <a:solidFill>
              <a:srgbClr val="00B050"/>
            </a:solidFill>
            <a:prstDash val="solid"/>
            <a:round/>
            <a:headEnd/>
            <a:tailEnd/>
          </a:ln>
        </p:spPr>
      </p:sp>
      <p:sp>
        <p:nvSpPr>
          <p:cNvPr id="1600" name="四角形 393"/>
          <p:cNvSpPr/>
          <p:nvPr/>
        </p:nvSpPr>
        <p:spPr>
          <a:xfrm>
            <a:off x="2622056" y="5157000"/>
            <a:ext cx="3962811" cy="356091"/>
          </a:xfrm>
          <a:prstGeom prst="rect">
            <a:avLst/>
          </a:prstGeom>
          <a:solidFill>
            <a:srgbClr val="FFC000">
              <a:alpha val="0"/>
            </a:srgbClr>
          </a:solidFill>
          <a:ln w="44450" cap="flat" cmpd="sng">
            <a:solidFill>
              <a:srgbClr val="00B050"/>
            </a:solidFill>
            <a:prstDash val="solid"/>
            <a:round/>
            <a:headEnd/>
            <a:tailEnd/>
          </a:ln>
        </p:spPr>
      </p:sp>
      <p:sp>
        <p:nvSpPr>
          <p:cNvPr id="1601" name="四角形 394"/>
          <p:cNvSpPr/>
          <p:nvPr/>
        </p:nvSpPr>
        <p:spPr>
          <a:xfrm>
            <a:off x="2621569" y="4437000"/>
            <a:ext cx="3962811" cy="356091"/>
          </a:xfrm>
          <a:prstGeom prst="rect">
            <a:avLst/>
          </a:prstGeom>
          <a:solidFill>
            <a:srgbClr val="FFC000">
              <a:alpha val="0"/>
            </a:srgbClr>
          </a:solidFill>
          <a:ln w="44450" cap="flat" cmpd="sng">
            <a:solidFill>
              <a:srgbClr val="00B050"/>
            </a:solidFill>
            <a:prstDash val="solid"/>
            <a:round/>
            <a:headEnd/>
            <a:tailEnd/>
          </a:ln>
        </p:spPr>
      </p:sp>
      <p:sp>
        <p:nvSpPr>
          <p:cNvPr id="1602" name="四角形 395"/>
          <p:cNvSpPr/>
          <p:nvPr/>
        </p:nvSpPr>
        <p:spPr>
          <a:xfrm>
            <a:off x="2622056" y="3645000"/>
            <a:ext cx="3962811" cy="356091"/>
          </a:xfrm>
          <a:prstGeom prst="rect">
            <a:avLst/>
          </a:prstGeom>
          <a:solidFill>
            <a:srgbClr val="FFC000">
              <a:alpha val="0"/>
            </a:srgbClr>
          </a:solidFill>
          <a:ln w="44450" cap="flat" cmpd="sng">
            <a:solidFill>
              <a:srgbClr val="00B050"/>
            </a:solidFill>
            <a:prstDash val="solid"/>
            <a:round/>
            <a:headEnd/>
            <a:tailEnd/>
          </a:ln>
        </p:spPr>
      </p:sp>
      <p:sp>
        <p:nvSpPr>
          <p:cNvPr id="1603" name="図形 397"/>
          <p:cNvSpPr/>
          <p:nvPr/>
        </p:nvSpPr>
        <p:spPr>
          <a:xfrm>
            <a:off x="6300001" y="2524656"/>
            <a:ext cx="2600770" cy="1476435"/>
          </a:xfrm>
          <a:prstGeom prst="wedgeRectCallout">
            <a:avLst>
              <a:gd name="adj1" fmla="val -69408"/>
              <a:gd name="adj2" fmla="val -14791"/>
            </a:avLst>
          </a:prstGeom>
        </p:spPr>
        <p:style>
          <a:lnRef idx="2">
            <a:schemeClr val="accent2"/>
          </a:lnRef>
          <a:fillRef idx="1">
            <a:schemeClr val="lt1"/>
          </a:fillRef>
          <a:effectRef idx="0">
            <a:schemeClr val="accent2"/>
          </a:effectRef>
          <a:fontRef idx="minor">
            <a:schemeClr val="dk1"/>
          </a:fontRef>
        </p:style>
        <p:txBody>
          <a:bodyPr wrap="square" rtlCol="0" anchor="t" anchorCtr="0">
            <a:spAutoFit/>
          </a:bodyPr>
          <a:lstStyle/>
          <a:p>
            <a:pPr algn="ctr"/>
            <a:endParaRPr kumimoji="1" lang="ja-JP" altLang="en-US" b="1" dirty="0"/>
          </a:p>
          <a:p>
            <a:pPr algn="ctr"/>
            <a:r>
              <a:rPr kumimoji="1" lang="ja-JP" altLang="en-US" b="1" dirty="0"/>
              <a:t>みんなの考えを</a:t>
            </a:r>
          </a:p>
          <a:p>
            <a:pPr algn="ctr"/>
            <a:endParaRPr kumimoji="1" lang="ja-JP" altLang="en-US" b="1" dirty="0"/>
          </a:p>
          <a:p>
            <a:pPr algn="ctr"/>
            <a:endParaRPr kumimoji="1" lang="ja-JP" altLang="en-US" b="1" dirty="0"/>
          </a:p>
          <a:p>
            <a:pPr algn="ctr"/>
            <a:r>
              <a:rPr kumimoji="1" lang="ja-JP" altLang="en-US" b="1" dirty="0"/>
              <a:t>に書きます</a:t>
            </a:r>
          </a:p>
        </p:txBody>
      </p:sp>
      <p:sp>
        <p:nvSpPr>
          <p:cNvPr id="1604" name="四角形 396"/>
          <p:cNvSpPr/>
          <p:nvPr/>
        </p:nvSpPr>
        <p:spPr>
          <a:xfrm>
            <a:off x="6455716" y="3262873"/>
            <a:ext cx="2213621" cy="356091"/>
          </a:xfrm>
          <a:prstGeom prst="rect">
            <a:avLst/>
          </a:prstGeom>
          <a:solidFill>
            <a:srgbClr val="FFC000">
              <a:alpha val="0"/>
            </a:srgbClr>
          </a:solidFill>
          <a:ln w="44450" cap="flat" cmpd="sng">
            <a:solidFill>
              <a:srgbClr val="00B050"/>
            </a:solidFill>
            <a:prstDash val="solid"/>
            <a:round/>
            <a:headEnd/>
            <a:tailEnd/>
          </a:ln>
        </p:spPr>
      </p:sp>
      <p:sp>
        <p:nvSpPr>
          <p:cNvPr id="1605" name="テキスト 398"/>
          <p:cNvSpPr txBox="1"/>
          <p:nvPr/>
        </p:nvSpPr>
        <p:spPr>
          <a:xfrm>
            <a:off x="6687149" y="2549675"/>
            <a:ext cx="631797" cy="399217"/>
          </a:xfrm>
          <a:prstGeom prst="rect">
            <a:avLst/>
          </a:prstGeom>
        </p:spPr>
        <p:txBody>
          <a:bodyPr wrap="square">
            <a:spAutoFit/>
          </a:bodyPr>
          <a:lstStyle/>
          <a:p>
            <a:pPr>
              <a:defRPr lang="ja-JP" altLang="en-US"/>
            </a:pPr>
            <a:r>
              <a:rPr lang="ja-JP" altLang="en-US" sz="2000" b="1"/>
              <a:t>③</a:t>
            </a:r>
          </a:p>
        </p:txBody>
      </p:sp>
      <p:sp>
        <p:nvSpPr>
          <p:cNvPr id="1606" name="テキスト 396"/>
          <p:cNvSpPr txBox="1">
            <a:spLocks noChangeArrowheads="1"/>
          </p:cNvSpPr>
          <p:nvPr/>
        </p:nvSpPr>
        <p:spPr>
          <a:xfrm>
            <a:off x="6133125" y="6343233"/>
            <a:ext cx="2770064"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Ⅲ－（１）－２６</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608" name="タイトル 1"/>
          <p:cNvSpPr txBox="1">
            <a:spLocks noChangeArrowheads="1"/>
          </p:cNvSpPr>
          <p:nvPr/>
        </p:nvSpPr>
        <p:spPr>
          <a:xfrm>
            <a:off x="139700" y="188912"/>
            <a:ext cx="6704012" cy="576263"/>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t>④みんなの考えを発表しましょう。</a:t>
            </a:r>
          </a:p>
        </p:txBody>
      </p:sp>
      <p:graphicFrame>
        <p:nvGraphicFramePr>
          <p:cNvPr id="1609" name="Group 38"/>
          <p:cNvGraphicFramePr>
            <a:graphicFrameLocks noGrp="1"/>
          </p:cNvGraphicFramePr>
          <p:nvPr/>
        </p:nvGraphicFramePr>
        <p:xfrm>
          <a:off x="179387" y="836612"/>
          <a:ext cx="8569325" cy="5921652"/>
        </p:xfrm>
        <a:graphic>
          <a:graphicData uri="http://schemas.openxmlformats.org/drawingml/2006/table">
            <a:tbl>
              <a:tblPr/>
              <a:tblGrid>
                <a:gridCol w="2687637">
                  <a:extLst>
                    <a:ext uri="{9D8B030D-6E8A-4147-A177-3AD203B41FA5}"/>
                  </a:extLst>
                </a:gridCol>
                <a:gridCol w="3097213">
                  <a:extLst>
                    <a:ext uri="{9D8B030D-6E8A-4147-A177-3AD203B41FA5}"/>
                  </a:extLst>
                </a:gridCol>
                <a:gridCol w="2784475">
                  <a:extLst>
                    <a:ext uri="{9D8B030D-6E8A-4147-A177-3AD203B41FA5}"/>
                  </a:extLst>
                </a:gridCol>
              </a:tblGrid>
              <a:tr h="118905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場面</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自分が気を付けること</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r>
                        <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みんなの考え</a:t>
                      </a:r>
                      <a:r>
                        <a:rPr kumimoji="1" lang="en-US" altLang="ja-JP"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endPar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理由</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r>
                        <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みんなの考え</a:t>
                      </a:r>
                      <a:r>
                        <a:rPr kumimoji="1" lang="en-US" altLang="ja-JP"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rPr>
                        <a:t>]</a:t>
                      </a:r>
                      <a:endParaRPr kumimoji="1" lang="ja-JP" altLang="en-US" sz="2400" b="1"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400" b="1" i="0" u="none" strike="noStrike" cap="none" normalizeH="0" baseline="0" smtClean="0">
                        <a:ln>
                          <a:noFill/>
                        </a:ln>
                        <a:solidFill>
                          <a:srgbClr val="FFFFFF"/>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944876">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挨拶</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extLst>
              </a:tr>
              <a:tr h="944876">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話をする時</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944876">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話を聞く時</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extLst>
              </a:tr>
              <a:tr h="944876">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物を頼んだり</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断ったりする時</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944876">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rPr>
                        <a:t>その他</a:t>
                      </a: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2800" b="1" i="0" u="none" strike="noStrike" cap="none" normalizeH="0" baseline="0" smtClean="0">
                        <a:ln>
                          <a:noFill/>
                        </a:ln>
                        <a:solidFill>
                          <a:srgbClr val="000000"/>
                        </a:solidFill>
                        <a:effectLst/>
                        <a:latin typeface="Arial" panose="020B0604020202020204" pitchFamily="34" charset="0"/>
                        <a:ea typeface="ＭＳ Ｐゴシック" panose="020B0600070205080204" pitchFamily="50" charset="-128"/>
                      </a:endParaRPr>
                    </a:p>
                  </a:txBody>
                  <a:tcPr marL="91444" marR="91444"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extLst>
              </a:tr>
            </a:tbl>
          </a:graphicData>
        </a:graphic>
      </p:graphicFrame>
      <p:sp>
        <p:nvSpPr>
          <p:cNvPr id="1610" name="円/楕円 33"/>
          <p:cNvSpPr/>
          <p:nvPr/>
        </p:nvSpPr>
        <p:spPr>
          <a:xfrm>
            <a:off x="2339975" y="2060575"/>
            <a:ext cx="1223962" cy="865187"/>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dirty="0">
                <a:ln>
                  <a:noFill/>
                </a:ln>
                <a:solidFill>
                  <a:schemeClr val="tx1"/>
                </a:solidFill>
                <a:effectLst/>
                <a:uLnTx/>
                <a:uFillTx/>
                <a:latin typeface="+mn-lt"/>
                <a:ea typeface="+mn-ea"/>
                <a:cs typeface="+mn-cs"/>
              </a:rPr>
              <a:t>１</a:t>
            </a:r>
          </a:p>
        </p:txBody>
      </p:sp>
      <p:sp>
        <p:nvSpPr>
          <p:cNvPr id="1611" name="円/楕円 37"/>
          <p:cNvSpPr/>
          <p:nvPr/>
        </p:nvSpPr>
        <p:spPr>
          <a:xfrm>
            <a:off x="2411412" y="2997200"/>
            <a:ext cx="1223963" cy="865187"/>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２</a:t>
            </a:r>
          </a:p>
        </p:txBody>
      </p:sp>
      <p:sp>
        <p:nvSpPr>
          <p:cNvPr id="1612" name="円/楕円 33"/>
          <p:cNvSpPr/>
          <p:nvPr/>
        </p:nvSpPr>
        <p:spPr>
          <a:xfrm>
            <a:off x="2339975" y="3933825"/>
            <a:ext cx="1223962" cy="865187"/>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３</a:t>
            </a:r>
          </a:p>
        </p:txBody>
      </p:sp>
      <p:sp>
        <p:nvSpPr>
          <p:cNvPr id="1613" name="円/楕円 33"/>
          <p:cNvSpPr/>
          <p:nvPr/>
        </p:nvSpPr>
        <p:spPr>
          <a:xfrm>
            <a:off x="2627312" y="4941887"/>
            <a:ext cx="1223963" cy="865188"/>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４</a:t>
            </a:r>
          </a:p>
        </p:txBody>
      </p:sp>
      <p:sp>
        <p:nvSpPr>
          <p:cNvPr id="1614" name="円/楕円 33"/>
          <p:cNvSpPr/>
          <p:nvPr/>
        </p:nvSpPr>
        <p:spPr>
          <a:xfrm>
            <a:off x="2195512" y="5826125"/>
            <a:ext cx="1223963" cy="865187"/>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５</a:t>
            </a:r>
          </a:p>
        </p:txBody>
      </p:sp>
      <p:sp>
        <p:nvSpPr>
          <p:cNvPr id="1615" name="円/楕円 33"/>
          <p:cNvSpPr/>
          <p:nvPr/>
        </p:nvSpPr>
        <p:spPr>
          <a:xfrm>
            <a:off x="3635375" y="5805487"/>
            <a:ext cx="1223962" cy="865188"/>
          </a:xfrm>
          <a:prstGeom prst="ellipse">
            <a:avLst/>
          </a:prstGeom>
          <a:solidFill>
            <a:srgbClr val="FF66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6000" b="0" i="0" u="none" strike="noStrike" kern="1200" cap="none" spc="0" normalizeH="0" baseline="0" noProof="0" smtClean="0">
                <a:ln>
                  <a:noFill/>
                </a:ln>
                <a:solidFill>
                  <a:schemeClr val="tx1"/>
                </a:solidFill>
                <a:effectLst/>
                <a:uLnTx/>
                <a:uFillTx/>
                <a:latin typeface="Arial" panose="020B0604020202020204" pitchFamily="34" charset="0"/>
                <a:ea typeface="ＭＳ Ｐゴシック" panose="020B0600070205080204" pitchFamily="50" charset="-128"/>
                <a:cs typeface="+mn-cs"/>
              </a:rPr>
              <a:t>６</a:t>
            </a:r>
          </a:p>
        </p:txBody>
      </p:sp>
      <p:sp>
        <p:nvSpPr>
          <p:cNvPr id="1616" name="テキスト 400"/>
          <p:cNvSpPr txBox="1">
            <a:spLocks noChangeArrowheads="1"/>
          </p:cNvSpPr>
          <p:nvPr/>
        </p:nvSpPr>
        <p:spPr>
          <a:xfrm>
            <a:off x="6012033" y="188912"/>
            <a:ext cx="2744259"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Ⅲ－（１）－27</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618" name="タイトル 1"/>
          <p:cNvSpPr txBox="1"/>
          <p:nvPr/>
        </p:nvSpPr>
        <p:spPr>
          <a:xfrm>
            <a:off x="19050" y="158750"/>
            <a:ext cx="4354512" cy="863600"/>
          </a:xfrm>
          <a:prstGeom prst="rect">
            <a:avLst/>
          </a:prstGeom>
          <a:noFill/>
          <a:ln>
            <a:noFill/>
          </a:ln>
        </p:spPr>
        <p:txBody>
          <a:bodyPr anchor="ct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1" i="0" u="none" strike="noStrike" kern="0" cap="none" spc="0" normalizeH="0" baseline="0" noProof="0" dirty="0" smtClean="0">
                <a:ln>
                  <a:noFill/>
                </a:ln>
                <a:solidFill>
                  <a:srgbClr val="FF0000"/>
                </a:solidFill>
                <a:effectLst/>
                <a:uLnTx/>
                <a:uFillTx/>
                <a:latin typeface="+mj-lt"/>
                <a:ea typeface="+mj-ea"/>
                <a:cs typeface="+mj-cs"/>
              </a:rPr>
              <a:t>≪ＰＯＩＮＴ≫</a:t>
            </a:r>
          </a:p>
        </p:txBody>
      </p:sp>
      <p:sp>
        <p:nvSpPr>
          <p:cNvPr id="1619" name="タイトル 1"/>
          <p:cNvSpPr txBox="1">
            <a:spLocks noChangeArrowheads="1"/>
          </p:cNvSpPr>
          <p:nvPr/>
        </p:nvSpPr>
        <p:spPr>
          <a:xfrm>
            <a:off x="1908175" y="1916112"/>
            <a:ext cx="4997450" cy="863600"/>
          </a:xfrm>
          <a:prstGeom prst="rect">
            <a:avLst/>
          </a:prstGeom>
          <a:noFill/>
          <a:ln w="28575">
            <a:solidFill>
              <a:sysClr val="windowText" lastClr="000000"/>
            </a:solidFill>
            <a:prstDash val="dash"/>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sz="2800" b="1" noProof="0" dirty="0">
                <a:solidFill>
                  <a:srgbClr val="002060"/>
                </a:solidFill>
                <a:effectLst/>
              </a:rPr>
              <a:t>気持ちの良い挨拶をするには</a:t>
            </a:r>
          </a:p>
        </p:txBody>
      </p:sp>
      <p:pic>
        <p:nvPicPr>
          <p:cNvPr id="1620" name="図 1"/>
          <p:cNvPicPr>
            <a:picLocks noChangeAspect="1"/>
          </p:cNvPicPr>
          <p:nvPr/>
        </p:nvPicPr>
        <p:blipFill>
          <a:blip r:embed="rId1"/>
          <a:stretch>
            <a:fillRect/>
          </a:stretch>
        </p:blipFill>
        <p:spPr>
          <a:xfrm>
            <a:off x="6877050" y="4365625"/>
            <a:ext cx="1558925" cy="1846262"/>
          </a:xfrm>
          <a:prstGeom prst="rect">
            <a:avLst/>
          </a:prstGeom>
          <a:noFill/>
          <a:ln>
            <a:miter/>
          </a:ln>
        </p:spPr>
      </p:pic>
      <p:sp>
        <p:nvSpPr>
          <p:cNvPr id="1621" name="角丸四角形 2"/>
          <p:cNvSpPr>
            <a:spLocks noChangeArrowheads="1"/>
          </p:cNvSpPr>
          <p:nvPr/>
        </p:nvSpPr>
        <p:spPr>
          <a:xfrm>
            <a:off x="503237" y="3133725"/>
            <a:ext cx="3671888" cy="1368425"/>
          </a:xfrm>
          <a:prstGeom prst="roundRect">
            <a:avLst>
              <a:gd name="adj" fmla="val 16671"/>
            </a:avLst>
          </a:prstGeom>
          <a:solidFill>
            <a:srgbClr val="99FF99"/>
          </a:solidFill>
          <a:ln w="25400">
            <a:solidFill>
              <a:srgbClr val="33CC33"/>
            </a:solidFill>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相手に</a:t>
            </a:r>
          </a:p>
          <a:p>
            <a:pPr algn="ctr" fontAlgn="base">
              <a:spcBef>
                <a:spcPct val="0"/>
              </a:spcBef>
              <a:buNone/>
            </a:pPr>
            <a:r>
              <a:rPr lang="ja-JP" altLang="en-US" sz="4000" noProof="0" dirty="0"/>
              <a:t>聞こえる声で</a:t>
            </a:r>
          </a:p>
        </p:txBody>
      </p:sp>
      <p:sp>
        <p:nvSpPr>
          <p:cNvPr id="1622" name="Text Box 46"/>
          <p:cNvSpPr txBox="1">
            <a:spLocks noChangeArrowheads="1"/>
          </p:cNvSpPr>
          <p:nvPr/>
        </p:nvSpPr>
        <p:spPr>
          <a:xfrm>
            <a:off x="503237" y="984250"/>
            <a:ext cx="7705725" cy="646112"/>
          </a:xfrm>
          <a:prstGeom prst="rect">
            <a:avLst/>
          </a:prstGeom>
          <a:solidFill>
            <a:srgbClr val="FFFF66"/>
          </a:solidFill>
          <a:ln w="76200" cmpd="tri">
            <a:solidFill>
              <a:srgbClr val="CC0000"/>
            </a:solidFill>
            <a:miter/>
          </a:ln>
        </p:spPr>
        <p:txBody>
          <a:bodyPr>
            <a:spAutoFit/>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50000"/>
              </a:spcBef>
              <a:buNone/>
            </a:pPr>
            <a:r>
              <a:rPr lang="ja-JP" altLang="en-US" sz="3600" noProof="0" dirty="0"/>
              <a:t>コミュニケーションの基本は</a:t>
            </a:r>
            <a:r>
              <a:rPr lang="ja-JP" altLang="en-US" sz="3600" noProof="0" dirty="0">
                <a:solidFill>
                  <a:srgbClr val="0070C0"/>
                </a:solidFill>
                <a:effectLst/>
              </a:rPr>
              <a:t>挨拶</a:t>
            </a:r>
            <a:r>
              <a:rPr lang="ja-JP" altLang="en-US" sz="3600" noProof="0" dirty="0"/>
              <a:t>です。</a:t>
            </a:r>
          </a:p>
        </p:txBody>
      </p:sp>
      <p:sp>
        <p:nvSpPr>
          <p:cNvPr id="1623" name="角丸四角形 11"/>
          <p:cNvSpPr>
            <a:spLocks noChangeArrowheads="1"/>
          </p:cNvSpPr>
          <p:nvPr/>
        </p:nvSpPr>
        <p:spPr>
          <a:xfrm>
            <a:off x="4537075" y="3103562"/>
            <a:ext cx="3922712" cy="1368425"/>
          </a:xfrm>
          <a:prstGeom prst="roundRect">
            <a:avLst>
              <a:gd name="adj" fmla="val 16669"/>
            </a:avLst>
          </a:prstGeom>
          <a:solidFill>
            <a:srgbClr val="66FFFF"/>
          </a:solidFill>
          <a:ln w="25400">
            <a:solidFill>
              <a:srgbClr val="3366FF"/>
            </a:solidFill>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相手の方を見て</a:t>
            </a:r>
          </a:p>
        </p:txBody>
      </p:sp>
      <p:sp>
        <p:nvSpPr>
          <p:cNvPr id="1624" name="角丸四角形 12"/>
          <p:cNvSpPr>
            <a:spLocks noChangeArrowheads="1"/>
          </p:cNvSpPr>
          <p:nvPr/>
        </p:nvSpPr>
        <p:spPr>
          <a:xfrm>
            <a:off x="2843212" y="4868862"/>
            <a:ext cx="3671888" cy="1368425"/>
          </a:xfrm>
          <a:prstGeom prst="roundRect">
            <a:avLst>
              <a:gd name="adj" fmla="val 16671"/>
            </a:avLst>
          </a:prstGeom>
          <a:solidFill>
            <a:srgbClr val="FF99FF"/>
          </a:solidFill>
          <a:ln w="25400">
            <a:solidFill>
              <a:srgbClr val="CC0000"/>
            </a:solidFill>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sz="4000" noProof="0" dirty="0"/>
              <a:t>笑顔で</a:t>
            </a:r>
          </a:p>
        </p:txBody>
      </p:sp>
      <p:sp>
        <p:nvSpPr>
          <p:cNvPr id="1625" name="テキスト 404"/>
          <p:cNvSpPr txBox="1">
            <a:spLocks noChangeArrowheads="1"/>
          </p:cNvSpPr>
          <p:nvPr/>
        </p:nvSpPr>
        <p:spPr>
          <a:xfrm>
            <a:off x="19050" y="6012279"/>
            <a:ext cx="2944693"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Ⅲ－（１）－２８</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621"/>
                                        </p:tgtEl>
                                        <p:attrNameLst>
                                          <p:attrName>style.visibility</p:attrName>
                                        </p:attrNameLst>
                                      </p:cBhvr>
                                      <p:to>
                                        <p:strVal val="visible"/>
                                      </p:to>
                                    </p:set>
                                    <p:animEffect transition="in" filter="barn(inVertical)">
                                      <p:cBhvr>
                                        <p:cTn id="11" dur="500"/>
                                        <p:tgtEl>
                                          <p:spTgt spid="162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1623"/>
                                        </p:tgtEl>
                                        <p:attrNameLst>
                                          <p:attrName>style.visibility</p:attrName>
                                        </p:attrNameLst>
                                      </p:cBhvr>
                                      <p:to>
                                        <p:strVal val="visible"/>
                                      </p:to>
                                    </p:set>
                                    <p:animEffect transition="in" filter="barn(inVertical)">
                                      <p:cBhvr>
                                        <p:cTn id="16" dur="500"/>
                                        <p:tgtEl>
                                          <p:spTgt spid="162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624"/>
                                        </p:tgtEl>
                                        <p:attrNameLst>
                                          <p:attrName>style.visibility</p:attrName>
                                        </p:attrNameLst>
                                      </p:cBhvr>
                                      <p:to>
                                        <p:strVal val="visible"/>
                                      </p:to>
                                    </p:set>
                                    <p:animEffect transition="in" filter="barn(inVertical)">
                                      <p:cBhvr>
                                        <p:cTn id="21" dur="500"/>
                                        <p:tgtEl>
                                          <p:spTgt spid="16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9" grpId="0" animBg="1" autoUpdateAnimBg="0"/>
      <p:bldP spid="1621" grpId="0" animBg="1" autoUpdateAnimBg="0"/>
      <p:bldP spid="1623" grpId="0" animBg="1" autoUpdateAnimBg="0"/>
      <p:bldP spid="1624"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627" name="オブジェクト 413"/>
          <p:cNvPicPr>
            <a:picLocks noChangeAspect="1"/>
          </p:cNvPicPr>
          <p:nvPr/>
        </p:nvPicPr>
        <p:blipFill>
          <a:blip r:embed="rId1"/>
          <a:stretch>
            <a:fillRect/>
          </a:stretch>
        </p:blipFill>
        <p:spPr>
          <a:xfrm>
            <a:off x="468000" y="1917000"/>
            <a:ext cx="8009533" cy="3785519"/>
          </a:xfrm>
          <a:prstGeom prst="rect">
            <a:avLst/>
          </a:prstGeom>
          <a:solidFill>
            <a:schemeClr val="tx1"/>
          </a:solidFill>
          <a:ln>
            <a:solidFill>
              <a:schemeClr val="tx1"/>
            </a:solidFill>
          </a:ln>
        </p:spPr>
      </p:pic>
      <p:sp>
        <p:nvSpPr>
          <p:cNvPr id="1628" name="図形 315"/>
          <p:cNvSpPr/>
          <p:nvPr/>
        </p:nvSpPr>
        <p:spPr>
          <a:xfrm>
            <a:off x="468000" y="261000"/>
            <a:ext cx="2231603" cy="1253364"/>
          </a:xfrm>
          <a:prstGeom prst="wedgeRectCallout">
            <a:avLst>
              <a:gd name="adj1" fmla="val 31886"/>
              <a:gd name="adj2" fmla="val 8681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r>
              <a:rPr lang="ja-JP" altLang="en-US" sz="3200">
                <a:latin typeface="+mj-ea"/>
                <a:ea typeface="+mj-ea"/>
              </a:rPr>
              <a:t>Ｐ１８を開きましょう</a:t>
            </a:r>
          </a:p>
        </p:txBody>
      </p:sp>
      <p:sp>
        <p:nvSpPr>
          <p:cNvPr id="1629" name="テキスト 408"/>
          <p:cNvSpPr txBox="1">
            <a:spLocks noChangeArrowheads="1"/>
          </p:cNvSpPr>
          <p:nvPr/>
        </p:nvSpPr>
        <p:spPr>
          <a:xfrm>
            <a:off x="978126" y="6143625"/>
            <a:ext cx="3017852"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Ⅲ－（１）－２９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297" name="タイトル 3"/>
          <p:cNvSpPr>
            <a:spLocks noGrp="1" noChangeArrowheads="1"/>
          </p:cNvSpPr>
          <p:nvPr>
            <p:ph type="ctrTitle" idx="4294967295"/>
          </p:nvPr>
        </p:nvSpPr>
        <p:spPr>
          <a:xfrm>
            <a:off x="827087" y="55562"/>
            <a:ext cx="7772400" cy="1169988"/>
          </a:xfrm>
        </p:spPr>
        <p:txBody>
          <a:bodyPr vert="horz" wrap="square" lIns="91440" tIns="45720" rIns="91440" bIns="45720" anchor="ctr"/>
          <a:lstStyle/>
          <a:p>
            <a:pPr fontAlgn="base">
              <a:defRPr/>
            </a:pPr>
            <a:r>
              <a:rPr lang="ja-JP" altLang="en-US" sz="6000" noProof="0" dirty="0">
                <a:solidFill>
                  <a:srgbClr val="FF0000"/>
                </a:solidFill>
                <a:effectLst/>
              </a:rPr>
              <a:t>今日の学習内容</a:t>
            </a:r>
          </a:p>
        </p:txBody>
      </p:sp>
      <p:sp>
        <p:nvSpPr>
          <p:cNvPr id="1298" name="サブタイトル 4"/>
          <p:cNvSpPr txBox="1">
            <a:spLocks noChangeArrowheads="1"/>
          </p:cNvSpPr>
          <p:nvPr/>
        </p:nvSpPr>
        <p:spPr>
          <a:xfrm>
            <a:off x="-173830" y="2277000"/>
            <a:ext cx="9329737" cy="86677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200" noProof="0" dirty="0"/>
              <a:t>　</a:t>
            </a:r>
            <a:r>
              <a:rPr lang="ja-JP" altLang="en-US" sz="3600" noProof="0" dirty="0"/>
              <a:t>①</a:t>
            </a:r>
            <a:r>
              <a:rPr lang="ja-JP" altLang="en-US" sz="3600" b="1" noProof="0" dirty="0"/>
              <a:t>自分のコミュニケーション力について考える</a:t>
            </a:r>
          </a:p>
        </p:txBody>
      </p:sp>
      <p:sp>
        <p:nvSpPr>
          <p:cNvPr id="1299" name="サブタイトル 293"/>
          <p:cNvSpPr txBox="1"/>
          <p:nvPr/>
        </p:nvSpPr>
        <p:spPr>
          <a:xfrm>
            <a:off x="611111" y="1358089"/>
            <a:ext cx="7988377" cy="630911"/>
          </a:xfrm>
          <a:prstGeom prst="rect">
            <a:avLst/>
          </a:prstGeom>
          <a:noFill/>
          <a:ln>
            <a:solidFill>
              <a:schemeClr val="tx1"/>
            </a:solidFill>
          </a:ln>
        </p:spPr>
        <p:txBody>
          <a:bodyPr/>
          <a:lstStyle>
            <a:lvl1pPr marL="0" indent="0" algn="ctr" rtl="0" eaLnBrk="0" fontAlgn="base" hangingPunct="0">
              <a:spcBef>
                <a:spcPct val="20000"/>
              </a:spcBef>
              <a:spcAft>
                <a:spcPct val="0"/>
              </a:spcAft>
              <a:buNone/>
              <a:defRPr kumimoji="1" sz="3200">
                <a:solidFill>
                  <a:schemeClr val="tx1"/>
                </a:solidFill>
                <a:latin typeface="+mn-lt"/>
                <a:ea typeface="+mn-ea"/>
                <a:cs typeface="+mn-cs"/>
              </a:defRPr>
            </a:lvl1pPr>
            <a:lvl2pPr marL="457200" indent="0" algn="ctr" rtl="0" eaLnBrk="0" fontAlgn="base" hangingPunct="0">
              <a:spcBef>
                <a:spcPct val="20000"/>
              </a:spcBef>
              <a:spcAft>
                <a:spcPct val="0"/>
              </a:spcAft>
              <a:buNone/>
              <a:defRPr kumimoji="1" sz="2800">
                <a:solidFill>
                  <a:schemeClr val="tx1"/>
                </a:solidFill>
                <a:latin typeface="+mn-lt"/>
                <a:ea typeface="+mn-ea"/>
              </a:defRPr>
            </a:lvl2pPr>
            <a:lvl3pPr marL="914400" indent="0" algn="ctr" rtl="0" eaLnBrk="0" fontAlgn="base" hangingPunct="0">
              <a:spcBef>
                <a:spcPct val="20000"/>
              </a:spcBef>
              <a:spcAft>
                <a:spcPct val="0"/>
              </a:spcAft>
              <a:buNone/>
              <a:defRPr kumimoji="1" sz="2400">
                <a:solidFill>
                  <a:schemeClr val="tx1"/>
                </a:solidFill>
                <a:latin typeface="+mn-lt"/>
                <a:ea typeface="+mn-ea"/>
              </a:defRPr>
            </a:lvl3pPr>
            <a:lvl4pPr marL="1371600" indent="0" algn="ctr" rtl="0" eaLnBrk="0" fontAlgn="base" hangingPunct="0">
              <a:spcBef>
                <a:spcPct val="20000"/>
              </a:spcBef>
              <a:spcAft>
                <a:spcPct val="0"/>
              </a:spcAft>
              <a:buNone/>
              <a:defRPr kumimoji="1" sz="2000">
                <a:solidFill>
                  <a:schemeClr val="tx1"/>
                </a:solidFill>
                <a:latin typeface="+mn-lt"/>
                <a:ea typeface="+mn-ea"/>
              </a:defRPr>
            </a:lvl4pPr>
            <a:lvl5pPr marL="1828800" indent="0" algn="ctr" rtl="0" eaLnBrk="0" fontAlgn="base" hangingPunct="0">
              <a:spcBef>
                <a:spcPct val="20000"/>
              </a:spcBef>
              <a:spcAft>
                <a:spcPct val="0"/>
              </a:spcAft>
              <a:buNone/>
              <a:defRPr kumimoji="1" sz="2000">
                <a:solidFill>
                  <a:schemeClr val="tx1"/>
                </a:solidFill>
                <a:latin typeface="+mn-lt"/>
                <a:ea typeface="+mn-ea"/>
              </a:defRPr>
            </a:lvl5pPr>
            <a:lvl6pPr marL="2286000" indent="0" algn="ctr" rtl="0" fontAlgn="base">
              <a:spcBef>
                <a:spcPct val="20000"/>
              </a:spcBef>
              <a:spcAft>
                <a:spcPct val="0"/>
              </a:spcAft>
              <a:buNone/>
              <a:defRPr kumimoji="1" sz="2000">
                <a:solidFill>
                  <a:schemeClr val="tx1"/>
                </a:solidFill>
                <a:latin typeface="+mn-lt"/>
                <a:ea typeface="+mn-ea"/>
              </a:defRPr>
            </a:lvl6pPr>
            <a:lvl7pPr marL="2743200" indent="0" algn="ctr" rtl="0" fontAlgn="base">
              <a:spcBef>
                <a:spcPct val="20000"/>
              </a:spcBef>
              <a:spcAft>
                <a:spcPct val="0"/>
              </a:spcAft>
              <a:buNone/>
              <a:defRPr kumimoji="1" sz="2000">
                <a:solidFill>
                  <a:schemeClr val="tx1"/>
                </a:solidFill>
                <a:latin typeface="+mn-lt"/>
                <a:ea typeface="+mn-ea"/>
              </a:defRPr>
            </a:lvl7pPr>
            <a:lvl8pPr marL="3200400" indent="0" algn="ctr" rtl="0" fontAlgn="base">
              <a:spcBef>
                <a:spcPct val="20000"/>
              </a:spcBef>
              <a:spcAft>
                <a:spcPct val="0"/>
              </a:spcAft>
              <a:buNone/>
              <a:defRPr kumimoji="1" sz="2000">
                <a:solidFill>
                  <a:schemeClr val="tx1"/>
                </a:solidFill>
                <a:latin typeface="+mn-lt"/>
                <a:ea typeface="+mn-ea"/>
              </a:defRPr>
            </a:lvl8pPr>
            <a:lvl9pPr marL="3657600" indent="0" algn="ctr" rtl="0" fontAlgn="base">
              <a:spcBef>
                <a:spcPct val="20000"/>
              </a:spcBef>
              <a:spcAft>
                <a:spcPct val="0"/>
              </a:spcAft>
              <a:buNone/>
              <a:defRPr kumimoji="1" sz="2000">
                <a:solidFill>
                  <a:schemeClr val="tx1"/>
                </a:solidFill>
                <a:latin typeface="+mn-lt"/>
                <a:ea typeface="+mn-ea"/>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3600" b="1" i="0" u="none" strike="noStrike" kern="0" cap="none" spc="0" normalizeH="0" baseline="0" noProof="0" dirty="0" smtClean="0">
                <a:ln>
                  <a:noFill/>
                </a:ln>
                <a:solidFill>
                  <a:schemeClr val="tx1"/>
                </a:solidFill>
                <a:effectLst/>
                <a:uLnTx/>
                <a:uFillTx/>
                <a:latin typeface="+mn-lt"/>
                <a:ea typeface="+mn-ea"/>
                <a:cs typeface="+mn-cs"/>
              </a:rPr>
              <a:t>ライフスキルサポートブック（P32～37）</a:t>
            </a:r>
            <a:endParaRPr kumimoji="1" lang="ja-JP" altLang="en-US" sz="3600" b="0" i="0" u="none" strike="noStrike" kern="0" cap="none" spc="0" normalizeH="0" baseline="0" noProof="0" dirty="0">
              <a:ln>
                <a:noFill/>
              </a:ln>
              <a:solidFill>
                <a:schemeClr val="tx1"/>
              </a:solidFill>
              <a:effectLst/>
              <a:uLnTx/>
              <a:uFillTx/>
              <a:latin typeface="+mn-lt"/>
              <a:ea typeface="+mn-ea"/>
              <a:cs typeface="+mn-cs"/>
            </a:endParaRPr>
          </a:p>
        </p:txBody>
      </p:sp>
      <p:sp>
        <p:nvSpPr>
          <p:cNvPr id="1300" name="サブタイトル 294"/>
          <p:cNvSpPr txBox="1">
            <a:spLocks noChangeArrowheads="1"/>
          </p:cNvSpPr>
          <p:nvPr/>
        </p:nvSpPr>
        <p:spPr>
          <a:xfrm>
            <a:off x="-185735" y="3143775"/>
            <a:ext cx="9329737" cy="86677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200" noProof="0" dirty="0"/>
              <a:t>　</a:t>
            </a:r>
            <a:r>
              <a:rPr lang="ja-JP" altLang="en-US" sz="3600" noProof="0" dirty="0"/>
              <a:t>②</a:t>
            </a:r>
            <a:r>
              <a:rPr lang="ja-JP" altLang="en-US" sz="3600" b="1" noProof="0" dirty="0"/>
              <a:t>人と接する時に気を付けることを考える</a:t>
            </a:r>
            <a:endParaRPr sz="3600" b="1"/>
          </a:p>
        </p:txBody>
      </p:sp>
      <p:pic>
        <p:nvPicPr>
          <p:cNvPr id="1301" name="オブジェクト 295"/>
          <p:cNvPicPr>
            <a:picLocks noChangeAspect="1"/>
          </p:cNvPicPr>
          <p:nvPr/>
        </p:nvPicPr>
        <p:blipFill>
          <a:blip r:embed="rId1"/>
          <a:stretch>
            <a:fillRect/>
          </a:stretch>
        </p:blipFill>
        <p:spPr>
          <a:xfrm>
            <a:off x="5796000" y="4149000"/>
            <a:ext cx="1719181" cy="2112446"/>
          </a:xfrm>
          <a:prstGeom prst="rect">
            <a:avLst/>
          </a:prstGeom>
        </p:spPr>
      </p:pic>
      <p:sp>
        <p:nvSpPr>
          <p:cNvPr id="1302" name="テキスト 308"/>
          <p:cNvSpPr txBox="1">
            <a:spLocks noChangeArrowheads="1"/>
          </p:cNvSpPr>
          <p:nvPr/>
        </p:nvSpPr>
        <p:spPr>
          <a:xfrm>
            <a:off x="979062" y="6143625"/>
            <a:ext cx="2725084"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Ⅲ－（１）－３</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631" name="Rectangle 2"/>
          <p:cNvSpPr>
            <a:spLocks noGrp="1" noChangeArrowheads="1"/>
          </p:cNvSpPr>
          <p:nvPr>
            <p:ph type="title" idx="4294967295"/>
          </p:nvPr>
        </p:nvSpPr>
        <p:spPr>
          <a:xfrm>
            <a:off x="4643437" y="4005262"/>
            <a:ext cx="4105275" cy="2736850"/>
          </a:xfrm>
        </p:spPr>
        <p:txBody>
          <a:bodyPr vert="horz" wrap="square" lIns="91440" tIns="45720" rIns="91440" bIns="45720" anchor="ctr"/>
          <a:lstStyle/>
          <a:p>
            <a:pPr algn="l" eaLnBrk="1" fontAlgn="base" hangingPunct="1"/>
            <a:r>
              <a:rPr lang="ja-JP" altLang="en-US" sz="9600" b="1" noProof="0" dirty="0"/>
              <a:t>つづく</a:t>
            </a:r>
          </a:p>
        </p:txBody>
      </p:sp>
      <p:pic>
        <p:nvPicPr>
          <p:cNvPr id="1632" name="図 1"/>
          <p:cNvPicPr>
            <a:picLocks noChangeAspect="1"/>
          </p:cNvPicPr>
          <p:nvPr/>
        </p:nvPicPr>
        <p:blipFill>
          <a:blip r:embed="rId1"/>
          <a:stretch>
            <a:fillRect/>
          </a:stretch>
        </p:blipFill>
        <p:spPr>
          <a:xfrm>
            <a:off x="168275" y="2708275"/>
            <a:ext cx="2759075" cy="2952750"/>
          </a:xfrm>
          <a:prstGeom prst="rect">
            <a:avLst/>
          </a:prstGeom>
          <a:noFill/>
          <a:ln>
            <a:miter/>
          </a:ln>
        </p:spPr>
      </p:pic>
      <p:sp>
        <p:nvSpPr>
          <p:cNvPr id="1633" name="円形吹き出し 4"/>
          <p:cNvSpPr/>
          <p:nvPr/>
        </p:nvSpPr>
        <p:spPr>
          <a:xfrm>
            <a:off x="2411412" y="398462"/>
            <a:ext cx="6553200" cy="3454400"/>
          </a:xfrm>
          <a:prstGeom prst="wedgeEllipseCallout">
            <a:avLst>
              <a:gd name="adj1" fmla="val -56116"/>
              <a:gd name="adj2" fmla="val 43669"/>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3200">
                <a:latin typeface="+mn-ea"/>
                <a:ea typeface="+mn-ea"/>
              </a:rPr>
              <a:t>次回は「上手な話の伝え方、聞き方を考える」です</a:t>
            </a:r>
            <a:endParaRPr sz="3200">
              <a:latin typeface="+mn-ea"/>
              <a:ea typeface="+mn-ea"/>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4000" b="0" i="0" u="none" strike="noStrike" kern="1200" cap="none" spc="0" normalizeH="0" baseline="0" noProof="0" smtClean="0">
                <a:ln>
                  <a:noFill/>
                </a:ln>
                <a:solidFill>
                  <a:schemeClr val="tx1"/>
                </a:solidFill>
                <a:effectLst/>
                <a:uLnTx/>
                <a:uFillTx/>
                <a:latin typeface="+mn-ea"/>
                <a:ea typeface="+mn-ea"/>
                <a:cs typeface="+mn-cs"/>
              </a:rPr>
              <a:t>○月○日（○）</a:t>
            </a:r>
            <a:endParaRPr sz="4000">
              <a:latin typeface="+mn-ea"/>
              <a:ea typeface="+mn-ea"/>
            </a:endParaRPr>
          </a:p>
        </p:txBody>
      </p:sp>
      <p:sp>
        <p:nvSpPr>
          <p:cNvPr id="1634" name="テキスト 412"/>
          <p:cNvSpPr txBox="1">
            <a:spLocks noChangeArrowheads="1"/>
          </p:cNvSpPr>
          <p:nvPr/>
        </p:nvSpPr>
        <p:spPr>
          <a:xfrm>
            <a:off x="977664" y="6143625"/>
            <a:ext cx="3162313"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Ⅲ－（１）－３０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3"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04" name="サブタイトル 294"/>
          <p:cNvSpPr txBox="1">
            <a:spLocks noChangeArrowheads="1"/>
          </p:cNvSpPr>
          <p:nvPr/>
        </p:nvSpPr>
        <p:spPr>
          <a:xfrm>
            <a:off x="-165096" y="2853000"/>
            <a:ext cx="9329737" cy="86677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200" noProof="0" dirty="0"/>
              <a:t>　</a:t>
            </a:r>
            <a:r>
              <a:rPr lang="ja-JP" altLang="en-US" sz="3200" noProof="0" dirty="0"/>
              <a:t>○</a:t>
            </a:r>
            <a:r>
              <a:rPr lang="ja-JP" altLang="en-US" sz="4200" noProof="0" dirty="0"/>
              <a:t>　</a:t>
            </a:r>
            <a:r>
              <a:rPr lang="ja-JP" altLang="en-US" sz="3600" b="1" noProof="0" dirty="0"/>
              <a:t>人と接する時に気を付けることを考える</a:t>
            </a:r>
            <a:endParaRPr sz="3600" b="1"/>
          </a:p>
        </p:txBody>
      </p:sp>
      <p:sp>
        <p:nvSpPr>
          <p:cNvPr id="1305" name="タイトル 306"/>
          <p:cNvSpPr>
            <a:spLocks noChangeArrowheads="1"/>
          </p:cNvSpPr>
          <p:nvPr/>
        </p:nvSpPr>
        <p:spPr>
          <a:xfrm>
            <a:off x="1339851" y="261000"/>
            <a:ext cx="6640512" cy="736600"/>
          </a:xfrm>
          <a:prstGeom prst="rect">
            <a:avLst/>
          </a:prstGeom>
          <a:noFill/>
          <a:ln>
            <a:miter/>
          </a:ln>
        </p:spPr>
        <p:txBody>
          <a:bodyPr vert="horz" wrap="square" lIns="91440" tIns="45720" rIns="91440" bIns="45720" anchor="ctr"/>
          <a:lstStyle>
            <a:lvl1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mj-lt"/>
                <a:ea typeface="+mj-ea"/>
                <a:cs typeface="+mj-cs"/>
              </a:defRPr>
            </a:lvl1pPr>
            <a:lvl2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2pPr>
            <a:lvl3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3pPr>
            <a:lvl4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4pPr>
            <a:lvl5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9pPr>
          </a:lstStyle>
          <a:p>
            <a:pPr fontAlgn="base" latinLnBrk="0">
              <a:defRPr/>
            </a:pPr>
            <a:r>
              <a:rPr lang="ja-JP" altLang="en-US"/>
              <a:t>今日の学習の進め方</a:t>
            </a:r>
          </a:p>
        </p:txBody>
      </p:sp>
      <p:sp>
        <p:nvSpPr>
          <p:cNvPr id="1306" name="サブタイトル 307"/>
          <p:cNvSpPr>
            <a:spLocks noChangeArrowheads="1"/>
          </p:cNvSpPr>
          <p:nvPr/>
        </p:nvSpPr>
        <p:spPr>
          <a:xfrm>
            <a:off x="-185735" y="997600"/>
            <a:ext cx="8980820" cy="966787"/>
          </a:xfrm>
          <a:prstGeom prst="rect">
            <a:avLst/>
          </a:prstGeom>
          <a:noFill/>
          <a:ln>
            <a:miter/>
          </a:ln>
        </p:spPr>
        <p:txBody>
          <a:bodyPr vert="horz" wrap="square" lIns="91440" tIns="45720" rIns="91440" bIns="45720" anchor="t"/>
          <a:lstStyle>
            <a:lvl1pPr marL="342900" indent="-34290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mj-lt"/>
                <a:ea typeface="+mj-ea"/>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marL="0" indent="0" algn="l" fontAlgn="base" latinLnBrk="0">
              <a:buNone/>
              <a:defRPr/>
            </a:pPr>
            <a:r>
              <a:rPr lang="ja-JP" altLang="en-US" sz="4800" noProof="0" dirty="0"/>
              <a:t>　</a:t>
            </a:r>
            <a:r>
              <a:rPr lang="ja-JP" altLang="en-US" sz="3200" noProof="0" dirty="0"/>
              <a:t>○　自分のコミュニケーションスキルを確認する。</a:t>
            </a:r>
          </a:p>
        </p:txBody>
      </p:sp>
      <p:sp>
        <p:nvSpPr>
          <p:cNvPr id="1307" name="サブタイトル 308"/>
          <p:cNvSpPr>
            <a:spLocks noChangeArrowheads="1"/>
          </p:cNvSpPr>
          <p:nvPr/>
        </p:nvSpPr>
        <p:spPr>
          <a:xfrm>
            <a:off x="-165096" y="1700212"/>
            <a:ext cx="9288462" cy="966788"/>
          </a:xfrm>
          <a:prstGeom prst="rect">
            <a:avLst/>
          </a:prstGeom>
          <a:noFill/>
          <a:ln>
            <a:noFill/>
            <a:miter/>
          </a:ln>
        </p:spPr>
        <p:txBody>
          <a:bodyPr vert="horz" wrap="square" lIns="91440" tIns="45720" rIns="91440" bIns="45720" anchor="t"/>
          <a:lstStyle>
            <a:lvl1pPr marL="0" indent="0" algn="l" defTabSz="914400" rtl="0" fontAlgn="auto" latinLnBrk="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fontAlgn="auto" latinLnBrk="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fontAlgn="auto" latinLnBrk="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l" fontAlgn="base" latinLnBrk="0">
              <a:buNone/>
            </a:pPr>
            <a:r>
              <a:rPr lang="ja-JP" altLang="en-US" sz="4800" noProof="0" dirty="0"/>
              <a:t>　 </a:t>
            </a:r>
            <a:r>
              <a:rPr lang="ja-JP" altLang="en-US" sz="3200" noProof="0" dirty="0"/>
              <a:t>１</a:t>
            </a:r>
            <a:r>
              <a:rPr lang="ja-JP" altLang="en-US" sz="3200" b="1" noProof="0" dirty="0"/>
              <a:t>　　　　　　（ｐ33～34）をする。</a:t>
            </a:r>
          </a:p>
        </p:txBody>
      </p:sp>
      <p:pic>
        <p:nvPicPr>
          <p:cNvPr id="1308" name="オブジェクト 309"/>
          <p:cNvPicPr>
            <a:picLocks noChangeAspect="1"/>
          </p:cNvPicPr>
          <p:nvPr/>
        </p:nvPicPr>
        <p:blipFill>
          <a:blip r:embed="rId1"/>
          <a:stretch>
            <a:fillRect/>
          </a:stretch>
        </p:blipFill>
        <p:spPr>
          <a:xfrm>
            <a:off x="1188000" y="1887026"/>
            <a:ext cx="1064878" cy="593161"/>
          </a:xfrm>
          <a:prstGeom prst="rect">
            <a:avLst/>
          </a:prstGeom>
          <a:solidFill>
            <a:schemeClr val="tx1"/>
          </a:solidFill>
          <a:ln>
            <a:solidFill>
              <a:schemeClr val="tx1"/>
            </a:solidFill>
          </a:ln>
        </p:spPr>
      </p:pic>
      <p:sp>
        <p:nvSpPr>
          <p:cNvPr id="1309" name="サブタイトル 310"/>
          <p:cNvSpPr>
            <a:spLocks noChangeArrowheads="1"/>
          </p:cNvSpPr>
          <p:nvPr/>
        </p:nvSpPr>
        <p:spPr>
          <a:xfrm>
            <a:off x="-165093" y="3573000"/>
            <a:ext cx="9288462" cy="966788"/>
          </a:xfrm>
          <a:prstGeom prst="rect">
            <a:avLst/>
          </a:prstGeom>
          <a:noFill/>
          <a:ln>
            <a:noFill/>
            <a:miter/>
          </a:ln>
        </p:spPr>
        <p:txBody>
          <a:bodyPr vert="horz" wrap="square" lIns="91440" tIns="45720" rIns="91440" bIns="45720" anchor="t"/>
          <a:lstStyle>
            <a:lvl1pPr marL="0" indent="0" algn="l" defTabSz="914400" rtl="0" fontAlgn="auto" latinLnBrk="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fontAlgn="auto" latinLnBrk="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fontAlgn="auto" latinLnBrk="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l" fontAlgn="base" latinLnBrk="0">
              <a:buNone/>
            </a:pPr>
            <a:r>
              <a:rPr lang="ja-JP" altLang="en-US" sz="4800" noProof="0" dirty="0"/>
              <a:t>　 </a:t>
            </a:r>
            <a:r>
              <a:rPr lang="ja-JP" altLang="en-US" sz="3200" noProof="0" dirty="0"/>
              <a:t>２</a:t>
            </a:r>
            <a:r>
              <a:rPr lang="ja-JP" altLang="en-US" sz="3200" b="1" noProof="0" dirty="0"/>
              <a:t>　　　　　　（ｐ３６～３７）をする。</a:t>
            </a:r>
          </a:p>
        </p:txBody>
      </p:sp>
      <p:pic>
        <p:nvPicPr>
          <p:cNvPr id="1310" name="オブジェクト 311"/>
          <p:cNvPicPr>
            <a:picLocks noChangeAspect="1"/>
          </p:cNvPicPr>
          <p:nvPr/>
        </p:nvPicPr>
        <p:blipFill>
          <a:blip r:embed="rId2"/>
          <a:stretch>
            <a:fillRect/>
          </a:stretch>
        </p:blipFill>
        <p:spPr>
          <a:xfrm>
            <a:off x="1183383" y="4670771"/>
            <a:ext cx="1064749" cy="704821"/>
          </a:xfrm>
          <a:prstGeom prst="rect">
            <a:avLst/>
          </a:prstGeom>
          <a:solidFill>
            <a:schemeClr val="tx1"/>
          </a:solidFill>
          <a:ln>
            <a:solidFill>
              <a:schemeClr val="tx1"/>
            </a:solidFill>
          </a:ln>
        </p:spPr>
      </p:pic>
      <p:sp>
        <p:nvSpPr>
          <p:cNvPr id="1311" name="サブタイトル 312"/>
          <p:cNvSpPr>
            <a:spLocks noChangeArrowheads="1"/>
          </p:cNvSpPr>
          <p:nvPr/>
        </p:nvSpPr>
        <p:spPr>
          <a:xfrm>
            <a:off x="-123818" y="4408804"/>
            <a:ext cx="9288462" cy="966788"/>
          </a:xfrm>
          <a:prstGeom prst="rect">
            <a:avLst/>
          </a:prstGeom>
          <a:noFill/>
          <a:ln>
            <a:noFill/>
            <a:miter/>
          </a:ln>
        </p:spPr>
        <p:txBody>
          <a:bodyPr vert="horz" wrap="square" lIns="91440" tIns="45720" rIns="91440" bIns="45720" anchor="t"/>
          <a:lstStyle>
            <a:lvl1pPr marL="0" indent="0" algn="l" defTabSz="914400" rtl="0" fontAlgn="auto" latinLnBrk="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fontAlgn="auto" latinLnBrk="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fontAlgn="auto" latinLnBrk="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l" fontAlgn="base" latinLnBrk="0">
              <a:buNone/>
            </a:pPr>
            <a:r>
              <a:rPr lang="ja-JP" altLang="en-US" sz="4800" noProof="0" dirty="0"/>
              <a:t>　</a:t>
            </a:r>
            <a:r>
              <a:rPr lang="ja-JP" altLang="en-US" sz="3200" noProof="0" dirty="0"/>
              <a:t> ３</a:t>
            </a:r>
            <a:r>
              <a:rPr lang="ja-JP" altLang="en-US" sz="3200" b="1" noProof="0" dirty="0"/>
              <a:t>　　　　　　（ｐ３５）をする。</a:t>
            </a:r>
            <a:endParaRPr sz="3200"/>
          </a:p>
        </p:txBody>
      </p:sp>
      <p:pic>
        <p:nvPicPr>
          <p:cNvPr id="1312" name="オブジェクト 313"/>
          <p:cNvPicPr>
            <a:picLocks noChangeAspect="1"/>
          </p:cNvPicPr>
          <p:nvPr/>
        </p:nvPicPr>
        <p:blipFill>
          <a:blip r:embed="rId3"/>
          <a:stretch>
            <a:fillRect/>
          </a:stretch>
        </p:blipFill>
        <p:spPr>
          <a:xfrm>
            <a:off x="1192861" y="3763479"/>
            <a:ext cx="1055271" cy="645325"/>
          </a:xfrm>
          <a:prstGeom prst="rect">
            <a:avLst/>
          </a:prstGeom>
          <a:solidFill>
            <a:schemeClr val="tx1"/>
          </a:solidFill>
          <a:ln>
            <a:solidFill>
              <a:schemeClr val="tx1"/>
            </a:solidFill>
          </a:ln>
        </p:spPr>
      </p:pic>
      <p:sp>
        <p:nvSpPr>
          <p:cNvPr id="1313" name="サブタイトル 314"/>
          <p:cNvSpPr>
            <a:spLocks noChangeArrowheads="1"/>
          </p:cNvSpPr>
          <p:nvPr/>
        </p:nvSpPr>
        <p:spPr>
          <a:xfrm>
            <a:off x="-123815" y="5407818"/>
            <a:ext cx="9288462" cy="966788"/>
          </a:xfrm>
          <a:prstGeom prst="rect">
            <a:avLst/>
          </a:prstGeom>
          <a:noFill/>
          <a:ln>
            <a:noFill/>
            <a:miter/>
          </a:ln>
        </p:spPr>
        <p:txBody>
          <a:bodyPr vert="horz" wrap="square" lIns="91440" tIns="45720" rIns="91440" bIns="45720" anchor="t"/>
          <a:lstStyle>
            <a:lvl1pPr marL="0" indent="0" algn="l" defTabSz="914400" rtl="0" fontAlgn="auto" latinLnBrk="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fontAlgn="auto" latinLnBrk="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fontAlgn="auto" latinLnBrk="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l" fontAlgn="base" latinLnBrk="0">
              <a:buNone/>
            </a:pPr>
            <a:r>
              <a:rPr lang="ja-JP" altLang="en-US" sz="4800" noProof="0" dirty="0"/>
              <a:t>　</a:t>
            </a:r>
            <a:r>
              <a:rPr lang="ja-JP" altLang="en-US" sz="3200" noProof="0" dirty="0"/>
              <a:t> ４　</a:t>
            </a:r>
            <a:r>
              <a:rPr lang="ja-JP" altLang="en-US" sz="3200" b="1" noProof="0" dirty="0"/>
              <a:t>　　　　　　（ｐ３７）をする。</a:t>
            </a:r>
            <a:endParaRPr sz="3200"/>
          </a:p>
        </p:txBody>
      </p:sp>
      <p:pic>
        <p:nvPicPr>
          <p:cNvPr id="1314" name="オブジェクト 315"/>
          <p:cNvPicPr>
            <a:picLocks noChangeAspect="1"/>
          </p:cNvPicPr>
          <p:nvPr/>
        </p:nvPicPr>
        <p:blipFill>
          <a:blip r:embed="rId4"/>
          <a:stretch>
            <a:fillRect/>
          </a:stretch>
        </p:blipFill>
        <p:spPr>
          <a:xfrm>
            <a:off x="1188281" y="5536332"/>
            <a:ext cx="1368565" cy="709761"/>
          </a:xfrm>
          <a:prstGeom prst="rect">
            <a:avLst/>
          </a:prstGeom>
          <a:noFill/>
          <a:ln>
            <a:miter/>
          </a:ln>
        </p:spPr>
      </p:pic>
      <p:sp>
        <p:nvSpPr>
          <p:cNvPr id="1315" name="テキスト 312"/>
          <p:cNvSpPr txBox="1">
            <a:spLocks noChangeArrowheads="1"/>
          </p:cNvSpPr>
          <p:nvPr/>
        </p:nvSpPr>
        <p:spPr>
          <a:xfrm>
            <a:off x="5939113" y="6046485"/>
            <a:ext cx="2858651"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Ⅲ－（１）－４</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0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0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6" grpId="0" build="p" autoUpdateAnimBg="0"/>
      <p:bldP spid="1307" grpId="0" build="p" autoUpdateAnimBg="0"/>
      <p:bldP spid="1309" grpId="0" build="p" autoUpdateAnimBg="0"/>
      <p:bldP spid="1311" grpId="0" build="p" autoUpdateAnimBg="0"/>
      <p:bldP spid="131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17" name="タイトル 344"/>
          <p:cNvSpPr>
            <a:spLocks noChangeArrowheads="1"/>
          </p:cNvSpPr>
          <p:nvPr/>
        </p:nvSpPr>
        <p:spPr>
          <a:xfrm>
            <a:off x="187326" y="144462"/>
            <a:ext cx="8705850" cy="654050"/>
          </a:xfrm>
          <a:prstGeom prst="rect">
            <a:avLst/>
          </a:prstGeom>
          <a:noFill/>
          <a:ln>
            <a:miter/>
          </a:ln>
        </p:spPr>
        <p:txBody>
          <a:bodyPr vert="horz" wrap="square" lIns="91440" tIns="45720" rIns="91440" bIns="45720" anchor="ctr"/>
          <a:lstStyle>
            <a:lvl1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mj-lt"/>
                <a:ea typeface="+mj-ea"/>
                <a:cs typeface="+mj-cs"/>
              </a:defRPr>
            </a:lvl1pPr>
            <a:lvl2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2pPr>
            <a:lvl3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3pPr>
            <a:lvl4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4pPr>
            <a:lvl5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5pPr>
            <a:lvl6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6pPr>
            <a:lvl7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7pPr>
            <a:lvl8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8pPr>
            <a:lvl9pPr marL="0" algn="ctr" defTabSz="914400" rtl="0" eaLnBrk="0" fontAlgn="auto" latinLnBrk="0" hangingPunct="0">
              <a:lnSpc>
                <a:spcPct val="100000"/>
              </a:lnSpc>
              <a:spcBef>
                <a:spcPct val="0"/>
              </a:spcBef>
              <a:spcAft>
                <a:spcPct val="0"/>
              </a:spcAft>
              <a:defRPr kumimoji="1" sz="4400" b="0" i="0" u="none" baseline="0">
                <a:solidFill>
                  <a:schemeClr val="tx2"/>
                </a:solidFill>
                <a:effectLst/>
                <a:latin typeface="Arial" pitchFamily="39" charset="0"/>
                <a:ea typeface="ＭＳ Ｐゴシック" pitchFamily="55" charset="-128"/>
              </a:defRPr>
            </a:lvl9pPr>
          </a:lstStyle>
          <a:p>
            <a:pPr fontAlgn="base"/>
            <a:r>
              <a:rPr lang="ja-JP" altLang="en-US" sz="3200" b="1" noProof="0" dirty="0"/>
              <a:t>○自分のコミュニケーション力について考える</a:t>
            </a:r>
          </a:p>
        </p:txBody>
      </p:sp>
      <p:sp>
        <p:nvSpPr>
          <p:cNvPr id="1318" name="正方形/長方形 345"/>
          <p:cNvSpPr/>
          <p:nvPr/>
        </p:nvSpPr>
        <p:spPr>
          <a:xfrm>
            <a:off x="111125" y="869950"/>
            <a:ext cx="8942387" cy="2133600"/>
          </a:xfrm>
          <a:prstGeom prst="rect">
            <a:avLst/>
          </a:prstGeom>
          <a:solidFill>
            <a:srgbClr val="66FF66"/>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0" i="0" u="none" strike="noStrike" kern="1200" cap="none" spc="0" normalizeH="0" baseline="0" noProof="0" dirty="0">
                <a:ln>
                  <a:noFill/>
                </a:ln>
                <a:solidFill>
                  <a:schemeClr val="tx1"/>
                </a:solidFill>
                <a:effectLst/>
                <a:uLnTx/>
                <a:uFillTx/>
                <a:latin typeface="+mn-lt"/>
                <a:ea typeface="+mn-ea"/>
                <a:cs typeface="+mn-cs"/>
              </a:rPr>
              <a:t>今日のゴール</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319" name="タイトル 346"/>
          <p:cNvSpPr txBox="1">
            <a:spLocks noChangeArrowheads="1"/>
          </p:cNvSpPr>
          <p:nvPr/>
        </p:nvSpPr>
        <p:spPr>
          <a:xfrm>
            <a:off x="-28575" y="1690687"/>
            <a:ext cx="8964612" cy="992188"/>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00FF"/>
                </a:solidFill>
                <a:effectLst/>
              </a:rPr>
              <a:t>　○友達との関係を壊さない接し方に気付くことが</a:t>
            </a:r>
          </a:p>
          <a:p>
            <a:pPr fontAlgn="base">
              <a:spcBef>
                <a:spcPct val="0"/>
              </a:spcBef>
              <a:buNone/>
            </a:pPr>
            <a:r>
              <a:rPr lang="ja-JP" altLang="en-US" b="1" noProof="0" dirty="0">
                <a:solidFill>
                  <a:srgbClr val="0000FF"/>
                </a:solidFill>
                <a:effectLst/>
              </a:rPr>
              <a:t>　　 できる。</a:t>
            </a:r>
          </a:p>
        </p:txBody>
      </p:sp>
      <p:sp>
        <p:nvSpPr>
          <p:cNvPr id="1320" name="正方形/長方形 347"/>
          <p:cNvSpPr/>
          <p:nvPr/>
        </p:nvSpPr>
        <p:spPr>
          <a:xfrm>
            <a:off x="90487" y="3506787"/>
            <a:ext cx="8963025" cy="2298700"/>
          </a:xfrm>
          <a:prstGeom prst="rect">
            <a:avLst/>
          </a:prstGeom>
          <a:solidFill>
            <a:srgbClr val="FF9966"/>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3200" b="0" i="0" u="none" strike="noStrike" kern="1200" cap="none" spc="0" normalizeH="0" baseline="0" noProof="0" dirty="0">
                <a:ln>
                  <a:noFill/>
                </a:ln>
                <a:solidFill>
                  <a:schemeClr val="tx1"/>
                </a:solidFill>
                <a:effectLst/>
                <a:uLnTx/>
                <a:uFillTx/>
                <a:latin typeface="+mn-lt"/>
                <a:ea typeface="+mn-ea"/>
                <a:cs typeface="+mn-cs"/>
              </a:rPr>
              <a:t>今日の活動</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321" name="タイトル 348"/>
          <p:cNvSpPr txBox="1">
            <a:spLocks noChangeArrowheads="1"/>
          </p:cNvSpPr>
          <p:nvPr/>
        </p:nvSpPr>
        <p:spPr>
          <a:xfrm>
            <a:off x="258762" y="4437062"/>
            <a:ext cx="8869363" cy="865188"/>
          </a:xfrm>
          <a:prstGeom prst="rect">
            <a:avLst/>
          </a:prstGeom>
          <a:noFill/>
          <a:ln>
            <a:miter/>
          </a:ln>
        </p:spPr>
        <p:txBody>
          <a:bodyPr anchor="ct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spcBef>
                <a:spcPct val="0"/>
              </a:spcBef>
              <a:buNone/>
            </a:pPr>
            <a:r>
              <a:rPr lang="ja-JP" altLang="en-US" b="1" noProof="0" dirty="0">
                <a:solidFill>
                  <a:srgbClr val="002060"/>
                </a:solidFill>
                <a:effectLst/>
              </a:rPr>
              <a:t>○人と接する際の注意点を考える。</a:t>
            </a:r>
          </a:p>
        </p:txBody>
      </p:sp>
      <p:sp>
        <p:nvSpPr>
          <p:cNvPr id="1322" name="テキスト 349"/>
          <p:cNvSpPr txBox="1">
            <a:spLocks noChangeArrowheads="1"/>
          </p:cNvSpPr>
          <p:nvPr/>
        </p:nvSpPr>
        <p:spPr>
          <a:xfrm>
            <a:off x="611331" y="6046485"/>
            <a:ext cx="2665979"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Ⅲ－（１）－５</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24" name="サブタイトル 4"/>
          <p:cNvSpPr txBox="1">
            <a:spLocks noChangeArrowheads="1"/>
          </p:cNvSpPr>
          <p:nvPr/>
        </p:nvSpPr>
        <p:spPr>
          <a:xfrm>
            <a:off x="1187450" y="476250"/>
            <a:ext cx="3475037"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000" noProof="0" dirty="0">
                <a:solidFill>
                  <a:srgbClr val="FF0000"/>
                </a:solidFill>
                <a:effectLst/>
              </a:rPr>
              <a:t>相手の話を</a:t>
            </a:r>
          </a:p>
        </p:txBody>
      </p:sp>
      <p:sp>
        <p:nvSpPr>
          <p:cNvPr id="1325" name="サブタイトル 4"/>
          <p:cNvSpPr txBox="1">
            <a:spLocks noChangeArrowheads="1"/>
          </p:cNvSpPr>
          <p:nvPr/>
        </p:nvSpPr>
        <p:spPr>
          <a:xfrm>
            <a:off x="2182812" y="1341437"/>
            <a:ext cx="4105275"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3600" b="1" noProof="0" dirty="0"/>
              <a:t>○聞く力</a:t>
            </a:r>
          </a:p>
          <a:p>
            <a:pPr fontAlgn="base">
              <a:buNone/>
            </a:pPr>
            <a:r>
              <a:rPr lang="ja-JP" altLang="en-US" sz="3600" b="1" noProof="0" dirty="0"/>
              <a:t>○伝える力</a:t>
            </a:r>
          </a:p>
          <a:p>
            <a:pPr fontAlgn="base">
              <a:buNone/>
            </a:pPr>
            <a:r>
              <a:rPr lang="ja-JP" altLang="en-US" sz="3600" b="1" noProof="0" dirty="0"/>
              <a:t>○聞きだす力</a:t>
            </a:r>
          </a:p>
        </p:txBody>
      </p:sp>
      <p:sp>
        <p:nvSpPr>
          <p:cNvPr id="1326" name="サブタイトル 4"/>
          <p:cNvSpPr txBox="1">
            <a:spLocks noChangeArrowheads="1"/>
          </p:cNvSpPr>
          <p:nvPr/>
        </p:nvSpPr>
        <p:spPr>
          <a:xfrm>
            <a:off x="1187450" y="4292600"/>
            <a:ext cx="6096000"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000" noProof="0" dirty="0">
                <a:solidFill>
                  <a:srgbClr val="FF0000"/>
                </a:solidFill>
                <a:effectLst/>
              </a:rPr>
              <a:t>あなたにとってのお得感</a:t>
            </a:r>
          </a:p>
        </p:txBody>
      </p:sp>
      <p:sp>
        <p:nvSpPr>
          <p:cNvPr id="1327" name="テキスト 316"/>
          <p:cNvSpPr txBox="1">
            <a:spLocks noChangeArrowheads="1"/>
          </p:cNvSpPr>
          <p:nvPr/>
        </p:nvSpPr>
        <p:spPr>
          <a:xfrm>
            <a:off x="979297" y="6143625"/>
            <a:ext cx="2796748"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Ⅲ－（１）－６</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29" name="サブタイトル 4"/>
          <p:cNvSpPr txBox="1">
            <a:spLocks noChangeArrowheads="1"/>
          </p:cNvSpPr>
          <p:nvPr/>
        </p:nvSpPr>
        <p:spPr>
          <a:xfrm>
            <a:off x="2916237" y="0"/>
            <a:ext cx="2989263"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b="1" noProof="0" dirty="0"/>
              <a:t>「演習のやり方」</a:t>
            </a:r>
          </a:p>
        </p:txBody>
      </p:sp>
      <p:sp>
        <p:nvSpPr>
          <p:cNvPr id="1330" name="サブタイトル 4"/>
          <p:cNvSpPr txBox="1">
            <a:spLocks noChangeArrowheads="1"/>
          </p:cNvSpPr>
          <p:nvPr/>
        </p:nvSpPr>
        <p:spPr>
          <a:xfrm>
            <a:off x="250825" y="836612"/>
            <a:ext cx="8893175"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t>①各グループの中で、説明する役を１人決めてください。</a:t>
            </a:r>
          </a:p>
          <a:p>
            <a:pPr fontAlgn="base">
              <a:buNone/>
            </a:pPr>
            <a:r>
              <a:rPr lang="ja-JP" altLang="en-US" sz="2800" b="1" noProof="0" dirty="0"/>
              <a:t>　 その他の人は、聞く側です。</a:t>
            </a:r>
          </a:p>
        </p:txBody>
      </p:sp>
      <p:sp>
        <p:nvSpPr>
          <p:cNvPr id="1331" name="サブタイトル 4"/>
          <p:cNvSpPr txBox="1">
            <a:spLocks noChangeArrowheads="1"/>
          </p:cNvSpPr>
          <p:nvPr/>
        </p:nvSpPr>
        <p:spPr>
          <a:xfrm>
            <a:off x="250825" y="1989137"/>
            <a:ext cx="8351837"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t>②説明する人は、これから配布する課題図版を言葉で</a:t>
            </a:r>
          </a:p>
          <a:p>
            <a:pPr fontAlgn="base">
              <a:buNone/>
            </a:pPr>
            <a:r>
              <a:rPr lang="ja-JP" altLang="en-US" sz="2800" b="1" noProof="0" dirty="0"/>
              <a:t>    説明してもらいます。</a:t>
            </a:r>
          </a:p>
        </p:txBody>
      </p:sp>
      <p:sp>
        <p:nvSpPr>
          <p:cNvPr id="1332" name="サブタイトル 4"/>
          <p:cNvSpPr txBox="1">
            <a:spLocks noChangeArrowheads="1"/>
          </p:cNvSpPr>
          <p:nvPr/>
        </p:nvSpPr>
        <p:spPr>
          <a:xfrm>
            <a:off x="611187" y="3502025"/>
            <a:ext cx="5270500" cy="5016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en-US" altLang="ja-JP" sz="2800" b="1" noProof="0" dirty="0">
                <a:solidFill>
                  <a:srgbClr val="FF0000"/>
                </a:solidFill>
                <a:effectLst/>
              </a:rPr>
              <a:t>※</a:t>
            </a:r>
            <a:r>
              <a:rPr lang="ja-JP" altLang="en-US" sz="2800" b="1" noProof="0" dirty="0">
                <a:solidFill>
                  <a:srgbClr val="FF0000"/>
                </a:solidFill>
                <a:effectLst/>
              </a:rPr>
              <a:t>はやく正確に説明してください。</a:t>
            </a:r>
          </a:p>
        </p:txBody>
      </p:sp>
      <p:sp>
        <p:nvSpPr>
          <p:cNvPr id="1333" name="サブタイトル 4"/>
          <p:cNvSpPr txBox="1">
            <a:spLocks noChangeArrowheads="1"/>
          </p:cNvSpPr>
          <p:nvPr/>
        </p:nvSpPr>
        <p:spPr>
          <a:xfrm>
            <a:off x="250825" y="4149725"/>
            <a:ext cx="8353425"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t>③聞く方は、それを聞きながら紙に書いてください。</a:t>
            </a:r>
          </a:p>
        </p:txBody>
      </p:sp>
      <p:sp>
        <p:nvSpPr>
          <p:cNvPr id="1334" name="サブタイトル 4"/>
          <p:cNvSpPr txBox="1">
            <a:spLocks noChangeArrowheads="1"/>
          </p:cNvSpPr>
          <p:nvPr/>
        </p:nvSpPr>
        <p:spPr>
          <a:xfrm>
            <a:off x="647700" y="4710112"/>
            <a:ext cx="8353425"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en-US" altLang="ja-JP" sz="2800" b="1" noProof="0" dirty="0">
                <a:solidFill>
                  <a:srgbClr val="FF0000"/>
                </a:solidFill>
                <a:effectLst/>
              </a:rPr>
              <a:t>※</a:t>
            </a:r>
            <a:r>
              <a:rPr lang="ja-JP" altLang="en-US" sz="2800" b="1" noProof="0" dirty="0">
                <a:solidFill>
                  <a:srgbClr val="FF0000"/>
                </a:solidFill>
                <a:effectLst/>
              </a:rPr>
              <a:t>何を描けばよいかわからない場合は、</a:t>
            </a:r>
          </a:p>
          <a:p>
            <a:pPr fontAlgn="base">
              <a:buNone/>
            </a:pPr>
            <a:r>
              <a:rPr lang="ja-JP" altLang="en-US" sz="2800" b="1" noProof="0" dirty="0">
                <a:solidFill>
                  <a:srgbClr val="FF0000"/>
                </a:solidFill>
                <a:effectLst/>
              </a:rPr>
              <a:t>    遠慮なくどんどん「わからない」と言いましょう。</a:t>
            </a:r>
          </a:p>
        </p:txBody>
      </p:sp>
      <p:sp>
        <p:nvSpPr>
          <p:cNvPr id="1335" name="サブタイトル 4"/>
          <p:cNvSpPr txBox="1">
            <a:spLocks noChangeArrowheads="1"/>
          </p:cNvSpPr>
          <p:nvPr/>
        </p:nvSpPr>
        <p:spPr>
          <a:xfrm>
            <a:off x="179387" y="5734050"/>
            <a:ext cx="8640763"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solidFill>
                  <a:srgbClr val="0033CC"/>
                </a:solidFill>
                <a:effectLst/>
              </a:rPr>
              <a:t>☆ジェスチャーや指さし等は禁止です。言葉だけで説明</a:t>
            </a:r>
          </a:p>
          <a:p>
            <a:pPr fontAlgn="base">
              <a:buNone/>
            </a:pPr>
            <a:r>
              <a:rPr lang="ja-JP" altLang="en-US" sz="2800" b="1" noProof="0" dirty="0">
                <a:solidFill>
                  <a:srgbClr val="0033CC"/>
                </a:solidFill>
                <a:effectLst/>
              </a:rPr>
              <a:t>  　します。</a:t>
            </a:r>
          </a:p>
        </p:txBody>
      </p:sp>
      <p:sp>
        <p:nvSpPr>
          <p:cNvPr id="1336" name="サブタイトル 4"/>
          <p:cNvSpPr txBox="1">
            <a:spLocks noChangeArrowheads="1"/>
          </p:cNvSpPr>
          <p:nvPr/>
        </p:nvSpPr>
        <p:spPr>
          <a:xfrm>
            <a:off x="611187" y="2997200"/>
            <a:ext cx="4176713" cy="504825"/>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en-US" altLang="ja-JP" sz="2800" b="1" noProof="0" dirty="0">
                <a:solidFill>
                  <a:srgbClr val="FF0000"/>
                </a:solidFill>
                <a:effectLst/>
              </a:rPr>
              <a:t>※</a:t>
            </a:r>
            <a:r>
              <a:rPr lang="ja-JP" altLang="en-US" sz="2800" b="1" noProof="0" dirty="0">
                <a:solidFill>
                  <a:srgbClr val="FF0000"/>
                </a:solidFill>
                <a:effectLst/>
              </a:rPr>
              <a:t>制限時間は、</a:t>
            </a:r>
            <a:r>
              <a:rPr lang="en-US" altLang="ja-JP" sz="2800" b="1" noProof="0" dirty="0">
                <a:solidFill>
                  <a:srgbClr val="FF0000"/>
                </a:solidFill>
                <a:effectLst/>
              </a:rPr>
              <a:t>1</a:t>
            </a:r>
            <a:r>
              <a:rPr lang="ja-JP" altLang="en-US" sz="2800" b="1" noProof="0" dirty="0">
                <a:solidFill>
                  <a:srgbClr val="FF0000"/>
                </a:solidFill>
                <a:effectLst/>
              </a:rPr>
              <a:t>分です。</a:t>
            </a:r>
          </a:p>
        </p:txBody>
      </p:sp>
      <p:sp>
        <p:nvSpPr>
          <p:cNvPr id="1337" name="テキスト 320"/>
          <p:cNvSpPr txBox="1">
            <a:spLocks noChangeArrowheads="1"/>
          </p:cNvSpPr>
          <p:nvPr/>
        </p:nvSpPr>
        <p:spPr>
          <a:xfrm>
            <a:off x="5508845" y="6343233"/>
            <a:ext cx="2799541"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Ⅲ－（１）－７</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42" name="サブタイトル 4"/>
          <p:cNvSpPr txBox="1">
            <a:spLocks noChangeArrowheads="1"/>
          </p:cNvSpPr>
          <p:nvPr/>
        </p:nvSpPr>
        <p:spPr>
          <a:xfrm>
            <a:off x="1366837" y="76200"/>
            <a:ext cx="7777163"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endParaRPr lang="ja-JP" altLang="en-US" sz="3600" noProof="0" dirty="0"/>
          </a:p>
        </p:txBody>
      </p:sp>
      <p:sp>
        <p:nvSpPr>
          <p:cNvPr id="1343" name="AutoShape 7"/>
          <p:cNvSpPr>
            <a:spLocks noChangeArrowheads="1"/>
          </p:cNvSpPr>
          <p:nvPr/>
        </p:nvSpPr>
        <p:spPr>
          <a:xfrm>
            <a:off x="179387" y="188912"/>
            <a:ext cx="5256213" cy="1944688"/>
          </a:xfrm>
          <a:prstGeom prst="cloudCallout">
            <a:avLst>
              <a:gd name="adj1" fmla="val -32634"/>
              <a:gd name="adj2" fmla="val 86736"/>
            </a:avLst>
          </a:prstGeom>
          <a:solidFill>
            <a:srgbClr val="FFFF00"/>
          </a:solidFill>
          <a:ln w="9525">
            <a:solidFill>
              <a:schemeClr val="tx1"/>
            </a:solidFill>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b="1" noProof="0" dirty="0"/>
              <a:t>自分の思いを</a:t>
            </a:r>
          </a:p>
          <a:p>
            <a:pPr algn="ctr" fontAlgn="base">
              <a:spcBef>
                <a:spcPct val="0"/>
              </a:spcBef>
              <a:buNone/>
            </a:pPr>
            <a:r>
              <a:rPr lang="ja-JP" altLang="en-US" b="1" noProof="0" dirty="0"/>
              <a:t>伝えることの難しさ</a:t>
            </a:r>
          </a:p>
        </p:txBody>
      </p:sp>
      <p:sp>
        <p:nvSpPr>
          <p:cNvPr id="1344" name="AutoShape 8"/>
          <p:cNvSpPr>
            <a:spLocks noChangeArrowheads="1"/>
          </p:cNvSpPr>
          <p:nvPr/>
        </p:nvSpPr>
        <p:spPr>
          <a:xfrm>
            <a:off x="3419475" y="1700212"/>
            <a:ext cx="5545137" cy="1944688"/>
          </a:xfrm>
          <a:prstGeom prst="cloudCallout">
            <a:avLst>
              <a:gd name="adj1" fmla="val -59278"/>
              <a:gd name="adj2" fmla="val 81019"/>
            </a:avLst>
          </a:prstGeom>
          <a:solidFill>
            <a:srgbClr val="99FF33"/>
          </a:solidFill>
          <a:ln w="9525">
            <a:solidFill>
              <a:schemeClr val="tx1"/>
            </a:solidFill>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b="1" noProof="0" dirty="0"/>
              <a:t>相手に分かるように</a:t>
            </a:r>
          </a:p>
          <a:p>
            <a:pPr algn="ctr" fontAlgn="base">
              <a:spcBef>
                <a:spcPct val="0"/>
              </a:spcBef>
              <a:buNone/>
            </a:pPr>
            <a:r>
              <a:rPr lang="ja-JP" altLang="en-US" b="1" noProof="0" dirty="0"/>
              <a:t>話すことの難しさ</a:t>
            </a:r>
          </a:p>
        </p:txBody>
      </p:sp>
      <p:sp>
        <p:nvSpPr>
          <p:cNvPr id="1345" name="AutoShape 9"/>
          <p:cNvSpPr>
            <a:spLocks noChangeArrowheads="1"/>
          </p:cNvSpPr>
          <p:nvPr/>
        </p:nvSpPr>
        <p:spPr>
          <a:xfrm>
            <a:off x="2771775" y="5157787"/>
            <a:ext cx="5976937" cy="1223963"/>
          </a:xfrm>
          <a:prstGeom prst="wedgeRoundRectCallout">
            <a:avLst>
              <a:gd name="adj1" fmla="val -50852"/>
              <a:gd name="adj2" fmla="val -82556"/>
              <a:gd name="adj3" fmla="val 16667"/>
            </a:avLst>
          </a:prstGeom>
          <a:solidFill>
            <a:schemeClr val="accent1"/>
          </a:solidFill>
          <a:ln w="9525">
            <a:solidFill>
              <a:schemeClr val="tx1"/>
            </a:solidFill>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algn="ctr" fontAlgn="base">
              <a:spcBef>
                <a:spcPct val="0"/>
              </a:spcBef>
              <a:buNone/>
            </a:pPr>
            <a:r>
              <a:rPr lang="ja-JP" altLang="en-US" noProof="0" dirty="0"/>
              <a:t>その時の言い方・聞き方で</a:t>
            </a:r>
          </a:p>
          <a:p>
            <a:pPr algn="ctr" fontAlgn="base">
              <a:spcBef>
                <a:spcPct val="0"/>
              </a:spcBef>
              <a:buNone/>
            </a:pPr>
            <a:r>
              <a:rPr lang="ja-JP" altLang="en-US" noProof="0" dirty="0"/>
              <a:t>後の展開が変わるかも・・・</a:t>
            </a:r>
          </a:p>
        </p:txBody>
      </p:sp>
      <p:sp>
        <p:nvSpPr>
          <p:cNvPr id="1347" name="テキスト 324"/>
          <p:cNvSpPr txBox="1">
            <a:spLocks noChangeArrowheads="1"/>
          </p:cNvSpPr>
          <p:nvPr/>
        </p:nvSpPr>
        <p:spPr>
          <a:xfrm>
            <a:off x="401263" y="6143625"/>
            <a:ext cx="2589435"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Ⅲ－（１）－８</a:t>
            </a:r>
          </a:p>
        </p:txBody>
      </p:sp>
      <p:pic>
        <p:nvPicPr>
          <p:cNvPr id="1647" name="オブジェクト 354"/>
          <p:cNvPicPr>
            <a:picLocks noChangeAspect="1"/>
          </p:cNvPicPr>
          <p:nvPr/>
        </p:nvPicPr>
        <p:blipFill>
          <a:blip r:embed="rId1"/>
          <a:srcRect l="58942" t="64153" r="33420" b="15857"/>
          <a:stretch>
            <a:fillRect/>
          </a:stretch>
        </p:blipFill>
        <p:spPr>
          <a:xfrm>
            <a:off x="684000" y="3523801"/>
            <a:ext cx="1684883" cy="247937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350" name="サブタイトル 4"/>
          <p:cNvSpPr txBox="1">
            <a:spLocks noChangeArrowheads="1"/>
          </p:cNvSpPr>
          <p:nvPr/>
        </p:nvSpPr>
        <p:spPr>
          <a:xfrm>
            <a:off x="2916237" y="260350"/>
            <a:ext cx="2808288"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000" noProof="0" dirty="0">
                <a:solidFill>
                  <a:srgbClr val="FF0000"/>
                </a:solidFill>
                <a:effectLst/>
              </a:rPr>
              <a:t>相手の話を</a:t>
            </a:r>
          </a:p>
        </p:txBody>
      </p:sp>
      <p:sp>
        <p:nvSpPr>
          <p:cNvPr id="1351" name="サブタイトル 4"/>
          <p:cNvSpPr txBox="1">
            <a:spLocks noChangeArrowheads="1"/>
          </p:cNvSpPr>
          <p:nvPr/>
        </p:nvSpPr>
        <p:spPr>
          <a:xfrm>
            <a:off x="593725" y="977900"/>
            <a:ext cx="7488237"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t>○聞く力・・・相手が話しやすくなる雰囲気</a:t>
            </a:r>
          </a:p>
          <a:p>
            <a:pPr fontAlgn="base">
              <a:buNone/>
            </a:pPr>
            <a:r>
              <a:rPr lang="ja-JP" altLang="en-US" sz="2800" b="1" noProof="0" dirty="0"/>
              <a:t>○伝える力・・・どの部分から伝えるか、</a:t>
            </a:r>
          </a:p>
          <a:p>
            <a:pPr fontAlgn="base">
              <a:buNone/>
            </a:pPr>
            <a:r>
              <a:rPr lang="ja-JP" altLang="en-US" sz="2800" b="1" noProof="0" dirty="0"/>
              <a:t>　　　　　　　　　 どのように伝えるか</a:t>
            </a:r>
          </a:p>
          <a:p>
            <a:pPr fontAlgn="base">
              <a:buNone/>
            </a:pPr>
            <a:r>
              <a:rPr lang="ja-JP" altLang="en-US" sz="2800" b="1" noProof="0" dirty="0"/>
              <a:t>○聞きだす力・・・言い方「わからん」</a:t>
            </a:r>
          </a:p>
        </p:txBody>
      </p:sp>
      <p:sp>
        <p:nvSpPr>
          <p:cNvPr id="1352" name="サブタイトル 4"/>
          <p:cNvSpPr txBox="1">
            <a:spLocks noChangeArrowheads="1"/>
          </p:cNvSpPr>
          <p:nvPr/>
        </p:nvSpPr>
        <p:spPr>
          <a:xfrm>
            <a:off x="1763712" y="3573462"/>
            <a:ext cx="6096000"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4000" noProof="0" dirty="0">
                <a:solidFill>
                  <a:srgbClr val="FF0000"/>
                </a:solidFill>
                <a:effectLst/>
              </a:rPr>
              <a:t>あなたにとってのお得感</a:t>
            </a:r>
          </a:p>
        </p:txBody>
      </p:sp>
      <p:sp>
        <p:nvSpPr>
          <p:cNvPr id="1353" name="サブタイトル 4"/>
          <p:cNvSpPr txBox="1">
            <a:spLocks noChangeArrowheads="1"/>
          </p:cNvSpPr>
          <p:nvPr/>
        </p:nvSpPr>
        <p:spPr>
          <a:xfrm>
            <a:off x="593725" y="4291012"/>
            <a:ext cx="8101012" cy="717550"/>
          </a:xfrm>
          <a:prstGeom prst="rect">
            <a:avLst/>
          </a:prstGeom>
          <a:noFill/>
          <a:ln>
            <a:miter/>
          </a:ln>
        </p:spPr>
        <p:txBody>
          <a:bodyPr/>
          <a:lstStyle>
            <a:lvl1pPr marL="0" indent="0" algn="l" defTabSz="914400" rtl="0" eaLnBrk="0" fontAlgn="auto" latinLnBrk="0" hangingPunct="0">
              <a:lnSpc>
                <a:spcPct val="100000"/>
              </a:lnSpc>
              <a:spcBef>
                <a:spcPct val="20000"/>
              </a:spcBef>
              <a:spcAft>
                <a:spcPct val="0"/>
              </a:spcAft>
              <a:buChar char="•"/>
              <a:defRPr kumimoji="1" sz="3200" b="0" i="0" u="none" baseline="0">
                <a:solidFill>
                  <a:schemeClr val="tx1"/>
                </a:solidFill>
                <a:effectLst/>
                <a:latin typeface="Arial" pitchFamily="39" charset="0"/>
                <a:ea typeface="ＭＳ Ｐゴシック" pitchFamily="55" charset="-128"/>
                <a:cs typeface="+mj-cs"/>
              </a:defRPr>
            </a:lvl1pPr>
            <a:lvl2pPr marL="742950" indent="-285750" algn="l" defTabSz="914400" rtl="0" eaLnBrk="0" fontAlgn="auto" latinLnBrk="0" hangingPunct="0">
              <a:lnSpc>
                <a:spcPct val="100000"/>
              </a:lnSpc>
              <a:spcBef>
                <a:spcPct val="20000"/>
              </a:spcBef>
              <a:spcAft>
                <a:spcPct val="0"/>
              </a:spcAft>
              <a:buChar char="–"/>
              <a:defRPr kumimoji="1" sz="2800" b="0" i="0" u="none" baseline="0">
                <a:solidFill>
                  <a:schemeClr val="tx1"/>
                </a:solidFill>
                <a:effectLst/>
                <a:latin typeface="Arial" pitchFamily="39" charset="0"/>
                <a:ea typeface="ＭＳ Ｐゴシック" pitchFamily="55" charset="-128"/>
              </a:defRPr>
            </a:lvl2pPr>
            <a:lvl3pPr marL="1143000" indent="-228600" algn="l" defTabSz="914400" rtl="0" eaLnBrk="0" fontAlgn="auto" latinLnBrk="0" hangingPunct="0">
              <a:lnSpc>
                <a:spcPct val="100000"/>
              </a:lnSpc>
              <a:spcBef>
                <a:spcPct val="20000"/>
              </a:spcBef>
              <a:spcAft>
                <a:spcPct val="0"/>
              </a:spcAft>
              <a:buChar char="•"/>
              <a:defRPr kumimoji="1" sz="2400" b="0" i="0" u="none" baseline="0">
                <a:solidFill>
                  <a:schemeClr val="tx1"/>
                </a:solidFill>
                <a:effectLst/>
                <a:latin typeface="Arial" pitchFamily="39" charset="0"/>
                <a:ea typeface="ＭＳ Ｐゴシック" pitchFamily="55" charset="-128"/>
              </a:defRPr>
            </a:lvl3pPr>
            <a:lvl4pPr marL="16002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4pPr>
            <a:lvl5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5pPr>
            <a:lvl6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6pPr>
            <a:lvl7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7pPr>
            <a:lvl8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8pPr>
            <a:lvl9pPr marL="2057400" indent="-228600" algn="l" defTabSz="914400" rtl="0" eaLnBrk="0" fontAlgn="auto" latinLnBrk="0" hangingPunct="0">
              <a:lnSpc>
                <a:spcPct val="100000"/>
              </a:lnSpc>
              <a:spcBef>
                <a:spcPct val="20000"/>
              </a:spcBef>
              <a:spcAft>
                <a:spcPct val="0"/>
              </a:spcAft>
              <a:buChar char="»"/>
              <a:defRPr kumimoji="1" sz="2000" b="0" i="0" u="none" baseline="0">
                <a:solidFill>
                  <a:schemeClr val="tx1"/>
                </a:solidFill>
                <a:effectLst/>
                <a:latin typeface="Arial" pitchFamily="39" charset="0"/>
                <a:ea typeface="ＭＳ Ｐゴシック" pitchFamily="55" charset="-128"/>
              </a:defRPr>
            </a:lvl9pPr>
          </a:lstStyle>
          <a:p>
            <a:pPr fontAlgn="base">
              <a:buNone/>
            </a:pPr>
            <a:r>
              <a:rPr lang="ja-JP" altLang="en-US" sz="2800" b="1" noProof="0" dirty="0"/>
              <a:t>○相手と気持ちやすく接するための一工夫があれば</a:t>
            </a:r>
          </a:p>
          <a:p>
            <a:pPr fontAlgn="base">
              <a:buNone/>
            </a:pPr>
            <a:r>
              <a:rPr lang="ja-JP" altLang="en-US" sz="2800" b="1" noProof="0" dirty="0"/>
              <a:t>　　⇒相手との関係がよくなる</a:t>
            </a:r>
          </a:p>
          <a:p>
            <a:pPr fontAlgn="base">
              <a:buNone/>
            </a:pPr>
            <a:r>
              <a:rPr lang="ja-JP" altLang="en-US" sz="2800" b="1" noProof="0" dirty="0"/>
              <a:t>　　⇒いい雰囲気</a:t>
            </a:r>
          </a:p>
          <a:p>
            <a:pPr fontAlgn="base">
              <a:buNone/>
            </a:pPr>
            <a:r>
              <a:rPr lang="ja-JP" altLang="en-US" sz="2800" b="1" noProof="0" dirty="0"/>
              <a:t>　　⇒人とのかかわりでのストレスが減るかも</a:t>
            </a:r>
          </a:p>
        </p:txBody>
      </p:sp>
      <p:sp>
        <p:nvSpPr>
          <p:cNvPr id="1354" name="テキスト 328"/>
          <p:cNvSpPr txBox="1">
            <a:spLocks noChangeArrowheads="1"/>
          </p:cNvSpPr>
          <p:nvPr/>
        </p:nvSpPr>
        <p:spPr>
          <a:xfrm>
            <a:off x="5858307" y="6343233"/>
            <a:ext cx="2960255" cy="399217"/>
          </a:xfrm>
          <a:prstGeom prst="rect">
            <a:avLst/>
          </a:prstGeom>
          <a:noFill/>
          <a:ln w="9525">
            <a:solidFill>
              <a:srgbClr val="000000"/>
            </a:solidFill>
            <a:miter/>
          </a:ln>
        </p:spPr>
        <p:txBody>
          <a:bodyPr vert="horz" wrap="square">
            <a:spAutoFit/>
          </a:bodyPr>
          <a:lstStyle/>
          <a:p>
            <a:pPr fontAlgn="base" latinLnBrk="0"/>
            <a:r>
              <a:rPr lang="ja-JP" altLang="en-US" sz="2000" b="1"/>
              <a:t>スライド　Ⅲ－（１）－９</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ＭＳ Ｐゴシック"/>
        <a:cs typeface=""/>
      </a:majorFont>
      <a:minorFont>
        <a:latin typeface="Comic Sans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7282</TotalTime>
  <Pages>0</Pages>
  <Words>1079</Words>
  <Characters>0</Characters>
  <Application>JUST Focus</Application>
  <DocSecurity>0</DocSecurity>
  <Lines>0</Lines>
  <Paragraphs>293</Paragraph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30</vt:i4>
      </vt:variant>
    </vt:vector>
  </HeadingPairs>
  <TitlesOfParts>
    <vt:vector size="37" baseType="lpstr">
      <vt:lpstr>AR Pゴシック体S</vt:lpstr>
      <vt:lpstr>ＭＳ Ｐゴシック</vt:lpstr>
      <vt:lpstr>Arial</vt:lpstr>
      <vt:lpstr>Calibri</vt:lpstr>
      <vt:lpstr>Comic Sans MS</vt:lpstr>
      <vt:lpstr>標準デザイン</vt:lpstr>
      <vt:lpstr>Crayons</vt:lpstr>
      <vt:lpstr>PowerPoint プレゼンテーション</vt:lpstr>
      <vt:lpstr>ライフスキル トレーニング</vt:lpstr>
      <vt:lpstr>今日の学習内容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Ｐ３３を開きましょう</vt:lpstr>
      <vt:lpstr>Ｐ３５を開きましょう</vt:lpstr>
      <vt:lpstr>Ｐ３５を開きましょう</vt:lpstr>
      <vt:lpstr>PowerPoint プレゼンテーション</vt:lpstr>
      <vt:lpstr>PowerPoint プレゼンテーション</vt:lpstr>
      <vt:lpstr>PowerPoint プレゼンテーション</vt:lpstr>
      <vt:lpstr>つづく</vt:lpstr>
    </vt:vector>
  </TitlesOfParts>
  <LinksUpToDate>false</LinksUpToDate>
  <CharactersWithSpaces>0</CharactersWithSpaces>
  <SharedDoc>false</SharedDoc>
  <HyperlinksChanged>false</HyperlinksChanged>
  <AppVersion>4.0.3</AppVersion>
  <PresentationFormat>ユーザー設定</PresentationFormat>
  <Slides>30</Slides>
  <Notes>1</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総合的な学習　の時間</dc:title>
  <dc:creator>楠瀬</dc:creator>
  <cp:lastModifiedBy>391447</cp:lastModifiedBy>
  <cp:lastPrinted>2016-05-20T00:35:47Z</cp:lastPrinted>
  <dcterms:created xsi:type="dcterms:W3CDTF">2009-06-13T17:25:32Z</dcterms:created>
  <dcterms:modified xsi:type="dcterms:W3CDTF">2019-04-08T12:09:40Z</dcterms:modified>
  <cp:revision>210</cp:revision>
</cp:coreProperties>
</file>

<file path=docProps/custom.xml><?xml version="1.0" encoding="utf-8"?>
<Properties xmlns:vt="http://schemas.openxmlformats.org/officeDocument/2006/docPropsVTypes" xmlns="http://schemas.openxmlformats.org/officeDocument/2006/custom-properties"/>
</file>