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8" r:id="rId2"/>
    <p:sldMasterId id="2147484139" r:id="rId3"/>
    <p:sldMasterId id="2147484217" r:id="rId4"/>
    <p:sldMasterId id="2147484241" r:id="rId5"/>
    <p:sldMasterId id="2147484265" r:id="rId6"/>
    <p:sldMasterId id="2147484291" r:id="rId7"/>
    <p:sldMasterId id="2147484313" r:id="rId8"/>
  </p:sldMasterIdLst>
  <p:notesMasterIdLst>
    <p:notesMasterId r:id="rId9"/>
  </p:notesMasterIdLst>
  <p:handoutMasterIdLst>
    <p:handoutMasterId r:id="rId10"/>
  </p:handoutMasterIdLst>
  <p:sldIdLst>
    <p:sldId id="256" r:id="rId11"/>
    <p:sldId id="1957" r:id="rId12"/>
    <p:sldId id="1958" r:id="rId13"/>
    <p:sldId id="1959" r:id="rId14"/>
    <p:sldId id="1960" r:id="rId15"/>
    <p:sldId id="1961" r:id="rId16"/>
    <p:sldId id="1962" r:id="rId17"/>
    <p:sldId id="1963" r:id="rId18"/>
    <p:sldId id="1964" r:id="rId19"/>
    <p:sldId id="1965" r:id="rId20"/>
    <p:sldId id="1966" r:id="rId21"/>
    <p:sldId id="1967" r:id="rId22"/>
    <p:sldId id="1968" r:id="rId23"/>
    <p:sldId id="1969" r:id="rId24"/>
    <p:sldId id="1970" r:id="rId25"/>
    <p:sldId id="1971" r:id="rId26"/>
    <p:sldId id="1972" r:id="rId27"/>
    <p:sldId id="1526" r:id="rId28"/>
    <p:sldId id="466" r:id="rId29"/>
    <p:sldId id="1953" r:id="rId30"/>
    <p:sldId id="1956" r:id="rId31"/>
    <p:sldId id="1955" r:id="rId32"/>
    <p:sldId id="1973" r:id="rId33"/>
    <p:sldId id="1974" r:id="rId34"/>
    <p:sldId id="1975" r:id="rId35"/>
    <p:sldId id="1976" r:id="rId36"/>
    <p:sldId id="1977" r:id="rId37"/>
    <p:sldId id="1978" r:id="rId38"/>
    <p:sldId id="1979" r:id="rId39"/>
    <p:sldId id="1980" r:id="rId40"/>
    <p:sldId id="1981" r:id="rId41"/>
    <p:sldId id="1982" r:id="rId42"/>
    <p:sldId id="1983" r:id="rId43"/>
    <p:sldId id="1984" r:id="rId44"/>
    <p:sldId id="1985" r:id="rId45"/>
    <p:sldId id="1986" r:id="rId46"/>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84" userDrawn="1">
          <p15:clr>
            <a:srgbClr val="A4A3A4"/>
          </p15:clr>
        </p15:guide>
        <p15:guide id="2" pos="2099" userDrawn="1">
          <p15:clr>
            <a:srgbClr val="A4A3A4"/>
          </p15:clr>
        </p15:guide>
        <p15:guide id="3" orient="horz" pos="3107" userDrawn="1">
          <p15:clr>
            <a:srgbClr val="A4A3A4"/>
          </p15:clr>
        </p15:guide>
        <p15:guide id="4" pos="212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66CC"/>
    <a:srgbClr val="00FFFF"/>
    <a:srgbClr val="009900"/>
    <a:srgbClr val="FF66FF"/>
    <a:srgbClr val="FFFF99"/>
    <a:srgbClr val="FFCC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淡色スタイル 3 - アクセント 1">
    <a:wholeTbl>
      <a:tcTxStyle>
        <a:fontRef idx="minor">
          <a:srgbClr val="00000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restored">
    <p:restoredLeft sz="25549"/>
    <p:restoredTop sz="57643"/>
  </p:normalViewPr>
  <p:slideViewPr>
    <p:cSldViewPr>
      <p:cViewPr varScale="1">
        <p:scale>
          <a:sx n="40" d="100"/>
          <a:sy n="40" d="100"/>
        </p:scale>
        <p:origin x="-1824" y="-78"/>
      </p:cViewPr>
      <p:guideLst>
        <p:guide orient="horz" pos="2160"/>
        <p:guide pos="2880"/>
      </p:guideLst>
    </p:cSldViewPr>
  </p:slideViewPr>
  <p:outlineViewPr>
    <p:cViewPr>
      <p:scale>
        <a:sx n="33" d="100"/>
        <a:sy n="33" d="100"/>
      </p:scale>
      <p:origin x="0" y="198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80" d="100"/>
          <a:sy n="80" d="100"/>
        </p:scale>
        <p:origin x="-2346" y="-72"/>
      </p:cViewPr>
      <p:guideLst>
        <p:guide orient="horz" pos="3084"/>
        <p:guide pos="2099"/>
        <p:guide orient="horz" pos="3107"/>
        <p:guide pos="2121"/>
      </p:guideLst>
    </p:cSldViewPr>
  </p:notesViewPr>
  <p:gridSpacing cx="72008" cy="72008"/>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slideMaster" Target="slideMasters/slideMaster2.xml" /><Relationship Id="rId4" Type="http://schemas.openxmlformats.org/officeDocument/2006/relationships/slideMaster" Target="slideMasters/slideMaster3.xml" /><Relationship Id="rId5" Type="http://schemas.openxmlformats.org/officeDocument/2006/relationships/slideMaster" Target="slideMasters/slideMaster4.xml" /><Relationship Id="rId6" Type="http://schemas.openxmlformats.org/officeDocument/2006/relationships/slideMaster" Target="slideMasters/slideMaster5.xml" /><Relationship Id="rId7" Type="http://schemas.openxmlformats.org/officeDocument/2006/relationships/slideMaster" Target="slideMasters/slideMaster6.xml" /><Relationship Id="rId8" Type="http://schemas.openxmlformats.org/officeDocument/2006/relationships/slideMaster" Target="slideMasters/slideMaster7.xml" /><Relationship Id="rId9" Type="http://schemas.openxmlformats.org/officeDocument/2006/relationships/notesMaster" Target="notesMasters/notesMaster1.xml" /><Relationship Id="rId10" Type="http://schemas.openxmlformats.org/officeDocument/2006/relationships/handoutMaster" Target="handoutMasters/handoutMaster1.xml" /><Relationship Id="rId11" Type="http://schemas.openxmlformats.org/officeDocument/2006/relationships/slide" Target="slides/slide1.xml" /><Relationship Id="rId12" Type="http://schemas.openxmlformats.org/officeDocument/2006/relationships/slide" Target="slides/slide2.xml" /><Relationship Id="rId13" Type="http://schemas.openxmlformats.org/officeDocument/2006/relationships/slide" Target="slides/slide3.xml" /><Relationship Id="rId14" Type="http://schemas.openxmlformats.org/officeDocument/2006/relationships/slide" Target="slides/slide4.xml" /><Relationship Id="rId15" Type="http://schemas.openxmlformats.org/officeDocument/2006/relationships/slide" Target="slides/slide5.xml" /><Relationship Id="rId16" Type="http://schemas.openxmlformats.org/officeDocument/2006/relationships/slide" Target="slides/slide6.xml" /><Relationship Id="rId17" Type="http://schemas.openxmlformats.org/officeDocument/2006/relationships/slide" Target="slides/slide7.xml" /><Relationship Id="rId18" Type="http://schemas.openxmlformats.org/officeDocument/2006/relationships/slide" Target="slides/slide8.xml" /><Relationship Id="rId19" Type="http://schemas.openxmlformats.org/officeDocument/2006/relationships/slide" Target="slides/slide9.xml" /><Relationship Id="rId20" Type="http://schemas.openxmlformats.org/officeDocument/2006/relationships/slide" Target="slides/slide10.xml" /><Relationship Id="rId21" Type="http://schemas.openxmlformats.org/officeDocument/2006/relationships/slide" Target="slides/slide11.xml" /><Relationship Id="rId22" Type="http://schemas.openxmlformats.org/officeDocument/2006/relationships/slide" Target="slides/slide12.xml" /><Relationship Id="rId23" Type="http://schemas.openxmlformats.org/officeDocument/2006/relationships/slide" Target="slides/slide13.xml" /><Relationship Id="rId24" Type="http://schemas.openxmlformats.org/officeDocument/2006/relationships/slide" Target="slides/slide14.xml" /><Relationship Id="rId25" Type="http://schemas.openxmlformats.org/officeDocument/2006/relationships/slide" Target="slides/slide15.xml" /><Relationship Id="rId26" Type="http://schemas.openxmlformats.org/officeDocument/2006/relationships/slide" Target="slides/slide16.xml" /><Relationship Id="rId27" Type="http://schemas.openxmlformats.org/officeDocument/2006/relationships/slide" Target="slides/slide17.xml" /><Relationship Id="rId28" Type="http://schemas.openxmlformats.org/officeDocument/2006/relationships/slide" Target="slides/slide18.xml" /><Relationship Id="rId29" Type="http://schemas.openxmlformats.org/officeDocument/2006/relationships/slide" Target="slides/slide19.xml" /><Relationship Id="rId30" Type="http://schemas.openxmlformats.org/officeDocument/2006/relationships/slide" Target="slides/slide20.xml" /><Relationship Id="rId31" Type="http://schemas.openxmlformats.org/officeDocument/2006/relationships/slide" Target="slides/slide21.xml" /><Relationship Id="rId32" Type="http://schemas.openxmlformats.org/officeDocument/2006/relationships/slide" Target="slides/slide22.xml" /><Relationship Id="rId33" Type="http://schemas.openxmlformats.org/officeDocument/2006/relationships/slide" Target="slides/slide23.xml" /><Relationship Id="rId34" Type="http://schemas.openxmlformats.org/officeDocument/2006/relationships/slide" Target="slides/slide24.xml" /><Relationship Id="rId35" Type="http://schemas.openxmlformats.org/officeDocument/2006/relationships/slide" Target="slides/slide25.xml" /><Relationship Id="rId36" Type="http://schemas.openxmlformats.org/officeDocument/2006/relationships/slide" Target="slides/slide26.xml" /><Relationship Id="rId37" Type="http://schemas.openxmlformats.org/officeDocument/2006/relationships/slide" Target="slides/slide27.xml" /><Relationship Id="rId38" Type="http://schemas.openxmlformats.org/officeDocument/2006/relationships/slide" Target="slides/slide28.xml" /><Relationship Id="rId39" Type="http://schemas.openxmlformats.org/officeDocument/2006/relationships/slide" Target="slides/slide29.xml" /><Relationship Id="rId40" Type="http://schemas.openxmlformats.org/officeDocument/2006/relationships/slide" Target="slides/slide30.xml" /><Relationship Id="rId41" Type="http://schemas.openxmlformats.org/officeDocument/2006/relationships/slide" Target="slides/slide31.xml" /><Relationship Id="rId42" Type="http://schemas.openxmlformats.org/officeDocument/2006/relationships/slide" Target="slides/slide32.xml" /><Relationship Id="rId43" Type="http://schemas.openxmlformats.org/officeDocument/2006/relationships/slide" Target="slides/slide33.xml" /><Relationship Id="rId44" Type="http://schemas.openxmlformats.org/officeDocument/2006/relationships/slide" Target="slides/slide34.xml" /><Relationship Id="rId45" Type="http://schemas.openxmlformats.org/officeDocument/2006/relationships/slide" Target="slides/slide35.xml" /><Relationship Id="rId46" Type="http://schemas.openxmlformats.org/officeDocument/2006/relationships/slide" Target="slides/slide36.xml" /><Relationship Id="rId47" Type="http://schemas.openxmlformats.org/officeDocument/2006/relationships/presProps" Target="presProps.xml" /><Relationship Id="rId48" Type="http://schemas.openxmlformats.org/officeDocument/2006/relationships/viewProps" Target="viewProps.xml" /><Relationship Id="rId49" Type="http://schemas.openxmlformats.org/officeDocument/2006/relationships/tableStyles" Target="tableStyles.xml" /></Relationships>
</file>

<file path=ppt/handoutMasters/_rels/handoutMaster1.xml.rels><?xml version="1.0" encoding="UTF-8"?><Relationships xmlns="http://schemas.openxmlformats.org/package/2006/relationships"><Relationship Id="rId1" Type="http://schemas.openxmlformats.org/officeDocument/2006/relationships/theme" Target="../theme/theme9.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763" name="ヘッダー プレースホルダ 1"/>
          <p:cNvSpPr>
            <a:spLocks noGrp="1"/>
          </p:cNvSpPr>
          <p:nvPr>
            <p:ph type="hdr" sz="quarter"/>
          </p:nvPr>
        </p:nvSpPr>
        <p:spPr>
          <a:xfrm>
            <a:off x="1" y="1"/>
            <a:ext cx="2919413" cy="493713"/>
          </a:xfrm>
          <a:prstGeom prst="rect">
            <a:avLst/>
          </a:prstGeom>
        </p:spPr>
        <p:txBody>
          <a:bodyPr vert="horz" lIns="91434" tIns="45717" rIns="91434" bIns="45717" rtlCol="0"/>
          <a:lstStyle>
            <a:lvl1pPr algn="l">
              <a:defRPr sz="1200"/>
            </a:lvl1pPr>
          </a:lstStyle>
          <a:p>
            <a:endParaRPr kumimoji="1" lang="ja-JP" altLang="en-US" dirty="0"/>
          </a:p>
        </p:txBody>
      </p:sp>
      <p:sp>
        <p:nvSpPr>
          <p:cNvPr id="1764" name="日付プレースホルダ 2"/>
          <p:cNvSpPr>
            <a:spLocks noGrp="1"/>
          </p:cNvSpPr>
          <p:nvPr>
            <p:ph type="dt" sz="quarter" idx="1"/>
          </p:nvPr>
        </p:nvSpPr>
        <p:spPr>
          <a:xfrm>
            <a:off x="3814763" y="1"/>
            <a:ext cx="2919412" cy="493713"/>
          </a:xfrm>
          <a:prstGeom prst="rect">
            <a:avLst/>
          </a:prstGeom>
        </p:spPr>
        <p:txBody>
          <a:bodyPr vert="horz" lIns="91434" tIns="45717" rIns="91434" bIns="45717" rtlCol="0"/>
          <a:lstStyle>
            <a:lvl1pPr algn="r">
              <a:defRPr sz="1200"/>
            </a:lvl1pPr>
          </a:lstStyle>
          <a:p>
            <a:fld id="{29BB5F25-2F5A-4992-9D04-A683751BF7E2}" type="datetimeFigureOut">
              <a:rPr kumimoji="1" lang="ja-JP" altLang="en-US" smtClean="0"/>
              <a:pPr/>
              <a:t>2020/3/23</a:t>
            </a:fld>
            <a:endParaRPr kumimoji="1" lang="ja-JP" altLang="en-US" dirty="0"/>
          </a:p>
        </p:txBody>
      </p:sp>
      <p:sp>
        <p:nvSpPr>
          <p:cNvPr id="1765" name="フッター プレースホルダ 3"/>
          <p:cNvSpPr>
            <a:spLocks noGrp="1"/>
          </p:cNvSpPr>
          <p:nvPr>
            <p:ph type="ftr" sz="quarter" idx="2"/>
          </p:nvPr>
        </p:nvSpPr>
        <p:spPr>
          <a:xfrm>
            <a:off x="1" y="9371013"/>
            <a:ext cx="2919413" cy="493712"/>
          </a:xfrm>
          <a:prstGeom prst="rect">
            <a:avLst/>
          </a:prstGeom>
        </p:spPr>
        <p:txBody>
          <a:bodyPr vert="horz" lIns="91434" tIns="45717" rIns="91434" bIns="45717" rtlCol="0" anchor="b"/>
          <a:lstStyle>
            <a:lvl1pPr algn="l">
              <a:defRPr sz="1200"/>
            </a:lvl1pPr>
          </a:lstStyle>
          <a:p>
            <a:endParaRPr kumimoji="1" lang="ja-JP" altLang="en-US" dirty="0"/>
          </a:p>
        </p:txBody>
      </p:sp>
      <p:sp>
        <p:nvSpPr>
          <p:cNvPr id="1766" name="スライド番号プレースホルダ 4"/>
          <p:cNvSpPr>
            <a:spLocks noGrp="1"/>
          </p:cNvSpPr>
          <p:nvPr>
            <p:ph type="sldNum" sz="quarter" idx="3"/>
          </p:nvPr>
        </p:nvSpPr>
        <p:spPr>
          <a:xfrm>
            <a:off x="3814763" y="9371013"/>
            <a:ext cx="2919412" cy="493712"/>
          </a:xfrm>
          <a:prstGeom prst="rect">
            <a:avLst/>
          </a:prstGeom>
        </p:spPr>
        <p:txBody>
          <a:bodyPr vert="horz" lIns="91434" tIns="45717" rIns="91434" bIns="45717" rtlCol="0" anchor="b"/>
          <a:lstStyle>
            <a:lvl1pPr algn="r">
              <a:defRPr sz="1200"/>
            </a:lvl1pPr>
          </a:lstStyle>
          <a:p>
            <a:fld id="{9E1EAD9F-93E2-4D0A-9085-F7031CE1074B}"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Relationships xmlns="http://schemas.openxmlformats.org/package/2006/relationships"><Relationship Id="rId1" Type="http://schemas.openxmlformats.org/officeDocument/2006/relationships/theme" Target="../theme/theme8.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0" name=""/>
        <p:cNvGrpSpPr/>
        <p:nvPr/>
      </p:nvGrpSpPr>
      <p:grpSpPr>
        <a:xfrm>
          <a:off x="0" y="0"/>
          <a:ext cx="0" cy="0"/>
          <a:chOff x="0" y="0"/>
          <a:chExt cx="0" cy="0"/>
        </a:xfrm>
      </p:grpSpPr>
      <p:sp>
        <p:nvSpPr>
          <p:cNvPr id="1756" name="ヘッダー プレースホルダ 1"/>
          <p:cNvSpPr>
            <a:spLocks noGrp="1"/>
          </p:cNvSpPr>
          <p:nvPr>
            <p:ph type="hdr" sz="quarter"/>
          </p:nvPr>
        </p:nvSpPr>
        <p:spPr>
          <a:xfrm>
            <a:off x="1" y="1"/>
            <a:ext cx="2919413" cy="493713"/>
          </a:xfrm>
          <a:prstGeom prst="rect">
            <a:avLst/>
          </a:prstGeom>
        </p:spPr>
        <p:txBody>
          <a:bodyPr vert="horz" lIns="91434" tIns="45717" rIns="91434" bIns="45717" rtlCol="0"/>
          <a:lstStyle>
            <a:lvl1pPr algn="l">
              <a:defRPr sz="1200">
                <a:latin typeface="Arial" charset="0"/>
                <a:ea typeface="ＭＳ Ｐゴシック" pitchFamily="50" charset="-128"/>
              </a:defRPr>
            </a:lvl1pPr>
          </a:lstStyle>
          <a:p>
            <a:pPr>
              <a:defRPr/>
            </a:pPr>
            <a:endParaRPr lang="ja-JP" altLang="en-US" dirty="0"/>
          </a:p>
        </p:txBody>
      </p:sp>
      <p:sp>
        <p:nvSpPr>
          <p:cNvPr id="1757" name="日付プレースホルダ 2"/>
          <p:cNvSpPr>
            <a:spLocks noGrp="1"/>
          </p:cNvSpPr>
          <p:nvPr>
            <p:ph type="dt" idx="1"/>
          </p:nvPr>
        </p:nvSpPr>
        <p:spPr>
          <a:xfrm>
            <a:off x="3814763" y="1"/>
            <a:ext cx="2919412" cy="493713"/>
          </a:xfrm>
          <a:prstGeom prst="rect">
            <a:avLst/>
          </a:prstGeom>
        </p:spPr>
        <p:txBody>
          <a:bodyPr vert="horz" lIns="91434" tIns="45717" rIns="91434" bIns="45717" rtlCol="0"/>
          <a:lstStyle>
            <a:lvl1pPr algn="r">
              <a:defRPr sz="1200">
                <a:latin typeface="Arial" charset="0"/>
                <a:ea typeface="ＭＳ Ｐゴシック" pitchFamily="50" charset="-128"/>
              </a:defRPr>
            </a:lvl1pPr>
          </a:lstStyle>
          <a:p>
            <a:pPr>
              <a:defRPr/>
            </a:pPr>
            <a:fld id="{FDD6F070-D4F9-455C-A94A-2A6E2F033717}" type="datetimeFigureOut">
              <a:rPr lang="ja-JP" altLang="en-US"/>
              <a:pPr>
                <a:defRPr/>
              </a:pPr>
              <a:t>2020/3/23</a:t>
            </a:fld>
            <a:endParaRPr lang="ja-JP" altLang="en-US" dirty="0"/>
          </a:p>
        </p:txBody>
      </p:sp>
      <p:sp>
        <p:nvSpPr>
          <p:cNvPr id="1758"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34" tIns="45717" rIns="91434" bIns="45717" rtlCol="0" anchor="ctr"/>
          <a:lstStyle/>
          <a:p>
            <a:pPr lvl="0"/>
            <a:endParaRPr lang="ja-JP" altLang="en-US" noProof="0" dirty="0"/>
          </a:p>
        </p:txBody>
      </p:sp>
      <p:sp>
        <p:nvSpPr>
          <p:cNvPr id="1759" name="ノート プレースホルダ 4"/>
          <p:cNvSpPr>
            <a:spLocks noGrp="1"/>
          </p:cNvSpPr>
          <p:nvPr>
            <p:ph type="body" sz="quarter" idx="3"/>
          </p:nvPr>
        </p:nvSpPr>
        <p:spPr>
          <a:xfrm>
            <a:off x="673101" y="4686300"/>
            <a:ext cx="5389563" cy="4440238"/>
          </a:xfrm>
          <a:prstGeom prst="rect">
            <a:avLst/>
          </a:prstGeom>
        </p:spPr>
        <p:txBody>
          <a:bodyPr vert="horz" lIns="91434" tIns="45717" rIns="91434" bIns="45717"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760" name="フッター プレースホルダ 5"/>
          <p:cNvSpPr>
            <a:spLocks noGrp="1"/>
          </p:cNvSpPr>
          <p:nvPr>
            <p:ph type="ftr" sz="quarter" idx="4"/>
          </p:nvPr>
        </p:nvSpPr>
        <p:spPr>
          <a:xfrm>
            <a:off x="1" y="9371013"/>
            <a:ext cx="2919413" cy="493712"/>
          </a:xfrm>
          <a:prstGeom prst="rect">
            <a:avLst/>
          </a:prstGeom>
        </p:spPr>
        <p:txBody>
          <a:bodyPr vert="horz" lIns="91434" tIns="45717" rIns="91434" bIns="45717" rtlCol="0" anchor="b"/>
          <a:lstStyle>
            <a:lvl1pPr algn="l">
              <a:defRPr sz="1200">
                <a:latin typeface="Arial" charset="0"/>
                <a:ea typeface="ＭＳ Ｐゴシック" pitchFamily="50" charset="-128"/>
              </a:defRPr>
            </a:lvl1pPr>
          </a:lstStyle>
          <a:p>
            <a:pPr>
              <a:defRPr/>
            </a:pPr>
            <a:endParaRPr lang="ja-JP" altLang="en-US" dirty="0"/>
          </a:p>
        </p:txBody>
      </p:sp>
      <p:sp>
        <p:nvSpPr>
          <p:cNvPr id="1761" name="スライド番号プレースホルダ 6"/>
          <p:cNvSpPr>
            <a:spLocks noGrp="1"/>
          </p:cNvSpPr>
          <p:nvPr>
            <p:ph type="sldNum" sz="quarter" idx="5"/>
          </p:nvPr>
        </p:nvSpPr>
        <p:spPr>
          <a:xfrm>
            <a:off x="3814763" y="9371013"/>
            <a:ext cx="2919412" cy="493712"/>
          </a:xfrm>
          <a:prstGeom prst="rect">
            <a:avLst/>
          </a:prstGeom>
        </p:spPr>
        <p:txBody>
          <a:bodyPr vert="horz" lIns="91434" tIns="45717" rIns="91434" bIns="45717" rtlCol="0" anchor="b"/>
          <a:lstStyle>
            <a:lvl1pPr algn="r">
              <a:defRPr sz="1200">
                <a:latin typeface="Arial" charset="0"/>
                <a:ea typeface="ＭＳ Ｐゴシック" pitchFamily="50" charset="-128"/>
              </a:defRPr>
            </a:lvl1pPr>
          </a:lstStyle>
          <a:p>
            <a:pPr>
              <a:defRPr/>
            </a:pPr>
            <a:fld id="{815D5A8C-B34C-4782-92A2-3C5734CA1D9E}"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xml version="1.0" encoding="UTF-8"?><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xml version="1.0" encoding="UTF-8"?><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xml version="1.0" encoding="UTF-8"?><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xml version="1.0" encoding="UTF-8"?><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xml version="1.0" encoding="UTF-8"?><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xml version="1.0" encoding="UTF-8"?><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xml version="1.0" encoding="UTF-8"?><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xml version="1.0" encoding="UTF-8"?><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xml version="1.0" encoding="UTF-8"?><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xml version="1.0" encoding="UTF-8"?><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xml version="1.0" encoding="UTF-8"?><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xml version="1.0" encoding="UTF-8"?><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xml version="1.0" encoding="UTF-8"?><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xml version="1.0" encoding="UTF-8"?><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xml version="1.0" encoding="UTF-8"?><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xml version="1.0" encoding="UTF-8"?><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xml version="1.0" encoding="UTF-8"?><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xml version="1.0" encoding="UTF-8"?><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xml version="1.0" encoding="UTF-8"?><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xml version="1.0" encoding="UTF-8"?><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xml version="1.0" encoding="UTF-8"?><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xml version="1.0" encoding="UTF-8"?><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xml version="1.0" encoding="UTF-8"?><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xml version="1.0" encoding="UTF-8"?><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xml version="1.0" encoding="UTF-8"?><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xml version="1.0" encoding="UTF-8"?><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xml version="1.0" encoding="UTF-8"?><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xml version="1.0" encoding="UTF-8"?><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xml version="1.0" encoding="UTF-8"?><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4.xml.rels><?xml version="1.0" encoding="UTF-8"?><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xml version="1.0" encoding="UTF-8"?><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xml version="1.0" encoding="UTF-8"?><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xml version="1.0" encoding="UTF-8"?><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xml version="1.0" encoding="UTF-8"?><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xml version="1.0" encoding="UTF-8"?><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74" name="スライド イメージ プレースホルダ 1"/>
          <p:cNvSpPr>
            <a:spLocks noGrp="1" noRot="1" noChangeAspect="1"/>
          </p:cNvSpPr>
          <p:nvPr>
            <p:ph type="sldImg"/>
          </p:nvPr>
        </p:nvSpPr>
        <p:spPr>
          <a:xfrm>
            <a:off x="901700" y="739775"/>
            <a:ext cx="4932363" cy="3700463"/>
          </a:xfrm>
        </p:spPr>
      </p:sp>
      <p:sp>
        <p:nvSpPr>
          <p:cNvPr id="1775" name="ノート プレースホルダ 2"/>
          <p:cNvSpPr>
            <a:spLocks noGrp="1"/>
          </p:cNvSpPr>
          <p:nvPr>
            <p:ph type="body" idx="1"/>
          </p:nvPr>
        </p:nvSpPr>
        <p:spPr>
          <a:xfrm>
            <a:off x="775592" y="4686300"/>
            <a:ext cx="5184577" cy="3919264"/>
          </a:xfrm>
        </p:spPr>
        <p:txBody>
          <a:bodyPr>
            <a:normAutofit/>
          </a:bodyPr>
          <a:lstStyle/>
          <a:p>
            <a:pPr defTabSz="906376">
              <a:defRPr/>
            </a:pPr>
            <a:r>
              <a:rPr lang="ja-JP" altLang="en-US" dirty="0">
                <a:latin typeface="ＭＳ Ｐゴシック"/>
                <a:ea typeface="ＭＳ Ｐゴシック"/>
                <a:cs typeface="+mn-lt"/>
              </a:rPr>
              <a:t>子ども自身が、いじめをしない、許さない、また、いじめに気づき、</a:t>
            </a:r>
            <a:endParaRPr lang="en-US" altLang="ja-JP" dirty="0">
              <a:latin typeface="ＭＳ Ｐゴシック"/>
              <a:ea typeface="ＭＳ Ｐゴシック"/>
              <a:cs typeface="+mn-lt"/>
            </a:endParaRPr>
          </a:p>
          <a:p>
            <a:pPr defTabSz="906376">
              <a:defRPr/>
            </a:pPr>
            <a:r>
              <a:rPr lang="ja-JP" altLang="en-US" dirty="0">
                <a:latin typeface="ＭＳ Ｐゴシック"/>
                <a:ea typeface="ＭＳ Ｐゴシック"/>
                <a:cs typeface="+mn-lt"/>
              </a:rPr>
              <a:t>いじめをなくす行動ができること・・・</a:t>
            </a:r>
            <a:endParaRPr lang="en-US" altLang="ja-JP" dirty="0">
              <a:latin typeface="ＭＳ Ｐゴシック"/>
              <a:ea typeface="ＭＳ Ｐゴシック"/>
              <a:cs typeface="+mn-lt"/>
            </a:endParaRPr>
          </a:p>
          <a:p>
            <a:pPr defTabSz="906376">
              <a:defRPr/>
            </a:pPr>
            <a:r>
              <a:rPr lang="ja-JP" altLang="en-US" dirty="0">
                <a:latin typeface="ＭＳ Ｐゴシック"/>
                <a:ea typeface="ＭＳ Ｐゴシック"/>
                <a:cs typeface="+mn-lt"/>
              </a:rPr>
              <a:t>そのために学校</a:t>
            </a:r>
            <a:r>
              <a:rPr lang="ja-JP" altLang="en-US" dirty="0" smtClean="0">
                <a:latin typeface="ＭＳ Ｐゴシック"/>
                <a:ea typeface="ＭＳ Ｐゴシック"/>
                <a:cs typeface="+mn-lt"/>
              </a:rPr>
              <a:t>や家庭、地域</a:t>
            </a:r>
            <a:r>
              <a:rPr lang="ja-JP" altLang="en-US" dirty="0">
                <a:latin typeface="ＭＳ Ｐゴシック"/>
                <a:ea typeface="ＭＳ Ｐゴシック"/>
                <a:cs typeface="+mn-lt"/>
              </a:rPr>
              <a:t>ができること</a:t>
            </a:r>
            <a:endParaRPr>
              <a:latin typeface="ＭＳ Ｐゴシック"/>
              <a:ea typeface="ＭＳ Ｐゴシック"/>
              <a:cs typeface="+mn-lt"/>
            </a:endParaRPr>
          </a:p>
          <a:p>
            <a:pPr defTabSz="906376">
              <a:defRPr/>
            </a:pPr>
            <a:endParaRPr lang="ja-JP" altLang="en-US" dirty="0">
              <a:latin typeface="ＭＳ Ｐゴシック"/>
              <a:ea typeface="ＭＳ Ｐゴシック"/>
              <a:cs typeface="+mn-lt"/>
            </a:endParaRPr>
          </a:p>
          <a:p>
            <a:pPr defTabSz="906376">
              <a:defRPr/>
            </a:pPr>
            <a:r>
              <a:rPr lang="ja-JP" altLang="en-US" dirty="0">
                <a:latin typeface="ＭＳ Ｐゴシック"/>
                <a:ea typeface="ＭＳ Ｐゴシック"/>
                <a:cs typeface="+mn-lt"/>
              </a:rPr>
              <a:t>一緒に</a:t>
            </a:r>
            <a:r>
              <a:rPr lang="ja-JP" altLang="en-US" dirty="0" smtClean="0">
                <a:latin typeface="ＭＳ Ｐゴシック"/>
                <a:ea typeface="ＭＳ Ｐゴシック"/>
                <a:cs typeface="+mn-lt"/>
              </a:rPr>
              <a:t>考えながら研修を進めていきましょう。</a:t>
            </a:r>
            <a:endParaRPr lang="ja-JP" altLang="en-US" dirty="0">
              <a:latin typeface="ＭＳ Ｐゴシック"/>
              <a:ea typeface="ＭＳ Ｐゴシック"/>
              <a:cs typeface="+mn-lt"/>
            </a:endParaRPr>
          </a:p>
        </p:txBody>
      </p:sp>
      <p:sp>
        <p:nvSpPr>
          <p:cNvPr id="1776" name="スライド番号プレースホルダ 3"/>
          <p:cNvSpPr>
            <a:spLocks noGrp="1"/>
          </p:cNvSpPr>
          <p:nvPr>
            <p:ph type="sldNum" sz="quarter" idx="10"/>
          </p:nvPr>
        </p:nvSpPr>
        <p:spPr/>
        <p:txBody>
          <a:bodyPr/>
          <a:lstStyle/>
          <a:p>
            <a:pPr>
              <a:defRPr/>
            </a:pPr>
            <a:fld id="{815D5A8C-B34C-4782-92A2-3C5734CA1D9E}" type="slidenum">
              <a:rPr lang="ja-JP" altLang="en-US" smtClean="0"/>
              <a:pPr>
                <a:defRPr/>
              </a:pPr>
              <a:t>1</a:t>
            </a:fld>
            <a:endParaRPr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70" name="四角形 394"/>
          <p:cNvSpPr>
            <a:spLocks noGrp="1" noRot="1" noChangeAspect="1"/>
          </p:cNvSpPr>
          <p:nvPr>
            <p:ph type="sldImg" idx="2"/>
          </p:nvPr>
        </p:nvSpPr>
        <p:spPr>
          <a:xfrm>
            <a:off x="903288" y="741363"/>
            <a:ext cx="4929187" cy="3697287"/>
          </a:xfrm>
          <a:prstGeom prst="rect">
            <a:avLst/>
          </a:prstGeom>
        </p:spPr>
        <p:txBody>
          <a:bodyPr/>
          <a:lstStyle/>
          <a:p>
            <a:endParaRPr kumimoji="1" lang="ja-JP" altLang="en-US"/>
          </a:p>
        </p:txBody>
      </p:sp>
      <p:sp>
        <p:nvSpPr>
          <p:cNvPr id="1871" name="四角形 395"/>
          <p:cNvSpPr>
            <a:spLocks noGrp="1"/>
          </p:cNvSpPr>
          <p:nvPr>
            <p:ph type="body" sz="quarter" idx="3"/>
          </p:nvPr>
        </p:nvSpPr>
        <p:spPr>
          <a:prstGeom prst="rect">
            <a:avLst/>
          </a:prstGeom>
        </p:spPr>
        <p:txBody>
          <a:bodyPr>
            <a:normAutofit/>
          </a:bodyPr>
          <a:lstStyle/>
          <a:p>
            <a:pPr algn="l"/>
            <a:r>
              <a:rPr lang="ja-JP" altLang="en-US" sz="1200">
                <a:latin typeface="ＭＳ Ｐゴシック"/>
                <a:ea typeface="ＭＳ Ｐゴシック"/>
              </a:rPr>
              <a:t>（スライドを読む）</a:t>
            </a:r>
            <a:endParaRPr sz="1200">
              <a:latin typeface="ＭＳ Ｐゴシック"/>
              <a:ea typeface="ＭＳ Ｐゴシック"/>
            </a:endParaRPr>
          </a:p>
          <a:p>
            <a:r>
              <a:rPr lang="ja-JP" altLang="en-US" sz="1200">
                <a:latin typeface="ＭＳ Ｐゴシック"/>
                <a:ea typeface="ＭＳ Ｐゴシック"/>
              </a:rPr>
              <a:t> </a:t>
            </a:r>
            <a:endParaRPr sz="1200">
              <a:latin typeface="ＭＳ Ｐゴシック"/>
              <a:ea typeface="ＭＳ Ｐゴシック"/>
            </a:endParaRPr>
          </a:p>
          <a:p>
            <a:endParaRPr kumimoji="1" lang="ja-JP" altLang="en-US" sz="1200">
              <a:latin typeface="ＭＳ Ｐゴシック"/>
              <a:ea typeface="ＭＳ Ｐゴシック"/>
            </a:endParaRPr>
          </a:p>
        </p:txBody>
      </p:sp>
      <p:sp>
        <p:nvSpPr>
          <p:cNvPr id="1872" name="四角形 396"/>
          <p:cNvSpPr>
            <a:spLocks noGrp="1"/>
          </p:cNvSpPr>
          <p:nvPr>
            <p:ph type="sldNum" sz="quarter" idx="5"/>
          </p:nvPr>
        </p:nvSpPr>
        <p:spPr>
          <a:prstGeom prst="rect">
            <a:avLst/>
          </a:prstGeom>
        </p:spPr>
        <p:txBody>
          <a:bodyPr vert="horz" lIns="90644" tIns="45322" rIns="90644" bIns="45322" rtlCol="0" anchor="b"/>
          <a:lstStyle>
            <a:lvl1pPr algn="r">
              <a:defRPr sz="1200"/>
            </a:lvl1pPr>
          </a:lstStyle>
          <a:p>
            <a:pPr defTabSz="906445">
              <a:defRPr/>
            </a:pPr>
            <a:fld id="{48DB9735-3920-4B7D-8602-9213614D0888}" type="slidenum">
              <a:rPr lang="ja-JP" altLang="en-US">
                <a:solidFill>
                  <a:prstClr val="black"/>
                </a:solidFill>
              </a:rPr>
              <a:pPr defTabSz="906445">
                <a:defRPr/>
              </a:pPr>
              <a:t>10</a:t>
            </a:fld>
            <a:endParaRPr lang="ja-JP" altLang="en-US">
              <a:solidFill>
                <a:prstClr val="black"/>
              </a:solidFill>
            </a:endParaRPr>
          </a:p>
        </p:txBody>
      </p:sp>
    </p:spTree>
    <p:extLst>
      <p:ext uri="{BB962C8B-B14F-4D97-AF65-F5344CB8AC3E}">
        <p14:creationId xmlns:p14="http://schemas.microsoft.com/office/powerpoint/2010/main" val="2642475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80" name="四角形 394"/>
          <p:cNvSpPr>
            <a:spLocks noGrp="1" noRot="1" noChangeAspect="1"/>
          </p:cNvSpPr>
          <p:nvPr>
            <p:ph type="sldImg" idx="2"/>
          </p:nvPr>
        </p:nvSpPr>
        <p:spPr>
          <a:xfrm>
            <a:off x="1185863" y="549275"/>
            <a:ext cx="4443412" cy="3333750"/>
          </a:xfrm>
          <a:prstGeom prst="rect">
            <a:avLst/>
          </a:prstGeom>
        </p:spPr>
        <p:txBody>
          <a:bodyPr/>
          <a:lstStyle/>
          <a:p>
            <a:endParaRPr kumimoji="1" lang="ja-JP" altLang="en-US"/>
          </a:p>
        </p:txBody>
      </p:sp>
      <p:sp>
        <p:nvSpPr>
          <p:cNvPr id="1881" name="四角形 395"/>
          <p:cNvSpPr>
            <a:spLocks noGrp="1"/>
          </p:cNvSpPr>
          <p:nvPr>
            <p:ph type="body" sz="quarter" idx="3"/>
          </p:nvPr>
        </p:nvSpPr>
        <p:spPr>
          <a:xfrm>
            <a:off x="673101" y="4285595"/>
            <a:ext cx="5389563" cy="2660053"/>
          </a:xfrm>
          <a:prstGeom prst="rect">
            <a:avLst/>
          </a:prstGeom>
        </p:spPr>
        <p:txBody>
          <a:bodyPr>
            <a:normAutofit/>
          </a:bodyPr>
          <a:lstStyle/>
          <a:p>
            <a:r>
              <a:rPr kumimoji="1" lang="ja-JP" altLang="en-US" dirty="0">
                <a:latin typeface="ＭＳ Ｐゴシック"/>
                <a:ea typeface="ＭＳ Ｐゴシック"/>
              </a:rPr>
              <a:t>こんな事例があったとき、学校はどんな対応をするか</a:t>
            </a:r>
            <a:endParaRPr>
              <a:latin typeface="ＭＳ Ｐゴシック"/>
              <a:ea typeface="ＭＳ Ｐゴシック"/>
            </a:endParaRPr>
          </a:p>
          <a:p>
            <a:r>
              <a:rPr kumimoji="1" lang="ja-JP" altLang="en-US" dirty="0" smtClean="0">
                <a:latin typeface="ＭＳ Ｐゴシック"/>
                <a:ea typeface="ＭＳ Ｐゴシック"/>
              </a:rPr>
              <a:t>（青枠を読む</a:t>
            </a:r>
            <a:r>
              <a:rPr kumimoji="1" lang="ja-JP" altLang="en-US" dirty="0">
                <a:latin typeface="ＭＳ Ｐゴシック"/>
                <a:ea typeface="ＭＳ Ｐゴシック"/>
              </a:rPr>
              <a:t>）</a:t>
            </a:r>
            <a:endParaRPr>
              <a:latin typeface="ＭＳ Ｐゴシック"/>
              <a:ea typeface="ＭＳ Ｐゴシック"/>
            </a:endParaRPr>
          </a:p>
          <a:p>
            <a:r>
              <a:rPr lang="ja-JP" altLang="en-US" dirty="0">
                <a:latin typeface="ＭＳ Ｐゴシック"/>
                <a:ea typeface="ＭＳ Ｐゴシック"/>
              </a:rPr>
              <a:t>・「悪気はないからいじめにはならない」、　「勘違いだからいじめではない」など、いじめの定義を限定的に捉えず、子どもの被害性に着目して対応しています。</a:t>
            </a:r>
            <a:endParaRPr kumimoji="1" lang="ja-JP" altLang="en-US" dirty="0">
              <a:latin typeface="ＭＳ Ｐゴシック"/>
              <a:ea typeface="ＭＳ Ｐゴシック"/>
            </a:endParaRPr>
          </a:p>
          <a:p>
            <a:endParaRPr kumimoji="1" lang="ja-JP" altLang="en-US" dirty="0">
              <a:latin typeface="ＭＳ Ｐゴシック"/>
              <a:ea typeface="ＭＳ Ｐゴシック"/>
            </a:endParaRPr>
          </a:p>
        </p:txBody>
      </p:sp>
      <p:sp>
        <p:nvSpPr>
          <p:cNvPr id="1882" name="四角形 396"/>
          <p:cNvSpPr>
            <a:spLocks noGrp="1"/>
          </p:cNvSpPr>
          <p:nvPr>
            <p:ph type="sldNum" sz="quarter" idx="5"/>
          </p:nvPr>
        </p:nvSpPr>
        <p:spPr>
          <a:prstGeom prst="rect">
            <a:avLst/>
          </a:prstGeom>
        </p:spPr>
        <p:txBody>
          <a:bodyPr vert="horz" lIns="90644" tIns="45322" rIns="90644" bIns="45322" rtlCol="0" anchor="b"/>
          <a:lstStyle>
            <a:lvl1pPr algn="r">
              <a:defRPr sz="1200"/>
            </a:lvl1pPr>
          </a:lstStyle>
          <a:p>
            <a:pPr defTabSz="906445">
              <a:defRPr/>
            </a:pPr>
            <a:fld id="{48DB9735-3920-4B7D-8602-9213614D0888}" type="slidenum">
              <a:rPr lang="ja-JP" altLang="en-US">
                <a:solidFill>
                  <a:prstClr val="black"/>
                </a:solidFill>
              </a:rPr>
              <a:pPr defTabSz="906445">
                <a:defRPr/>
              </a:pPr>
              <a:t>11</a:t>
            </a:fld>
            <a:endParaRPr lang="ja-JP" altLang="en-US">
              <a:solidFill>
                <a:prstClr val="black"/>
              </a:solidFill>
            </a:endParaRPr>
          </a:p>
        </p:txBody>
      </p:sp>
    </p:spTree>
    <p:extLst>
      <p:ext uri="{BB962C8B-B14F-4D97-AF65-F5344CB8AC3E}">
        <p14:creationId xmlns:p14="http://schemas.microsoft.com/office/powerpoint/2010/main" val="4168717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87" name="スライド イメージ プレースホルダ 1"/>
          <p:cNvSpPr>
            <a:spLocks noGrp="1" noRot="1" noChangeAspect="1" noTextEdit="1"/>
          </p:cNvSpPr>
          <p:nvPr>
            <p:ph type="sldImg"/>
          </p:nvPr>
        </p:nvSpPr>
        <p:spPr>
          <a:noFill/>
          <a:ln>
            <a:solidFill>
              <a:srgbClr val="000000"/>
            </a:solidFill>
            <a:miter lim="800000"/>
            <a:headEnd/>
            <a:tailEnd/>
          </a:ln>
        </p:spPr>
      </p:sp>
      <p:sp>
        <p:nvSpPr>
          <p:cNvPr id="1888" name="ノート プレースホルダ 2"/>
          <p:cNvSpPr>
            <a:spLocks noGrp="1"/>
          </p:cNvSpPr>
          <p:nvPr>
            <p:ph type="body" idx="1"/>
          </p:nvPr>
        </p:nvSpPr>
        <p:spPr>
          <a:xfrm>
            <a:off x="673101" y="4685155"/>
            <a:ext cx="5389563" cy="2838987"/>
          </a:xfrm>
          <a:noFill/>
        </p:spPr>
        <p:txBody>
          <a:bodyPr wrap="square" numCol="1" anchor="t" anchorCtr="0" compatLnSpc="1">
            <a:prstTxWarp prst="textNoShape">
              <a:avLst/>
            </a:prstTxWarp>
            <a:normAutofit/>
          </a:bodyPr>
          <a:lstStyle/>
          <a:p>
            <a:r>
              <a:rPr lang="ja-JP" altLang="en-US" dirty="0">
                <a:latin typeface="ＭＳ Ｐゴシック"/>
                <a:ea typeface="ＭＳ Ｐゴシック"/>
              </a:rPr>
              <a:t>・全国と高知県のいじめ認知件数のデータです。</a:t>
            </a:r>
            <a:endParaRPr lang="en-US" altLang="ja-JP" dirty="0">
              <a:latin typeface="ＭＳ Ｐゴシック"/>
              <a:ea typeface="ＭＳ Ｐゴシック"/>
            </a:endParaRPr>
          </a:p>
          <a:p>
            <a:r>
              <a:rPr lang="ja-JP" altLang="en-US" dirty="0">
                <a:latin typeface="ＭＳ Ｐゴシック"/>
                <a:ea typeface="ＭＳ Ｐゴシック"/>
              </a:rPr>
              <a:t>・</a:t>
            </a:r>
            <a:r>
              <a:rPr lang="ja-JP" altLang="ja-JP" dirty="0">
                <a:latin typeface="ＭＳ Ｐゴシック"/>
                <a:ea typeface="ＭＳ Ｐゴシック"/>
              </a:rPr>
              <a:t>平成２６年度からをグラフに表したもの</a:t>
            </a:r>
            <a:r>
              <a:rPr lang="ja-JP" altLang="en-US" dirty="0">
                <a:latin typeface="ＭＳ Ｐゴシック"/>
                <a:ea typeface="ＭＳ Ｐゴシック"/>
              </a:rPr>
              <a:t>です</a:t>
            </a:r>
            <a:r>
              <a:rPr lang="ja-JP" altLang="ja-JP" dirty="0">
                <a:latin typeface="ＭＳ Ｐゴシック"/>
                <a:ea typeface="ＭＳ Ｐゴシック"/>
              </a:rPr>
              <a:t>。</a:t>
            </a:r>
            <a:endParaRPr>
              <a:latin typeface="ＭＳ Ｐゴシック"/>
              <a:ea typeface="ＭＳ Ｐゴシック"/>
            </a:endParaRPr>
          </a:p>
          <a:p>
            <a:pPr defTabSz="906445" eaLnBrk="1" fontAlgn="auto" hangingPunct="1">
              <a:spcBef>
                <a:spcPts val="0"/>
              </a:spcBef>
              <a:spcAft>
                <a:spcPts val="0"/>
              </a:spcAft>
              <a:defRPr/>
            </a:pPr>
            <a:r>
              <a:rPr lang="ja-JP" altLang="en-US" dirty="0">
                <a:latin typeface="ＭＳ Ｐゴシック"/>
                <a:ea typeface="ＭＳ Ｐゴシック"/>
              </a:rPr>
              <a:t>・認知件数ですが、徐々に増えています。</a:t>
            </a:r>
            <a:endParaRPr>
              <a:latin typeface="ＭＳ Ｐゴシック"/>
              <a:ea typeface="ＭＳ Ｐゴシック"/>
            </a:endParaRPr>
          </a:p>
          <a:p>
            <a:pPr defTabSz="906445" eaLnBrk="1" fontAlgn="auto" hangingPunct="1">
              <a:spcBef>
                <a:spcPts val="0"/>
              </a:spcBef>
              <a:spcAft>
                <a:spcPts val="0"/>
              </a:spcAft>
              <a:defRPr/>
            </a:pPr>
            <a:r>
              <a:rPr lang="ja-JP" altLang="en-US" dirty="0">
                <a:latin typeface="ＭＳ Ｐゴシック"/>
                <a:ea typeface="ＭＳ Ｐゴシック"/>
              </a:rPr>
              <a:t>・一見、いじめが増えてきていると思っておられる方が多いと思いますが、「いじめの定義」で伝えたように、昔のいじめと今のいじめと捉え方が違います。</a:t>
            </a:r>
            <a:endParaRPr>
              <a:latin typeface="ＭＳ Ｐゴシック"/>
              <a:ea typeface="ＭＳ Ｐゴシック"/>
            </a:endParaRPr>
          </a:p>
          <a:p>
            <a:pPr defTabSz="906445" eaLnBrk="1" fontAlgn="auto" hangingPunct="1">
              <a:spcBef>
                <a:spcPts val="0"/>
              </a:spcBef>
              <a:spcAft>
                <a:spcPts val="0"/>
              </a:spcAft>
              <a:defRPr/>
            </a:pPr>
            <a:r>
              <a:rPr lang="ja-JP" altLang="ja-JP" dirty="0">
                <a:latin typeface="ＭＳ Ｐゴシック"/>
                <a:ea typeface="ＭＳ Ｐゴシック"/>
              </a:rPr>
              <a:t>・現在、学校は教職員間の情報共有や、授業、学級活動等での児童生徒の観察等に組織的に取り組み、ささいなことでもいじめの疑いを持って対応し、いじめ被害を見逃さす、見落とさないようにしてい</a:t>
            </a:r>
            <a:r>
              <a:rPr lang="ja-JP" altLang="en-US" dirty="0">
                <a:latin typeface="ＭＳ Ｐゴシック"/>
                <a:ea typeface="ＭＳ Ｐゴシック"/>
              </a:rPr>
              <a:t>ます</a:t>
            </a:r>
            <a:r>
              <a:rPr lang="ja-JP" altLang="ja-JP" dirty="0">
                <a:latin typeface="ＭＳ Ｐゴシック"/>
                <a:ea typeface="ＭＳ Ｐゴシック"/>
              </a:rPr>
              <a:t>。</a:t>
            </a:r>
            <a:endParaRPr>
              <a:latin typeface="ＭＳ Ｐゴシック"/>
              <a:ea typeface="ＭＳ Ｐゴシック"/>
            </a:endParaRPr>
          </a:p>
          <a:p>
            <a:pPr defTabSz="906445" eaLnBrk="1" fontAlgn="auto" hangingPunct="1">
              <a:spcBef>
                <a:spcPts val="0"/>
              </a:spcBef>
              <a:spcAft>
                <a:spcPts val="0"/>
              </a:spcAft>
              <a:defRPr/>
            </a:pPr>
            <a:r>
              <a:rPr lang="ja-JP" altLang="ja-JP" dirty="0">
                <a:latin typeface="ＭＳ Ｐゴシック"/>
                <a:ea typeface="ＭＳ Ｐゴシック"/>
              </a:rPr>
              <a:t>・このような教職員のいじめ問題に対する意識の高まりが、近年</a:t>
            </a:r>
            <a:r>
              <a:rPr lang="ja-JP" altLang="en-US" dirty="0">
                <a:latin typeface="ＭＳ Ｐゴシック"/>
                <a:ea typeface="ＭＳ Ｐゴシック"/>
              </a:rPr>
              <a:t>の</a:t>
            </a:r>
            <a:r>
              <a:rPr lang="ja-JP" altLang="ja-JP" dirty="0">
                <a:latin typeface="ＭＳ Ｐゴシック"/>
                <a:ea typeface="ＭＳ Ｐゴシック"/>
              </a:rPr>
              <a:t>いじめの認知件数の上昇につながってい</a:t>
            </a:r>
            <a:r>
              <a:rPr lang="ja-JP" altLang="en-US" dirty="0">
                <a:latin typeface="ＭＳ Ｐゴシック"/>
                <a:ea typeface="ＭＳ Ｐゴシック"/>
              </a:rPr>
              <a:t>ます。</a:t>
            </a:r>
            <a:endParaRPr lang="ja-JP" altLang="ja-JP" dirty="0">
              <a:latin typeface="ＭＳ Ｐゴシック"/>
              <a:ea typeface="ＭＳ Ｐゴシック"/>
            </a:endParaRPr>
          </a:p>
          <a:p>
            <a:pPr eaLnBrk="1" hangingPunct="1">
              <a:spcBef>
                <a:spcPct val="0"/>
              </a:spcBef>
            </a:pPr>
            <a:endParaRPr lang="ja-JP" altLang="en-US" dirty="0">
              <a:latin typeface="ＭＳ Ｐゴシック"/>
              <a:ea typeface="ＭＳ Ｐゴシック"/>
            </a:endParaRPr>
          </a:p>
          <a:p>
            <a:pPr eaLnBrk="1" hangingPunct="1">
              <a:spcBef>
                <a:spcPct val="0"/>
              </a:spcBef>
            </a:pPr>
            <a:endParaRPr lang="en-US" altLang="ja-JP" dirty="0">
              <a:latin typeface="ＭＳ Ｐゴシック"/>
              <a:ea typeface="ＭＳ Ｐゴシック"/>
            </a:endParaRPr>
          </a:p>
          <a:p>
            <a:pPr eaLnBrk="1" hangingPunct="1">
              <a:spcBef>
                <a:spcPct val="0"/>
              </a:spcBef>
            </a:pPr>
            <a:endParaRPr lang="en-US" altLang="ja-JP" dirty="0">
              <a:latin typeface="ＭＳ Ｐゴシック"/>
              <a:ea typeface="ＭＳ Ｐゴシック"/>
            </a:endParaRPr>
          </a:p>
          <a:p>
            <a:pPr eaLnBrk="1" hangingPunct="1">
              <a:spcBef>
                <a:spcPct val="0"/>
              </a:spcBef>
            </a:pPr>
            <a:endParaRPr lang="ja-JP" altLang="en-US" dirty="0">
              <a:latin typeface="ＭＳ Ｐゴシック"/>
              <a:ea typeface="ＭＳ Ｐゴシック"/>
            </a:endParaRPr>
          </a:p>
        </p:txBody>
      </p:sp>
      <p:sp>
        <p:nvSpPr>
          <p:cNvPr id="1889"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defTabSz="906445">
              <a:defRPr/>
            </a:pPr>
            <a:fld id="{62F1A8DC-FD53-4805-99AC-BC17761970C2}" type="slidenum">
              <a:rPr lang="ja-JP" altLang="en-US">
                <a:solidFill>
                  <a:prstClr val="black"/>
                </a:solidFill>
              </a:rPr>
              <a:pPr defTabSz="906445">
                <a:defRPr/>
              </a:pPr>
              <a:t>12</a:t>
            </a:fld>
            <a:endParaRPr lang="ja-JP" altLang="en-US">
              <a:solidFill>
                <a:prstClr val="black"/>
              </a:solidFill>
            </a:endParaRPr>
          </a:p>
        </p:txBody>
      </p:sp>
    </p:spTree>
    <p:extLst>
      <p:ext uri="{BB962C8B-B14F-4D97-AF65-F5344CB8AC3E}">
        <p14:creationId xmlns:p14="http://schemas.microsoft.com/office/powerpoint/2010/main" val="1053852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00" name="スライド イメージ プレースホルダ 1"/>
          <p:cNvSpPr>
            <a:spLocks noGrp="1" noRot="1" noChangeAspect="1" noTextEdit="1"/>
          </p:cNvSpPr>
          <p:nvPr>
            <p:ph type="sldImg"/>
          </p:nvPr>
        </p:nvSpPr>
        <p:spPr>
          <a:noFill/>
          <a:ln>
            <a:solidFill>
              <a:srgbClr val="000000"/>
            </a:solidFill>
            <a:miter lim="800000"/>
            <a:headEnd/>
            <a:tailEnd/>
          </a:ln>
        </p:spPr>
      </p:sp>
      <p:sp>
        <p:nvSpPr>
          <p:cNvPr id="1901" name="ノート プレースホルダ 2"/>
          <p:cNvSpPr>
            <a:spLocks noGrp="1"/>
          </p:cNvSpPr>
          <p:nvPr>
            <p:ph type="body" idx="1"/>
          </p:nvPr>
        </p:nvSpPr>
        <p:spPr>
          <a:noFill/>
        </p:spPr>
        <p:txBody>
          <a:bodyPr wrap="square" numCol="1" anchor="t" anchorCtr="0" compatLnSpc="1">
            <a:prstTxWarp prst="textNoShape">
              <a:avLst/>
            </a:prstTxWarp>
            <a:normAutofit/>
          </a:bodyPr>
          <a:lstStyle/>
          <a:p>
            <a:pPr eaLnBrk="1" hangingPunct="1">
              <a:spcBef>
                <a:spcPct val="0"/>
              </a:spcBef>
            </a:pPr>
            <a:r>
              <a:rPr lang="ja-JP" altLang="en-US" sz="1200" dirty="0">
                <a:latin typeface="ＭＳ Ｐゴシック"/>
                <a:ea typeface="ＭＳ Ｐゴシック"/>
              </a:rPr>
              <a:t>・文科省は「いじめ認知件数の多い学校について、</a:t>
            </a:r>
            <a:endParaRPr lang="en-US" altLang="ja-JP" sz="1200" dirty="0">
              <a:latin typeface="ＭＳ Ｐゴシック"/>
              <a:ea typeface="ＭＳ Ｐゴシック"/>
            </a:endParaRPr>
          </a:p>
          <a:p>
            <a:pPr eaLnBrk="1" hangingPunct="1">
              <a:spcBef>
                <a:spcPct val="0"/>
              </a:spcBef>
            </a:pPr>
            <a:r>
              <a:rPr lang="ja-JP" altLang="en-US" sz="1200" dirty="0">
                <a:latin typeface="ＭＳ Ｐゴシック"/>
                <a:ea typeface="ＭＳ Ｐゴシック"/>
              </a:rPr>
              <a:t>「いじめの初期段階のものも含めて積極的に認知し、その解消の取組のスタートラインに立っている。」と、極めて肯定的に評価をして</a:t>
            </a:r>
            <a:r>
              <a:rPr lang="ja-JP" altLang="en-US" sz="1200" dirty="0">
                <a:latin typeface="ＭＳ Ｐゴシック"/>
                <a:ea typeface="ＭＳ Ｐゴシック"/>
              </a:rPr>
              <a:t>います。</a:t>
            </a:r>
            <a:endParaRPr lang="ja-JP" altLang="en-US" sz="1200" dirty="0">
              <a:latin typeface="ＭＳ Ｐゴシック"/>
              <a:ea typeface="ＭＳ Ｐゴシック"/>
            </a:endParaRPr>
          </a:p>
          <a:p>
            <a:pPr eaLnBrk="1" hangingPunct="1">
              <a:spcBef>
                <a:spcPct val="0"/>
              </a:spcBef>
            </a:pPr>
            <a:r>
              <a:rPr lang="ja-JP" altLang="en-US" sz="1200" dirty="0">
                <a:latin typeface="ＭＳ Ｐゴシック"/>
                <a:ea typeface="ＭＳ Ｐゴシック"/>
              </a:rPr>
              <a:t>・認知しているということは、それだけ学校はいじめの早期発見、早期対応を組織的に行っているということに</a:t>
            </a:r>
            <a:r>
              <a:rPr lang="ja-JP" altLang="en-US" sz="1200" dirty="0">
                <a:latin typeface="ＭＳ Ｐゴシック"/>
                <a:ea typeface="ＭＳ Ｐゴシック"/>
              </a:rPr>
              <a:t>なります。</a:t>
            </a:r>
            <a:endParaRPr lang="ja-JP" altLang="en-US" sz="1200" dirty="0">
              <a:latin typeface="ＭＳ Ｐゴシック"/>
              <a:ea typeface="ＭＳ Ｐゴシック"/>
            </a:endParaRPr>
          </a:p>
        </p:txBody>
      </p:sp>
      <p:sp>
        <p:nvSpPr>
          <p:cNvPr id="1902"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defTabSz="906445">
              <a:defRPr/>
            </a:pPr>
            <a:fld id="{02387075-F6B9-43CD-8055-6C5FCB20E567}" type="slidenum">
              <a:rPr lang="ja-JP" altLang="en-US">
                <a:solidFill>
                  <a:prstClr val="black"/>
                </a:solidFill>
              </a:rPr>
              <a:pPr defTabSz="906445">
                <a:defRPr/>
              </a:pPr>
              <a:t>13</a:t>
            </a:fld>
            <a:endParaRPr lang="ja-JP" altLang="en-US">
              <a:solidFill>
                <a:prstClr val="black"/>
              </a:solidFill>
            </a:endParaRPr>
          </a:p>
        </p:txBody>
      </p:sp>
    </p:spTree>
    <p:extLst>
      <p:ext uri="{BB962C8B-B14F-4D97-AF65-F5344CB8AC3E}">
        <p14:creationId xmlns:p14="http://schemas.microsoft.com/office/powerpoint/2010/main" val="2432062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08" name="四角形 2325"/>
          <p:cNvSpPr>
            <a:spLocks noGrp="1" noRot="1" noChangeAspect="1"/>
          </p:cNvSpPr>
          <p:nvPr>
            <p:ph type="sldImg" idx="2"/>
          </p:nvPr>
        </p:nvSpPr>
        <p:spPr>
          <a:xfrm>
            <a:off x="901700" y="739775"/>
            <a:ext cx="4932363" cy="3700463"/>
          </a:xfrm>
          <a:prstGeom prst="rect">
            <a:avLst/>
          </a:prstGeom>
        </p:spPr>
        <p:txBody>
          <a:bodyPr/>
          <a:lstStyle/>
          <a:p>
            <a:endParaRPr kumimoji="1" lang="ja-JP" altLang="en-US"/>
          </a:p>
        </p:txBody>
      </p:sp>
      <p:sp>
        <p:nvSpPr>
          <p:cNvPr id="1909" name="四角形 2326"/>
          <p:cNvSpPr>
            <a:spLocks noGrp="1"/>
          </p:cNvSpPr>
          <p:nvPr>
            <p:ph type="body" sz="quarter" idx="3"/>
          </p:nvPr>
        </p:nvSpPr>
        <p:spPr>
          <a:prstGeom prst="rect">
            <a:avLst/>
          </a:prstGeom>
        </p:spPr>
        <p:txBody>
          <a:bodyPr>
            <a:normAutofit/>
          </a:bodyPr>
          <a:lstStyle/>
          <a:p>
            <a:r>
              <a:rPr kumimoji="1" lang="ja-JP" altLang="en-US" dirty="0">
                <a:latin typeface="ＭＳ Ｐゴシック"/>
                <a:ea typeface="ＭＳ Ｐゴシック"/>
                <a:cs typeface="+mn-lt"/>
              </a:rPr>
              <a:t>・これは、</a:t>
            </a:r>
            <a:r>
              <a:rPr lang="ja-JP" altLang="en-US" dirty="0">
                <a:latin typeface="ＭＳ Ｐゴシック"/>
                <a:ea typeface="ＭＳ Ｐゴシック"/>
                <a:cs typeface="+mn-lt"/>
              </a:rPr>
              <a:t>国立教育政策研究所</a:t>
            </a:r>
            <a:r>
              <a:rPr kumimoji="1" lang="ja-JP" altLang="en-US" dirty="0">
                <a:latin typeface="ＭＳ Ｐゴシック"/>
                <a:ea typeface="ＭＳ Ｐゴシック"/>
                <a:cs typeface="+mn-lt"/>
              </a:rPr>
              <a:t>が、小中学生へ６年間の追跡調査を行った結果</a:t>
            </a:r>
            <a:r>
              <a:rPr kumimoji="1" lang="ja-JP" altLang="en-US" dirty="0" smtClean="0">
                <a:latin typeface="ＭＳ Ｐゴシック"/>
                <a:ea typeface="ＭＳ Ｐゴシック"/>
                <a:cs typeface="+mn-lt"/>
              </a:rPr>
              <a:t>です。</a:t>
            </a:r>
            <a:endParaRPr kumimoji="1" lang="ja-JP" altLang="en-US" dirty="0">
              <a:latin typeface="ＭＳ Ｐゴシック"/>
              <a:ea typeface="ＭＳ Ｐゴシック"/>
              <a:cs typeface="+mn-lt"/>
            </a:endParaRPr>
          </a:p>
          <a:p>
            <a:r>
              <a:rPr kumimoji="1" lang="ja-JP" altLang="en-US" dirty="0">
                <a:latin typeface="ＭＳ Ｐゴシック"/>
                <a:ea typeface="ＭＳ Ｐゴシック"/>
                <a:cs typeface="+mn-lt"/>
              </a:rPr>
              <a:t>・ここに示しているように、「仲間はずれ、無視、陰口」をされた、また、した経験は双方９割に上り、</a:t>
            </a:r>
            <a:r>
              <a:rPr lang="ja-JP" altLang="en-US" dirty="0">
                <a:latin typeface="ＭＳ Ｐゴシック"/>
                <a:ea typeface="ＭＳ Ｐゴシック"/>
                <a:cs typeface="+mn-lt"/>
              </a:rPr>
              <a:t>多くの子どもが入れ替わり被害や加害を経験していることが分かって</a:t>
            </a:r>
            <a:r>
              <a:rPr lang="ja-JP" altLang="en-US" dirty="0" smtClean="0">
                <a:latin typeface="ＭＳ Ｐゴシック"/>
                <a:ea typeface="ＭＳ Ｐゴシック"/>
                <a:cs typeface="+mn-lt"/>
              </a:rPr>
              <a:t>います。</a:t>
            </a:r>
            <a:endParaRPr lang="ja-JP" altLang="en-US" dirty="0">
              <a:latin typeface="ＭＳ Ｐゴシック"/>
              <a:ea typeface="ＭＳ Ｐゴシック"/>
              <a:cs typeface="+mn-lt"/>
            </a:endParaRPr>
          </a:p>
          <a:p>
            <a:r>
              <a:rPr lang="ja-JP" altLang="en-US" dirty="0">
                <a:latin typeface="ＭＳ Ｐゴシック"/>
                <a:ea typeface="ＭＳ Ｐゴシック"/>
                <a:cs typeface="+mn-lt"/>
              </a:rPr>
              <a:t>・つまり、「いじめはどの子どもにも、どの学校でも起こりうる」という捉え方が重要と</a:t>
            </a:r>
            <a:r>
              <a:rPr lang="ja-JP" altLang="en-US" dirty="0" smtClean="0">
                <a:latin typeface="ＭＳ Ｐゴシック"/>
                <a:ea typeface="ＭＳ Ｐゴシック"/>
                <a:cs typeface="+mn-lt"/>
              </a:rPr>
              <a:t>いえます。</a:t>
            </a:r>
            <a:endParaRPr lang="ja-JP" altLang="en-US" dirty="0">
              <a:latin typeface="ＭＳ Ｐゴシック"/>
              <a:ea typeface="ＭＳ Ｐゴシック"/>
              <a:cs typeface="+mn-lt"/>
            </a:endParaRPr>
          </a:p>
          <a:p>
            <a:r>
              <a:rPr lang="ja-JP" altLang="en-US" dirty="0">
                <a:latin typeface="ＭＳ Ｐゴシック"/>
                <a:ea typeface="ＭＳ Ｐゴシック"/>
                <a:cs typeface="+mn-lt"/>
              </a:rPr>
              <a:t>・どの子どもにもいじめは身近にあることを意識しておくことが大切</a:t>
            </a:r>
            <a:r>
              <a:rPr lang="ja-JP" altLang="en-US" dirty="0" smtClean="0">
                <a:latin typeface="ＭＳ Ｐゴシック"/>
                <a:ea typeface="ＭＳ Ｐゴシック"/>
                <a:cs typeface="+mn-lt"/>
              </a:rPr>
              <a:t>です。</a:t>
            </a:r>
            <a:endParaRPr lang="ja-JP" altLang="en-US" dirty="0">
              <a:latin typeface="ＭＳ Ｐゴシック"/>
              <a:ea typeface="ＭＳ Ｐゴシック"/>
              <a:cs typeface="+mn-lt"/>
            </a:endParaRPr>
          </a:p>
          <a:p>
            <a:r>
              <a:rPr lang="ja-JP" altLang="en-US" dirty="0">
                <a:latin typeface="ＭＳ Ｐゴシック"/>
                <a:ea typeface="ＭＳ Ｐゴシック"/>
                <a:cs typeface="+mn-lt"/>
              </a:rPr>
              <a:t>・全ての大人がいじめの定義を理解し、ささいなこともいじめとして積極的に認知することが、いじめから子どもを守る取組が進むことに</a:t>
            </a:r>
            <a:r>
              <a:rPr lang="ja-JP" altLang="en-US" dirty="0" smtClean="0">
                <a:latin typeface="ＭＳ Ｐゴシック"/>
                <a:ea typeface="ＭＳ Ｐゴシック"/>
                <a:cs typeface="+mn-lt"/>
              </a:rPr>
              <a:t>なります。</a:t>
            </a:r>
            <a:endParaRPr lang="ja-JP" altLang="en-US" dirty="0">
              <a:latin typeface="ＭＳ Ｐゴシック"/>
              <a:ea typeface="ＭＳ Ｐゴシック"/>
              <a:cs typeface="+mn-lt"/>
            </a:endParaRPr>
          </a:p>
        </p:txBody>
      </p:sp>
      <p:sp>
        <p:nvSpPr>
          <p:cNvPr id="1910" name="四角形 2327"/>
          <p:cNvSpPr>
            <a:spLocks noGrp="1"/>
          </p:cNvSpPr>
          <p:nvPr>
            <p:ph type="sldNum" sz="quarter" idx="5"/>
          </p:nvPr>
        </p:nvSpPr>
        <p:spPr>
          <a:prstGeom prst="rect">
            <a:avLst/>
          </a:prstGeom>
        </p:spPr>
        <p:txBody>
          <a:bodyPr vert="horz" lIns="91434" tIns="45717" rIns="91434" bIns="45717" rtlCol="0" anchor="b"/>
          <a:lstStyle>
            <a:lvl1pPr algn="r">
              <a:defRPr sz="1200">
                <a:latin typeface="Arial" charset="0"/>
                <a:ea typeface="ＭＳ Ｐゴシック" pitchFamily="50" charset="-128"/>
              </a:defRPr>
            </a:lvl1pPr>
          </a:lstStyle>
          <a:p>
            <a:pPr defTabSz="906445">
              <a:defRPr/>
            </a:pPr>
            <a:fld id="{815D5A8C-B34C-4782-92A2-3C5734CA1D9E}" type="slidenum">
              <a:rPr lang="ja-JP" altLang="en-US">
                <a:solidFill>
                  <a:prstClr val="black"/>
                </a:solidFill>
              </a:rPr>
              <a:pPr defTabSz="906445">
                <a:defRPr/>
              </a:pPr>
              <a:t>14</a:t>
            </a:fld>
            <a:endParaRPr lang="ja-JP" altLang="en-US" dirty="0">
              <a:solidFill>
                <a:prstClr val="black"/>
              </a:solidFill>
            </a:endParaRPr>
          </a:p>
        </p:txBody>
      </p:sp>
    </p:spTree>
    <p:extLst>
      <p:ext uri="{BB962C8B-B14F-4D97-AF65-F5344CB8AC3E}">
        <p14:creationId xmlns:p14="http://schemas.microsoft.com/office/powerpoint/2010/main" val="2286492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14" name="スライド イメージ プレースホルダ 1"/>
          <p:cNvSpPr>
            <a:spLocks noGrp="1" noRot="1" noChangeAspect="1" noTextEdit="1"/>
          </p:cNvSpPr>
          <p:nvPr>
            <p:ph type="sldImg"/>
          </p:nvPr>
        </p:nvSpPr>
        <p:spPr>
          <a:noFill/>
          <a:ln>
            <a:solidFill>
              <a:srgbClr val="000000"/>
            </a:solidFill>
            <a:miter lim="800000"/>
            <a:headEnd/>
            <a:tailEnd/>
          </a:ln>
        </p:spPr>
      </p:sp>
      <p:sp>
        <p:nvSpPr>
          <p:cNvPr id="1915" name="ノート プレースホルダ 2"/>
          <p:cNvSpPr>
            <a:spLocks noGrp="1"/>
          </p:cNvSpPr>
          <p:nvPr>
            <p:ph type="body" idx="1"/>
          </p:nvPr>
        </p:nvSpPr>
        <p:spPr>
          <a:noFill/>
        </p:spPr>
        <p:txBody>
          <a:bodyPr wrap="square" numCol="1" anchor="t" anchorCtr="0" compatLnSpc="1">
            <a:prstTxWarp prst="textNoShape">
              <a:avLst/>
            </a:prstTxWarp>
            <a:normAutofit/>
          </a:bodyPr>
          <a:lstStyle/>
          <a:p>
            <a:pPr eaLnBrk="1" hangingPunct="1">
              <a:spcBef>
                <a:spcPct val="0"/>
              </a:spcBef>
            </a:pPr>
            <a:r>
              <a:rPr lang="ja-JP" altLang="en-US">
                <a:latin typeface="ＭＳ Ｐゴシック"/>
                <a:ea typeface="ＭＳ Ｐゴシック"/>
              </a:rPr>
              <a:t>いじめの「認知件数」とは、何でしょうか。</a:t>
            </a:r>
            <a:endParaRPr>
              <a:latin typeface="ＭＳ Ｐゴシック"/>
              <a:ea typeface="ＭＳ Ｐゴシック"/>
            </a:endParaRPr>
          </a:p>
          <a:p>
            <a:pPr eaLnBrk="1" hangingPunct="1">
              <a:spcBef>
                <a:spcPct val="0"/>
              </a:spcBef>
            </a:pPr>
            <a:r>
              <a:rPr lang="ja-JP" altLang="en-US">
                <a:latin typeface="ＭＳ Ｐゴシック"/>
                <a:ea typeface="ＭＳ Ｐゴシック"/>
              </a:rPr>
              <a:t>認知、つまり、いじめだと認めた数ということですね。</a:t>
            </a:r>
            <a:endParaRPr>
              <a:latin typeface="ＭＳ Ｐゴシック"/>
              <a:ea typeface="ＭＳ Ｐゴシック"/>
            </a:endParaRPr>
          </a:p>
        </p:txBody>
      </p:sp>
      <p:sp>
        <p:nvSpPr>
          <p:cNvPr id="1916"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defTabSz="906445">
              <a:defRPr/>
            </a:pPr>
            <a:fld id="{1E881DBD-05F0-4566-92B7-0BE7BA887801}" type="slidenum">
              <a:rPr lang="ja-JP" altLang="en-US">
                <a:solidFill>
                  <a:prstClr val="black"/>
                </a:solidFill>
              </a:rPr>
              <a:pPr defTabSz="906445">
                <a:defRPr/>
              </a:pPr>
              <a:t>15</a:t>
            </a:fld>
            <a:endParaRPr lang="ja-JP" altLang="en-US">
              <a:solidFill>
                <a:prstClr val="black"/>
              </a:solidFill>
            </a:endParaRPr>
          </a:p>
        </p:txBody>
      </p:sp>
    </p:spTree>
    <p:extLst>
      <p:ext uri="{BB962C8B-B14F-4D97-AF65-F5344CB8AC3E}">
        <p14:creationId xmlns:p14="http://schemas.microsoft.com/office/powerpoint/2010/main" val="661083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22" name="スライド イメージ プレースホルダ 1"/>
          <p:cNvSpPr>
            <a:spLocks noGrp="1" noRot="1" noChangeAspect="1" noTextEdit="1"/>
          </p:cNvSpPr>
          <p:nvPr>
            <p:ph type="sldImg"/>
          </p:nvPr>
        </p:nvSpPr>
        <p:spPr>
          <a:noFill/>
          <a:ln>
            <a:solidFill>
              <a:srgbClr val="000000"/>
            </a:solidFill>
            <a:miter lim="800000"/>
            <a:headEnd/>
            <a:tailEnd/>
          </a:ln>
        </p:spPr>
      </p:sp>
      <p:sp>
        <p:nvSpPr>
          <p:cNvPr id="1923" name="ノート プレースホルダ 2"/>
          <p:cNvSpPr>
            <a:spLocks noGrp="1"/>
          </p:cNvSpPr>
          <p:nvPr>
            <p:ph type="body" idx="1"/>
          </p:nvPr>
        </p:nvSpPr>
        <p:spPr>
          <a:noFill/>
        </p:spPr>
        <p:txBody>
          <a:bodyPr wrap="square" numCol="1" anchor="t" anchorCtr="0" compatLnSpc="1">
            <a:prstTxWarp prst="textNoShape">
              <a:avLst/>
            </a:prstTxWarp>
            <a:normAutofit/>
          </a:bodyPr>
          <a:lstStyle/>
          <a:p>
            <a:r>
              <a:rPr lang="ja-JP" altLang="ja-JP" b="1" dirty="0">
                <a:latin typeface="ＭＳ Ｐゴシック"/>
                <a:ea typeface="ＭＳ Ｐゴシック"/>
              </a:rPr>
              <a:t>○ いじめの構造</a:t>
            </a:r>
            <a:endParaRPr lang="en-US" altLang="ja-JP" b="1" dirty="0">
              <a:latin typeface="ＭＳ Ｐゴシック"/>
              <a:ea typeface="ＭＳ Ｐゴシック"/>
            </a:endParaRPr>
          </a:p>
          <a:p>
            <a:r>
              <a:rPr lang="ja-JP" altLang="en-US" dirty="0">
                <a:latin typeface="ＭＳ Ｐゴシック"/>
                <a:ea typeface="ＭＳ Ｐゴシック"/>
              </a:rPr>
              <a:t>・</a:t>
            </a:r>
            <a:r>
              <a:rPr lang="ja-JP" altLang="ja-JP" dirty="0">
                <a:latin typeface="ＭＳ Ｐゴシック"/>
                <a:ea typeface="ＭＳ Ｐゴシック"/>
              </a:rPr>
              <a:t>集団には、いじめを受ける者、いじめる者、それを面白がっている観衆、見て見ぬふりをする傍観者がいます。</a:t>
            </a:r>
            <a:endParaRPr>
              <a:latin typeface="ＭＳ Ｐゴシック"/>
              <a:ea typeface="ＭＳ Ｐゴシック"/>
            </a:endParaRPr>
          </a:p>
          <a:p>
            <a:r>
              <a:rPr lang="ja-JP" altLang="en-US" dirty="0">
                <a:latin typeface="ＭＳ Ｐゴシック"/>
                <a:ea typeface="ＭＳ Ｐゴシック"/>
              </a:rPr>
              <a:t>・</a:t>
            </a:r>
            <a:r>
              <a:rPr lang="ja-JP" altLang="ja-JP" dirty="0">
                <a:latin typeface="ＭＳ Ｐゴシック"/>
                <a:ea typeface="ＭＳ Ｐゴシック"/>
              </a:rPr>
              <a:t>いじめは、いじめる者といじめられる者だけの問題ではなく、集団の問題です。</a:t>
            </a:r>
            <a:endParaRPr lang="en-US" altLang="ja-JP" dirty="0">
              <a:latin typeface="ＭＳ Ｐゴシック"/>
              <a:ea typeface="ＭＳ Ｐゴシック"/>
            </a:endParaRPr>
          </a:p>
          <a:p>
            <a:r>
              <a:rPr lang="ja-JP" altLang="en-US" dirty="0">
                <a:latin typeface="ＭＳ Ｐゴシック"/>
                <a:ea typeface="ＭＳ Ｐゴシック"/>
              </a:rPr>
              <a:t>・</a:t>
            </a:r>
            <a:r>
              <a:rPr lang="ja-JP" altLang="ja-JP" dirty="0">
                <a:latin typeface="ＭＳ Ｐゴシック"/>
                <a:ea typeface="ＭＳ Ｐゴシック"/>
              </a:rPr>
              <a:t>集団であるがゆえに、いじめの問題をわかりにくくし、いじめを継続させる力が働いていきます。</a:t>
            </a:r>
            <a:endParaRPr lang="en-US" altLang="ja-JP" dirty="0">
              <a:latin typeface="ＭＳ Ｐゴシック"/>
              <a:ea typeface="ＭＳ Ｐゴシック"/>
            </a:endParaRPr>
          </a:p>
        </p:txBody>
      </p:sp>
      <p:sp>
        <p:nvSpPr>
          <p:cNvPr id="1924"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defTabSz="906445">
              <a:defRPr/>
            </a:pPr>
            <a:fld id="{93B647B0-557C-4820-8BA7-DADDC5ACAB96}" type="slidenum">
              <a:rPr lang="ja-JP" altLang="en-US">
                <a:solidFill>
                  <a:prstClr val="black"/>
                </a:solidFill>
              </a:rPr>
              <a:pPr defTabSz="906445">
                <a:defRPr/>
              </a:pPr>
              <a:t>16</a:t>
            </a:fld>
            <a:endParaRPr lang="en-US" altLang="ja-JP" dirty="0">
              <a:solidFill>
                <a:prstClr val="black"/>
              </a:solidFill>
            </a:endParaRPr>
          </a:p>
        </p:txBody>
      </p:sp>
    </p:spTree>
    <p:extLst>
      <p:ext uri="{BB962C8B-B14F-4D97-AF65-F5344CB8AC3E}">
        <p14:creationId xmlns:p14="http://schemas.microsoft.com/office/powerpoint/2010/main" val="3987468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31" name="スライド イメージ プレースホルダ 1"/>
          <p:cNvSpPr>
            <a:spLocks noGrp="1" noRot="1" noChangeAspect="1" noTextEdit="1"/>
          </p:cNvSpPr>
          <p:nvPr>
            <p:ph type="sldImg"/>
          </p:nvPr>
        </p:nvSpPr>
        <p:spPr>
          <a:xfrm>
            <a:off x="901700" y="739775"/>
            <a:ext cx="4932363" cy="3700463"/>
          </a:xfrm>
          <a:noFill/>
          <a:ln>
            <a:solidFill>
              <a:srgbClr val="000000"/>
            </a:solidFill>
            <a:miter lim="800000"/>
            <a:headEnd/>
            <a:tailEnd/>
          </a:ln>
        </p:spPr>
      </p:sp>
      <p:sp>
        <p:nvSpPr>
          <p:cNvPr id="1932" name="ノート プレースホルダ 2"/>
          <p:cNvSpPr>
            <a:spLocks noGrp="1"/>
          </p:cNvSpPr>
          <p:nvPr>
            <p:ph type="body" idx="1"/>
          </p:nvPr>
        </p:nvSpPr>
        <p:spPr>
          <a:noFill/>
        </p:spPr>
        <p:txBody>
          <a:bodyPr wrap="square" numCol="1" anchor="t" anchorCtr="0" compatLnSpc="1">
            <a:prstTxWarp prst="textNoShape">
              <a:avLst/>
            </a:prstTxWarp>
            <a:normAutofit/>
          </a:bodyPr>
          <a:lstStyle/>
          <a:p>
            <a:r>
              <a:rPr lang="ja-JP" altLang="en-US" dirty="0" smtClean="0">
                <a:latin typeface="ＭＳ Ｐゴシック"/>
                <a:ea typeface="ＭＳ Ｐゴシック"/>
                <a:cs typeface="+mn-lt"/>
              </a:rPr>
              <a:t>・</a:t>
            </a:r>
            <a:r>
              <a:rPr lang="ja-JP" altLang="en-US" dirty="0">
                <a:latin typeface="ＭＳ Ｐゴシック"/>
                <a:ea typeface="ＭＳ Ｐゴシック"/>
                <a:cs typeface="+mn-lt"/>
              </a:rPr>
              <a:t>いじめを生じにくくするためには、観衆や傍観者の中から、いじめを止める仲裁者をつくること、そして仲裁者となる子どもを増やしていくことが大切に</a:t>
            </a:r>
            <a:r>
              <a:rPr lang="ja-JP" altLang="en-US" dirty="0" smtClean="0">
                <a:latin typeface="ＭＳ Ｐゴシック"/>
                <a:ea typeface="ＭＳ Ｐゴシック"/>
                <a:cs typeface="+mn-lt"/>
              </a:rPr>
              <a:t>なってきます。</a:t>
            </a:r>
            <a:endParaRPr lang="ja-JP" altLang="en-US" dirty="0">
              <a:latin typeface="ＭＳ Ｐゴシック"/>
              <a:ea typeface="ＭＳ Ｐゴシック"/>
              <a:cs typeface="+mn-lt"/>
            </a:endParaRPr>
          </a:p>
          <a:p>
            <a:r>
              <a:rPr lang="ja-JP" altLang="en-US" dirty="0">
                <a:latin typeface="ＭＳ Ｐゴシック"/>
                <a:ea typeface="ＭＳ Ｐゴシック"/>
                <a:cs typeface="+mn-lt"/>
              </a:rPr>
              <a:t>・併せて、子どもが安心して過ごせるための取組を、いじめに直接関与していない第三者も含めたすべての子どもを対象に日頃から行うことが必要に</a:t>
            </a:r>
            <a:r>
              <a:rPr lang="ja-JP" altLang="en-US" dirty="0" smtClean="0">
                <a:latin typeface="ＭＳ Ｐゴシック"/>
                <a:ea typeface="ＭＳ Ｐゴシック"/>
                <a:cs typeface="+mn-lt"/>
              </a:rPr>
              <a:t>なります。</a:t>
            </a:r>
            <a:endParaRPr lang="ja-JP" altLang="en-US" dirty="0">
              <a:latin typeface="ＭＳ Ｐゴシック"/>
              <a:ea typeface="ＭＳ Ｐゴシック"/>
              <a:cs typeface="+mn-lt"/>
            </a:endParaRPr>
          </a:p>
          <a:p>
            <a:pPr eaLnBrk="1" hangingPunct="1">
              <a:spcBef>
                <a:spcPct val="0"/>
              </a:spcBef>
            </a:pPr>
            <a:endParaRPr lang="en-US" altLang="ja-JP" sz="1400" dirty="0">
              <a:latin typeface="ＭＳ Ｐゴシック"/>
              <a:ea typeface="ＭＳ Ｐゴシック"/>
            </a:endParaRPr>
          </a:p>
        </p:txBody>
      </p:sp>
      <p:sp>
        <p:nvSpPr>
          <p:cNvPr id="1933"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defTabSz="906445">
              <a:defRPr/>
            </a:pPr>
            <a:fld id="{93B647B0-557C-4820-8BA7-DADDC5ACAB96}" type="slidenum">
              <a:rPr lang="ja-JP" altLang="en-US">
                <a:solidFill>
                  <a:prstClr val="black"/>
                </a:solidFill>
              </a:rPr>
              <a:pPr defTabSz="906445">
                <a:defRPr/>
              </a:pPr>
              <a:t>17</a:t>
            </a:fld>
            <a:endParaRPr lang="en-US" altLang="ja-JP" dirty="0">
              <a:solidFill>
                <a:prstClr val="black"/>
              </a:solidFill>
            </a:endParaRPr>
          </a:p>
        </p:txBody>
      </p:sp>
    </p:spTree>
    <p:extLst>
      <p:ext uri="{BB962C8B-B14F-4D97-AF65-F5344CB8AC3E}">
        <p14:creationId xmlns:p14="http://schemas.microsoft.com/office/powerpoint/2010/main" val="642695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37" name="スライド イメージ プレースホルダ 1"/>
          <p:cNvSpPr>
            <a:spLocks noGrp="1" noRot="1" noChangeAspect="1" noTextEdit="1"/>
          </p:cNvSpPr>
          <p:nvPr>
            <p:ph type="sldImg"/>
          </p:nvPr>
        </p:nvSpPr>
        <p:spPr>
          <a:noFill/>
          <a:ln>
            <a:solidFill>
              <a:srgbClr val="000000"/>
            </a:solidFill>
            <a:miter lim="800000"/>
            <a:headEnd/>
            <a:tailEnd/>
          </a:ln>
        </p:spPr>
      </p:sp>
      <p:sp>
        <p:nvSpPr>
          <p:cNvPr id="1938" name="ノート プレースホルダ 2"/>
          <p:cNvSpPr>
            <a:spLocks noGrp="1"/>
          </p:cNvSpPr>
          <p:nvPr>
            <p:ph type="body" idx="1"/>
          </p:nvPr>
        </p:nvSpPr>
        <p:spPr>
          <a:noFill/>
        </p:spPr>
        <p:txBody>
          <a:bodyPr wrap="square" numCol="1" anchor="t" anchorCtr="0" compatLnSpc="1">
            <a:prstTxWarp prst="textNoShape">
              <a:avLst/>
            </a:prstTxWarp>
          </a:bodyPr>
          <a:lstStyle/>
          <a:p>
            <a:pPr eaLnBrk="1" hangingPunct="1">
              <a:spcBef>
                <a:spcPct val="0"/>
              </a:spcBef>
            </a:pPr>
            <a:endParaRPr/>
          </a:p>
        </p:txBody>
      </p:sp>
      <p:sp>
        <p:nvSpPr>
          <p:cNvPr id="1939"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fontAlgn="base">
              <a:spcBef>
                <a:spcPct val="0"/>
              </a:spcBef>
              <a:spcAft>
                <a:spcPct val="0"/>
              </a:spcAft>
              <a:defRPr/>
            </a:pPr>
            <a:fld id="{1E881DBD-05F0-4566-92B7-0BE7BA887801}" type="slidenum">
              <a:rPr lang="ja-JP" altLang="en-US" smtClean="0"/>
              <a:pPr fontAlgn="base">
                <a:spcBef>
                  <a:spcPct val="0"/>
                </a:spcBef>
                <a:spcAft>
                  <a:spcPct val="0"/>
                </a:spcAft>
                <a:defRPr/>
              </a:pPr>
              <a:t>18</a:t>
            </a:fld>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57" name="スライド イメージ プレースホルダ 1"/>
          <p:cNvSpPr>
            <a:spLocks noGrp="1" noRot="1" noChangeAspect="1"/>
          </p:cNvSpPr>
          <p:nvPr>
            <p:ph type="sldImg"/>
          </p:nvPr>
        </p:nvSpPr>
        <p:spPr>
          <a:xfrm>
            <a:off x="901700" y="739775"/>
            <a:ext cx="4932363" cy="3700463"/>
          </a:xfrm>
        </p:spPr>
      </p:sp>
      <p:sp>
        <p:nvSpPr>
          <p:cNvPr id="1958" name="ノート プレースホルダ 2"/>
          <p:cNvSpPr>
            <a:spLocks noGrp="1"/>
          </p:cNvSpPr>
          <p:nvPr>
            <p:ph type="body" idx="1"/>
          </p:nvPr>
        </p:nvSpPr>
        <p:spPr/>
        <p:txBody>
          <a:bodyPr>
            <a:normAutofit/>
          </a:bodyPr>
          <a:lstStyle/>
          <a:p>
            <a:r>
              <a:rPr lang="ja-JP" altLang="ja-JP" sz="1200" b="1" dirty="0">
                <a:latin typeface="ＭＳ Ｐゴシック"/>
                <a:ea typeface="ＭＳ Ｐゴシック"/>
              </a:rPr>
              <a:t>○ 「高知県いじめ防止基本方針」について</a:t>
            </a:r>
            <a:endParaRPr lang="ja-JP" altLang="ja-JP" sz="1200" dirty="0">
              <a:latin typeface="ＭＳ Ｐゴシック"/>
              <a:ea typeface="ＭＳ Ｐゴシック"/>
            </a:endParaRPr>
          </a:p>
          <a:p>
            <a:r>
              <a:rPr lang="ja-JP" altLang="en-US" sz="1200" dirty="0">
                <a:latin typeface="ＭＳ Ｐゴシック"/>
                <a:ea typeface="ＭＳ Ｐゴシック"/>
              </a:rPr>
              <a:t>・</a:t>
            </a:r>
            <a:r>
              <a:rPr lang="ja-JP" altLang="ja-JP" sz="1200" dirty="0">
                <a:latin typeface="ＭＳ Ｐゴシック"/>
                <a:ea typeface="ＭＳ Ｐゴシック"/>
              </a:rPr>
              <a:t>いじめ防止対策推進法をもとに策定したのが「高知県いじめ防止基本方針」です。</a:t>
            </a:r>
            <a:endParaRPr lang="en-US" altLang="ja-JP" sz="1200" dirty="0">
              <a:latin typeface="ＭＳ Ｐゴシック"/>
              <a:ea typeface="ＭＳ Ｐゴシック"/>
            </a:endParaRPr>
          </a:p>
          <a:p>
            <a:r>
              <a:rPr lang="ja-JP" altLang="en-US" sz="1200" dirty="0">
                <a:latin typeface="ＭＳ Ｐゴシック"/>
                <a:ea typeface="ＭＳ Ｐゴシック"/>
              </a:rPr>
              <a:t>・</a:t>
            </a:r>
            <a:r>
              <a:rPr lang="ja-JP" altLang="ja-JP" sz="1200" dirty="0">
                <a:latin typeface="ＭＳ Ｐゴシック"/>
                <a:ea typeface="ＭＳ Ｐゴシック"/>
              </a:rPr>
              <a:t>この基本方針では、県民総ぐるみでいじめの問題に取り組むため、「①子どもの変化に気付く力を高める」、「②子どもたちが『夢』や『志』をもてる社会づくり」、「③人と人の結び付きを強める」、「④みんなで子どもを守り、育む」という４つの視点を基本理念としています。</a:t>
            </a:r>
            <a:endParaRPr sz="1200">
              <a:latin typeface="ＭＳ Ｐゴシック"/>
              <a:ea typeface="ＭＳ Ｐゴシック"/>
            </a:endParaRPr>
          </a:p>
          <a:p>
            <a:r>
              <a:rPr lang="ja-JP" altLang="en-US" sz="1200" dirty="0">
                <a:latin typeface="ＭＳ Ｐゴシック"/>
                <a:ea typeface="ＭＳ Ｐゴシック"/>
              </a:rPr>
              <a:t>・</a:t>
            </a:r>
            <a:r>
              <a:rPr lang="ja-JP" altLang="ja-JP" sz="1200" dirty="0">
                <a:latin typeface="ＭＳ Ｐゴシック"/>
                <a:ea typeface="ＭＳ Ｐゴシック"/>
              </a:rPr>
              <a:t>また、いじめは、子どもだけの問題ではなく、大人社会の暴力やパワハラ、体罰等と同様の社会問題です。県民一人一人が自らの問題として行動していきましょう。</a:t>
            </a:r>
            <a:r>
              <a:rPr lang="ja-JP" altLang="en-US" sz="1200" dirty="0">
                <a:latin typeface="ＭＳ Ｐゴシック"/>
                <a:ea typeface="ＭＳ Ｐゴシック"/>
              </a:rPr>
              <a:t>　</a:t>
            </a:r>
            <a:endParaRPr sz="1200">
              <a:latin typeface="ＭＳ Ｐゴシック"/>
              <a:ea typeface="ＭＳ Ｐゴシック"/>
            </a:endParaRPr>
          </a:p>
        </p:txBody>
      </p:sp>
      <p:sp>
        <p:nvSpPr>
          <p:cNvPr id="1959" name="スライド番号プレースホルダ 3"/>
          <p:cNvSpPr>
            <a:spLocks noGrp="1"/>
          </p:cNvSpPr>
          <p:nvPr>
            <p:ph type="sldNum" sz="quarter" idx="10"/>
          </p:nvPr>
        </p:nvSpPr>
        <p:spPr/>
        <p:txBody>
          <a:bodyPr/>
          <a:lstStyle/>
          <a:p>
            <a:fld id="{516FEF33-B4FA-4D3B-9188-CE963FBE71AA}" type="slidenum">
              <a:rPr kumimoji="1" lang="ja-JP" altLang="en-US" smtClean="0"/>
              <a:pPr/>
              <a:t>19</a:t>
            </a:fld>
            <a:endParaRPr kumimoji="1" lang="ja-JP" altLang="en-US" dirty="0"/>
          </a:p>
        </p:txBody>
      </p:sp>
    </p:spTree>
    <p:extLst>
      <p:ext uri="{BB962C8B-B14F-4D97-AF65-F5344CB8AC3E}">
        <p14:creationId xmlns:p14="http://schemas.microsoft.com/office/powerpoint/2010/main" val="4191452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81" name="スライド イメージ プレースホルダ 1"/>
          <p:cNvSpPr>
            <a:spLocks noGrp="1" noRot="1" noChangeAspect="1" noTextEdit="1"/>
          </p:cNvSpPr>
          <p:nvPr>
            <p:ph type="sldImg"/>
          </p:nvPr>
        </p:nvSpPr>
        <p:spPr>
          <a:xfrm>
            <a:off x="901700" y="739775"/>
            <a:ext cx="4932363" cy="3700463"/>
          </a:xfrm>
          <a:noFill/>
          <a:ln>
            <a:solidFill>
              <a:srgbClr val="000000"/>
            </a:solidFill>
            <a:miter lim="800000"/>
            <a:headEnd/>
            <a:tailEnd/>
          </a:ln>
        </p:spPr>
      </p:sp>
      <p:sp>
        <p:nvSpPr>
          <p:cNvPr id="1782" name="ノート プレースホルダ 2"/>
          <p:cNvSpPr>
            <a:spLocks noGrp="1"/>
          </p:cNvSpPr>
          <p:nvPr>
            <p:ph type="body" idx="1"/>
          </p:nvPr>
        </p:nvSpPr>
        <p:spPr>
          <a:noFill/>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1783"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defTabSz="906445">
              <a:defRPr/>
            </a:pPr>
            <a:fld id="{E425D629-E946-4AA1-9906-67FDACCAB13C}" type="slidenum">
              <a:rPr lang="ja-JP" altLang="en-US">
                <a:solidFill>
                  <a:prstClr val="black"/>
                </a:solidFill>
              </a:rPr>
              <a:pPr defTabSz="906445">
                <a:defRPr/>
              </a:pPr>
              <a:t>2</a:t>
            </a:fld>
            <a:endParaRPr lang="ja-JP" altLang="en-US">
              <a:solidFill>
                <a:prstClr val="black"/>
              </a:solidFill>
            </a:endParaRPr>
          </a:p>
        </p:txBody>
      </p:sp>
    </p:spTree>
    <p:extLst>
      <p:ext uri="{BB962C8B-B14F-4D97-AF65-F5344CB8AC3E}">
        <p14:creationId xmlns:p14="http://schemas.microsoft.com/office/powerpoint/2010/main" val="411842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64" name="スライド イメージ プレースホルダ 1"/>
          <p:cNvSpPr>
            <a:spLocks noGrp="1" noRot="1" noChangeAspect="1"/>
          </p:cNvSpPr>
          <p:nvPr>
            <p:ph type="sldImg"/>
          </p:nvPr>
        </p:nvSpPr>
        <p:spPr>
          <a:xfrm>
            <a:off x="868363" y="858838"/>
            <a:ext cx="4813300" cy="3611562"/>
          </a:xfrm>
        </p:spPr>
      </p:sp>
      <p:sp>
        <p:nvSpPr>
          <p:cNvPr id="1965" name="ノート プレースホルダ 2"/>
          <p:cNvSpPr>
            <a:spLocks noGrp="1"/>
          </p:cNvSpPr>
          <p:nvPr>
            <p:ph type="body" idx="1"/>
          </p:nvPr>
        </p:nvSpPr>
        <p:spPr/>
        <p:txBody>
          <a:bodyPr>
            <a:normAutofit/>
          </a:bodyPr>
          <a:lstStyle/>
          <a:p>
            <a:r>
              <a:rPr lang="ja-JP" altLang="ja-JP" b="1" dirty="0">
                <a:latin typeface="ＭＳ Ｐゴシック"/>
                <a:ea typeface="ＭＳ Ｐゴシック"/>
                <a:cs typeface="+mn-lt"/>
              </a:rPr>
              <a:t>○ 学校でいじめをなくすための取組と「学校いじめ防止基本方針」</a:t>
            </a:r>
            <a:endParaRPr lang="ja-JP" altLang="ja-JP" dirty="0">
              <a:latin typeface="ＭＳ Ｐゴシック"/>
              <a:ea typeface="ＭＳ Ｐゴシック"/>
              <a:cs typeface="+mn-lt"/>
            </a:endParaRPr>
          </a:p>
          <a:p>
            <a:r>
              <a:rPr lang="ja-JP" altLang="en-US" dirty="0">
                <a:latin typeface="ＭＳ Ｐゴシック"/>
                <a:ea typeface="ＭＳ Ｐゴシック"/>
                <a:cs typeface="+mn-lt"/>
              </a:rPr>
              <a:t>・</a:t>
            </a:r>
            <a:r>
              <a:rPr lang="ja-JP" altLang="ja-JP" dirty="0">
                <a:latin typeface="ＭＳ Ｐゴシック"/>
                <a:ea typeface="ＭＳ Ｐゴシック"/>
                <a:cs typeface="+mn-lt"/>
              </a:rPr>
              <a:t>いじめ防止対策推進法に基づいて策定された「学校いじめ防止基本方針」が、すべての学校にあります。</a:t>
            </a:r>
            <a:endParaRPr>
              <a:latin typeface="ＭＳ Ｐゴシック"/>
              <a:ea typeface="ＭＳ Ｐゴシック"/>
              <a:cs typeface="+mn-lt"/>
            </a:endParaRPr>
          </a:p>
          <a:p>
            <a:r>
              <a:rPr lang="ja-JP" altLang="en-US" dirty="0">
                <a:latin typeface="ＭＳ Ｐゴシック"/>
                <a:ea typeface="ＭＳ Ｐゴシック"/>
                <a:cs typeface="+mn-lt"/>
              </a:rPr>
              <a:t>・</a:t>
            </a:r>
            <a:r>
              <a:rPr lang="ja-JP" altLang="ja-JP" dirty="0">
                <a:latin typeface="ＭＳ Ｐゴシック"/>
                <a:ea typeface="ＭＳ Ｐゴシック"/>
                <a:cs typeface="+mn-lt"/>
              </a:rPr>
              <a:t>この基本方針は、学校がいじめ防止等の取組を実施する内容になっていますが、保護者や地域の方にも内容を理解してもらい、学校と連携していじめ予防等の取組を進めるためのものでもあります。</a:t>
            </a:r>
            <a:endParaRPr>
              <a:latin typeface="ＭＳ Ｐゴシック"/>
              <a:ea typeface="ＭＳ Ｐゴシック"/>
              <a:cs typeface="+mn-lt"/>
            </a:endParaRPr>
          </a:p>
          <a:p>
            <a:r>
              <a:rPr lang="ja-JP" altLang="en-US" dirty="0">
                <a:latin typeface="ＭＳ Ｐゴシック"/>
                <a:ea typeface="ＭＳ Ｐゴシック"/>
                <a:cs typeface="+mn-lt"/>
              </a:rPr>
              <a:t>・</a:t>
            </a:r>
            <a:r>
              <a:rPr lang="ja-JP" altLang="ja-JP" dirty="0">
                <a:latin typeface="ＭＳ Ｐゴシック"/>
                <a:ea typeface="ＭＳ Ｐゴシック"/>
                <a:cs typeface="+mn-lt"/>
              </a:rPr>
              <a:t>お子さんの通っている学校の「いじめ防止基本方針」をご覧になってみてください。</a:t>
            </a:r>
            <a:endParaRPr kumimoji="1" lang="en-US" altLang="ja-JP" dirty="0">
              <a:latin typeface="ＭＳ Ｐゴシック"/>
              <a:ea typeface="ＭＳ Ｐゴシック"/>
              <a:cs typeface="+mn-lt"/>
            </a:endParaRPr>
          </a:p>
          <a:p>
            <a:endParaRPr kumimoji="1" lang="ja-JP" altLang="en-US" dirty="0">
              <a:latin typeface="ＭＳ Ｐゴシック"/>
              <a:ea typeface="ＭＳ Ｐゴシック"/>
              <a:cs typeface="+mn-lt"/>
            </a:endParaRPr>
          </a:p>
          <a:p>
            <a:endParaRPr kumimoji="1" lang="ja-JP" altLang="en-US" dirty="0">
              <a:latin typeface="ＭＳ Ｐゴシック"/>
              <a:ea typeface="ＭＳ Ｐゴシック"/>
              <a:cs typeface="+mn-lt"/>
            </a:endParaRPr>
          </a:p>
        </p:txBody>
      </p:sp>
      <p:sp>
        <p:nvSpPr>
          <p:cNvPr id="1966" name="スライド番号プレースホルダ 3"/>
          <p:cNvSpPr>
            <a:spLocks noGrp="1"/>
          </p:cNvSpPr>
          <p:nvPr>
            <p:ph type="sldNum" sz="quarter" idx="10"/>
          </p:nvPr>
        </p:nvSpPr>
        <p:spPr/>
        <p:txBody>
          <a:bodyPr/>
          <a:lstStyle/>
          <a:p>
            <a:fld id="{48DB9735-3920-4B7D-8602-9213614D0888}" type="slidenum">
              <a:rPr kumimoji="1" lang="ja-JP" altLang="en-US" smtClean="0"/>
              <a:pPr/>
              <a:t>20</a:t>
            </a:fld>
            <a:endParaRPr kumimoji="1" lang="ja-JP" altLang="en-US"/>
          </a:p>
        </p:txBody>
      </p:sp>
    </p:spTree>
    <p:extLst>
      <p:ext uri="{BB962C8B-B14F-4D97-AF65-F5344CB8AC3E}">
        <p14:creationId xmlns:p14="http://schemas.microsoft.com/office/powerpoint/2010/main" val="2689181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71" name="スライド イメージ プレースホルダ 1"/>
          <p:cNvSpPr>
            <a:spLocks noGrp="1" noRot="1" noChangeAspect="1"/>
          </p:cNvSpPr>
          <p:nvPr>
            <p:ph type="sldImg"/>
          </p:nvPr>
        </p:nvSpPr>
        <p:spPr>
          <a:xfrm>
            <a:off x="901700" y="739775"/>
            <a:ext cx="4932363" cy="3700463"/>
          </a:xfrm>
        </p:spPr>
      </p:sp>
      <p:sp>
        <p:nvSpPr>
          <p:cNvPr id="1972" name="ノート プレースホルダ 2"/>
          <p:cNvSpPr>
            <a:spLocks noGrp="1"/>
          </p:cNvSpPr>
          <p:nvPr>
            <p:ph type="body" idx="1"/>
          </p:nvPr>
        </p:nvSpPr>
        <p:spPr/>
        <p:txBody>
          <a:bodyPr>
            <a:normAutofit/>
          </a:bodyPr>
          <a:lstStyle/>
          <a:p>
            <a:pPr defTabSz="906376">
              <a:defRPr/>
            </a:pPr>
            <a:r>
              <a:rPr lang="ja-JP" altLang="en-US" sz="1200" dirty="0">
                <a:latin typeface="ＭＳ Ｐゴシック"/>
                <a:ea typeface="ＭＳ Ｐゴシック"/>
              </a:rPr>
              <a:t>学校いじめ防止基本方針が示す具体的な例として</a:t>
            </a:r>
            <a:r>
              <a:rPr lang="ja-JP" altLang="en-US" sz="1200" dirty="0">
                <a:latin typeface="ＭＳ Ｐゴシック"/>
                <a:ea typeface="ＭＳ Ｐゴシック"/>
              </a:rPr>
              <a:t>、以下の通り示しています。</a:t>
            </a:r>
            <a:endParaRPr lang="en-US" altLang="ja-JP" sz="1200" dirty="0">
              <a:latin typeface="ＭＳ Ｐゴシック"/>
              <a:ea typeface="ＭＳ Ｐゴシック"/>
            </a:endParaRPr>
          </a:p>
          <a:p>
            <a:pPr defTabSz="906376">
              <a:defRPr/>
            </a:pPr>
            <a:endParaRPr lang="ja-JP" altLang="en-US" sz="1200" dirty="0">
              <a:latin typeface="ＭＳ Ｐゴシック"/>
              <a:ea typeface="ＭＳ Ｐゴシック"/>
            </a:endParaRPr>
          </a:p>
          <a:p>
            <a:pPr defTabSz="906376">
              <a:defRPr/>
            </a:pPr>
            <a:endParaRPr lang="en-US" altLang="ja-JP" sz="1200" dirty="0">
              <a:latin typeface="ＭＳ Ｐゴシック"/>
              <a:ea typeface="ＭＳ Ｐゴシック"/>
            </a:endParaRPr>
          </a:p>
          <a:p>
            <a:endParaRPr lang="en-US" altLang="ja-JP" sz="1200" dirty="0">
              <a:latin typeface="ＭＳ Ｐゴシック"/>
              <a:ea typeface="ＭＳ Ｐゴシック"/>
            </a:endParaRPr>
          </a:p>
          <a:p>
            <a:endParaRPr kumimoji="1" lang="ja-JP" altLang="en-US" sz="1200" dirty="0">
              <a:latin typeface="ＭＳ Ｐゴシック"/>
              <a:ea typeface="ＭＳ Ｐゴシック"/>
            </a:endParaRPr>
          </a:p>
        </p:txBody>
      </p:sp>
      <p:sp>
        <p:nvSpPr>
          <p:cNvPr id="1973" name="スライド番号プレースホルダ 3"/>
          <p:cNvSpPr>
            <a:spLocks noGrp="1"/>
          </p:cNvSpPr>
          <p:nvPr>
            <p:ph type="sldNum" sz="quarter" idx="10"/>
          </p:nvPr>
        </p:nvSpPr>
        <p:spPr/>
        <p:txBody>
          <a:bodyPr/>
          <a:lstStyle/>
          <a:p>
            <a:fld id="{516FEF33-B4FA-4D3B-9188-CE963FBE71AA}" type="slidenum">
              <a:rPr kumimoji="1" lang="ja-JP" altLang="en-US" smtClean="0"/>
              <a:pPr/>
              <a:t>21</a:t>
            </a:fld>
            <a:endParaRPr kumimoji="1" lang="ja-JP" altLang="en-US" dirty="0"/>
          </a:p>
        </p:txBody>
      </p:sp>
    </p:spTree>
    <p:extLst>
      <p:ext uri="{BB962C8B-B14F-4D97-AF65-F5344CB8AC3E}">
        <p14:creationId xmlns:p14="http://schemas.microsoft.com/office/powerpoint/2010/main" val="3126260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82" name="スライド イメージ プレースホルダ 1"/>
          <p:cNvSpPr>
            <a:spLocks noGrp="1" noRot="1" noChangeAspect="1"/>
          </p:cNvSpPr>
          <p:nvPr>
            <p:ph type="sldImg"/>
          </p:nvPr>
        </p:nvSpPr>
        <p:spPr>
          <a:xfrm>
            <a:off x="901700" y="739775"/>
            <a:ext cx="4932363" cy="3700463"/>
          </a:xfrm>
        </p:spPr>
      </p:sp>
      <p:sp>
        <p:nvSpPr>
          <p:cNvPr id="1983" name="ノート プレースホルダ 2"/>
          <p:cNvSpPr>
            <a:spLocks noGrp="1"/>
          </p:cNvSpPr>
          <p:nvPr>
            <p:ph type="body" idx="1"/>
          </p:nvPr>
        </p:nvSpPr>
        <p:spPr/>
        <p:txBody>
          <a:bodyPr>
            <a:normAutofit/>
          </a:bodyPr>
          <a:lstStyle/>
          <a:p>
            <a:pPr defTabSz="906376">
              <a:defRPr/>
            </a:pPr>
            <a:r>
              <a:rPr lang="ja-JP" altLang="en-US" sz="1200" dirty="0">
                <a:latin typeface="ＭＳ Ｐゴシック"/>
                <a:ea typeface="ＭＳ Ｐゴシック"/>
                <a:cs typeface="+mn-lt"/>
              </a:rPr>
              <a:t>学校いじめ防止基本方針が示す具体的な例として、</a:t>
            </a:r>
            <a:endParaRPr lang="en-US" altLang="ja-JP" sz="1200" dirty="0">
              <a:latin typeface="ＭＳ Ｐゴシック"/>
              <a:ea typeface="ＭＳ Ｐゴシック"/>
              <a:cs typeface="+mn-lt"/>
            </a:endParaRPr>
          </a:p>
          <a:p>
            <a:pPr defTabSz="906376">
              <a:defRPr/>
            </a:pPr>
            <a:endParaRPr lang="ja-JP" altLang="en-US" sz="1200" dirty="0">
              <a:latin typeface="ＭＳ Ｐゴシック"/>
              <a:ea typeface="ＭＳ Ｐゴシック"/>
              <a:cs typeface="+mn-lt"/>
            </a:endParaRPr>
          </a:p>
          <a:p>
            <a:pPr defTabSz="906376">
              <a:defRPr/>
            </a:pPr>
            <a:r>
              <a:rPr lang="ja-JP" altLang="en-US" sz="1200" dirty="0">
                <a:latin typeface="ＭＳ Ｐゴシック"/>
                <a:ea typeface="ＭＳ Ｐゴシック"/>
                <a:cs typeface="+mn-lt"/>
              </a:rPr>
              <a:t>（例）</a:t>
            </a:r>
            <a:endParaRPr sz="1200">
              <a:latin typeface="ＭＳ Ｐゴシック"/>
              <a:ea typeface="ＭＳ Ｐゴシック"/>
              <a:cs typeface="+mn-lt"/>
            </a:endParaRPr>
          </a:p>
          <a:p>
            <a:pPr defTabSz="906376">
              <a:defRPr/>
            </a:pPr>
            <a:r>
              <a:rPr lang="ja-JP" altLang="en-US" sz="1200" dirty="0">
                <a:latin typeface="ＭＳ Ｐゴシック"/>
                <a:ea typeface="ＭＳ Ｐゴシック"/>
                <a:cs typeface="+mn-lt"/>
              </a:rPr>
              <a:t>・学校で、組織的で実効的な取組を進める。</a:t>
            </a:r>
            <a:endParaRPr sz="1200">
              <a:latin typeface="ＭＳ Ｐゴシック"/>
              <a:ea typeface="ＭＳ Ｐゴシック"/>
              <a:cs typeface="+mn-lt"/>
            </a:endParaRPr>
          </a:p>
          <a:p>
            <a:pPr defTabSz="906376">
              <a:defRPr/>
            </a:pPr>
            <a:r>
              <a:rPr lang="ja-JP" altLang="en-US" sz="1200" dirty="0">
                <a:latin typeface="ＭＳ Ｐゴシック"/>
                <a:ea typeface="ＭＳ Ｐゴシック"/>
                <a:cs typeface="+mn-lt"/>
              </a:rPr>
              <a:t>・学校の教育活動全体を通じていじめ防止についての取り組み、いじめを許さない環境作りを進める。</a:t>
            </a:r>
            <a:endParaRPr sz="1200">
              <a:latin typeface="ＭＳ Ｐゴシック"/>
              <a:ea typeface="ＭＳ Ｐゴシック"/>
              <a:cs typeface="+mn-lt"/>
            </a:endParaRPr>
          </a:p>
          <a:p>
            <a:pPr defTabSz="906376">
              <a:defRPr/>
            </a:pPr>
            <a:r>
              <a:rPr lang="ja-JP" altLang="en-US" sz="1200" dirty="0">
                <a:latin typeface="ＭＳ Ｐゴシック"/>
                <a:ea typeface="ＭＳ Ｐゴシック"/>
                <a:cs typeface="+mn-lt"/>
              </a:rPr>
              <a:t>●未然防止</a:t>
            </a:r>
            <a:endParaRPr lang="en-US" altLang="ja-JP" sz="1200" dirty="0">
              <a:latin typeface="ＭＳ Ｐゴシック"/>
              <a:ea typeface="ＭＳ Ｐゴシック"/>
              <a:cs typeface="+mn-lt"/>
            </a:endParaRPr>
          </a:p>
          <a:p>
            <a:pPr defTabSz="906376">
              <a:defRPr/>
            </a:pPr>
            <a:endParaRPr lang="en-US" altLang="ja-JP" sz="1200" dirty="0">
              <a:latin typeface="ＭＳ Ｐゴシック"/>
              <a:ea typeface="ＭＳ Ｐゴシック"/>
              <a:cs typeface="+mn-lt"/>
            </a:endParaRPr>
          </a:p>
          <a:p>
            <a:pPr defTabSz="906376">
              <a:defRPr/>
            </a:pPr>
            <a:r>
              <a:rPr lang="ja-JP" altLang="en-US" sz="1200" dirty="0">
                <a:latin typeface="ＭＳ Ｐゴシック"/>
                <a:ea typeface="ＭＳ Ｐゴシック"/>
                <a:cs typeface="+mn-lt"/>
              </a:rPr>
              <a:t>・アンケートや教育相談などで早期発見に取り組む。　</a:t>
            </a:r>
            <a:endParaRPr lang="en-US" altLang="ja-JP" sz="1200" dirty="0">
              <a:latin typeface="ＭＳ Ｐゴシック"/>
              <a:ea typeface="ＭＳ Ｐゴシック"/>
              <a:cs typeface="+mn-lt"/>
            </a:endParaRPr>
          </a:p>
          <a:p>
            <a:pPr defTabSz="906376">
              <a:defRPr/>
            </a:pPr>
            <a:r>
              <a:rPr lang="ja-JP" altLang="en-US" sz="1200" dirty="0">
                <a:latin typeface="ＭＳ Ｐゴシック"/>
                <a:ea typeface="ＭＳ Ｐゴシック"/>
                <a:cs typeface="+mn-lt"/>
              </a:rPr>
              <a:t>・いじめについての情報・・・</a:t>
            </a:r>
            <a:endParaRPr lang="en-US" altLang="ja-JP" sz="1200" dirty="0">
              <a:latin typeface="ＭＳ Ｐゴシック"/>
              <a:ea typeface="ＭＳ Ｐゴシック"/>
              <a:cs typeface="+mn-lt"/>
            </a:endParaRPr>
          </a:p>
          <a:p>
            <a:pPr defTabSz="906376">
              <a:defRPr/>
            </a:pPr>
            <a:r>
              <a:rPr lang="ja-JP" altLang="en-US" sz="1200" dirty="0">
                <a:latin typeface="ＭＳ Ｐゴシック"/>
                <a:ea typeface="ＭＳ Ｐゴシック"/>
                <a:cs typeface="+mn-lt"/>
              </a:rPr>
              <a:t>●早期発見・予防</a:t>
            </a:r>
            <a:endParaRPr lang="en-US" altLang="ja-JP" sz="1200" dirty="0">
              <a:latin typeface="ＭＳ Ｐゴシック"/>
              <a:ea typeface="ＭＳ Ｐゴシック"/>
              <a:cs typeface="+mn-lt"/>
            </a:endParaRPr>
          </a:p>
          <a:p>
            <a:pPr defTabSz="906376">
              <a:defRPr/>
            </a:pPr>
            <a:endParaRPr lang="en-US" altLang="ja-JP" sz="1200" dirty="0">
              <a:latin typeface="ＭＳ Ｐゴシック"/>
              <a:ea typeface="ＭＳ Ｐゴシック"/>
              <a:cs typeface="+mn-lt"/>
            </a:endParaRPr>
          </a:p>
          <a:p>
            <a:pPr defTabSz="906376">
              <a:defRPr/>
            </a:pPr>
            <a:r>
              <a:rPr lang="ja-JP" altLang="en-US" sz="1200" dirty="0">
                <a:latin typeface="ＭＳ Ｐゴシック"/>
                <a:ea typeface="ＭＳ Ｐゴシック"/>
                <a:cs typeface="+mn-lt"/>
              </a:rPr>
              <a:t>・いじめを受けた子どもを守り通す</a:t>
            </a:r>
            <a:endParaRPr lang="en-US" altLang="ja-JP" sz="1200" dirty="0">
              <a:latin typeface="ＭＳ Ｐゴシック"/>
              <a:ea typeface="ＭＳ Ｐゴシック"/>
              <a:cs typeface="+mn-lt"/>
            </a:endParaRPr>
          </a:p>
          <a:p>
            <a:pPr defTabSz="906376">
              <a:defRPr/>
            </a:pPr>
            <a:r>
              <a:rPr lang="ja-JP" altLang="en-US" sz="1200" dirty="0">
                <a:latin typeface="ＭＳ Ｐゴシック"/>
                <a:ea typeface="ＭＳ Ｐゴシック"/>
                <a:cs typeface="+mn-lt"/>
              </a:rPr>
              <a:t>●治療</a:t>
            </a:r>
            <a:endParaRPr sz="1200">
              <a:latin typeface="ＭＳ Ｐゴシック"/>
              <a:ea typeface="ＭＳ Ｐゴシック"/>
              <a:cs typeface="+mn-lt"/>
            </a:endParaRPr>
          </a:p>
          <a:p>
            <a:pPr defTabSz="906376">
              <a:defRPr/>
            </a:pPr>
            <a:endParaRPr lang="en-US" altLang="ja-JP" sz="1200" dirty="0">
              <a:latin typeface="ＭＳ Ｐゴシック"/>
              <a:ea typeface="ＭＳ Ｐゴシック"/>
              <a:cs typeface="+mn-lt"/>
            </a:endParaRPr>
          </a:p>
          <a:p>
            <a:pPr defTabSz="906376">
              <a:defRPr/>
            </a:pPr>
            <a:r>
              <a:rPr lang="ja-JP" altLang="en-US" sz="1200" dirty="0">
                <a:latin typeface="ＭＳ Ｐゴシック"/>
                <a:ea typeface="ＭＳ Ｐゴシック"/>
                <a:cs typeface="+mn-lt"/>
              </a:rPr>
              <a:t>取組の見直しと改善</a:t>
            </a:r>
            <a:endParaRPr lang="en-US" altLang="ja-JP" sz="1200" dirty="0">
              <a:latin typeface="ＭＳ Ｐゴシック"/>
              <a:ea typeface="ＭＳ Ｐゴシック"/>
              <a:cs typeface="+mn-lt"/>
            </a:endParaRPr>
          </a:p>
          <a:p>
            <a:pPr defTabSz="906376">
              <a:defRPr/>
            </a:pPr>
            <a:r>
              <a:rPr lang="ja-JP" altLang="en-US" sz="1200" dirty="0">
                <a:latin typeface="ＭＳ Ｐゴシック"/>
                <a:ea typeface="ＭＳ Ｐゴシック"/>
                <a:cs typeface="+mn-lt"/>
              </a:rPr>
              <a:t>●方針・・・</a:t>
            </a:r>
            <a:endParaRPr lang="en-US" altLang="ja-JP" sz="1200" dirty="0">
              <a:latin typeface="ＭＳ Ｐゴシック"/>
              <a:ea typeface="ＭＳ Ｐゴシック"/>
              <a:cs typeface="+mn-lt"/>
            </a:endParaRPr>
          </a:p>
          <a:p>
            <a:pPr defTabSz="906376">
              <a:defRPr/>
            </a:pPr>
            <a:endParaRPr lang="en-US" altLang="ja-JP" sz="1200" dirty="0">
              <a:latin typeface="ＭＳ Ｐゴシック"/>
              <a:ea typeface="ＭＳ Ｐゴシック"/>
              <a:cs typeface="+mn-lt"/>
            </a:endParaRPr>
          </a:p>
          <a:p>
            <a:endParaRPr lang="en-US" altLang="ja-JP" sz="1200" dirty="0">
              <a:latin typeface="ＭＳ Ｐゴシック"/>
              <a:ea typeface="ＭＳ Ｐゴシック"/>
              <a:cs typeface="+mn-lt"/>
            </a:endParaRPr>
          </a:p>
          <a:p>
            <a:endParaRPr kumimoji="1" lang="ja-JP" altLang="en-US" sz="1200" dirty="0">
              <a:latin typeface="ＭＳ Ｐゴシック"/>
              <a:ea typeface="ＭＳ Ｐゴシック"/>
              <a:cs typeface="+mn-lt"/>
            </a:endParaRPr>
          </a:p>
        </p:txBody>
      </p:sp>
      <p:sp>
        <p:nvSpPr>
          <p:cNvPr id="1984" name="スライド番号プレースホルダ 3"/>
          <p:cNvSpPr>
            <a:spLocks noGrp="1"/>
          </p:cNvSpPr>
          <p:nvPr>
            <p:ph type="sldNum" sz="quarter" idx="10"/>
          </p:nvPr>
        </p:nvSpPr>
        <p:spPr/>
        <p:txBody>
          <a:bodyPr/>
          <a:lstStyle/>
          <a:p>
            <a:fld id="{516FEF33-B4FA-4D3B-9188-CE963FBE71AA}" type="slidenum">
              <a:rPr kumimoji="1" lang="ja-JP" altLang="en-US" smtClean="0"/>
              <a:pPr/>
              <a:t>22</a:t>
            </a:fld>
            <a:endParaRPr kumimoji="1" lang="ja-JP" altLang="en-US" dirty="0"/>
          </a:p>
        </p:txBody>
      </p:sp>
    </p:spTree>
    <p:extLst>
      <p:ext uri="{BB962C8B-B14F-4D97-AF65-F5344CB8AC3E}">
        <p14:creationId xmlns:p14="http://schemas.microsoft.com/office/powerpoint/2010/main" val="3126260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88" name="スライド イメージ プレースホルダ 1"/>
          <p:cNvSpPr>
            <a:spLocks noGrp="1" noRot="1" noChangeAspect="1" noTextEdit="1"/>
          </p:cNvSpPr>
          <p:nvPr>
            <p:ph type="sldImg"/>
          </p:nvPr>
        </p:nvSpPr>
        <p:spPr>
          <a:xfrm>
            <a:off x="901700" y="739775"/>
            <a:ext cx="4932363" cy="3700463"/>
          </a:xfrm>
          <a:noFill/>
          <a:ln>
            <a:solidFill>
              <a:srgbClr val="000000"/>
            </a:solidFill>
            <a:miter lim="800000"/>
            <a:headEnd/>
            <a:tailEnd/>
          </a:ln>
        </p:spPr>
      </p:sp>
      <p:sp>
        <p:nvSpPr>
          <p:cNvPr id="1989" name="ノート プレースホルダ 2"/>
          <p:cNvSpPr>
            <a:spLocks noGrp="1"/>
          </p:cNvSpPr>
          <p:nvPr>
            <p:ph type="body" idx="1"/>
          </p:nvPr>
        </p:nvSpPr>
        <p:spPr>
          <a:noFill/>
        </p:spPr>
        <p:txBody>
          <a:bodyPr wrap="square" numCol="1" anchor="t" anchorCtr="0" compatLnSpc="1">
            <a:prstTxWarp prst="textNoShape">
              <a:avLst/>
            </a:prstTxWarp>
          </a:bodyPr>
          <a:lstStyle/>
          <a:p>
            <a:pPr eaLnBrk="1" hangingPunct="1">
              <a:spcBef>
                <a:spcPct val="0"/>
              </a:spcBef>
            </a:pPr>
            <a:endParaRPr/>
          </a:p>
        </p:txBody>
      </p:sp>
      <p:sp>
        <p:nvSpPr>
          <p:cNvPr id="1990"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defTabSz="906445">
              <a:defRPr/>
            </a:pPr>
            <a:fld id="{1E881DBD-05F0-4566-92B7-0BE7BA887801}" type="slidenum">
              <a:rPr lang="ja-JP" altLang="en-US">
                <a:solidFill>
                  <a:prstClr val="black"/>
                </a:solidFill>
              </a:rPr>
              <a:pPr defTabSz="906445">
                <a:defRPr/>
              </a:pPr>
              <a:t>23</a:t>
            </a:fld>
            <a:endParaRPr lang="ja-JP" altLang="en-US">
              <a:solidFill>
                <a:prstClr val="black"/>
              </a:solidFill>
            </a:endParaRPr>
          </a:p>
        </p:txBody>
      </p:sp>
    </p:spTree>
    <p:extLst>
      <p:ext uri="{BB962C8B-B14F-4D97-AF65-F5344CB8AC3E}">
        <p14:creationId xmlns:p14="http://schemas.microsoft.com/office/powerpoint/2010/main" val="972639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97" name="スライド イメージ プレースホルダ 1"/>
          <p:cNvSpPr>
            <a:spLocks noGrp="1" noRot="1" noChangeAspect="1"/>
          </p:cNvSpPr>
          <p:nvPr>
            <p:ph type="sldImg"/>
          </p:nvPr>
        </p:nvSpPr>
        <p:spPr>
          <a:xfrm>
            <a:off x="868363" y="858838"/>
            <a:ext cx="4813300" cy="3611562"/>
          </a:xfrm>
        </p:spPr>
      </p:sp>
      <p:sp>
        <p:nvSpPr>
          <p:cNvPr id="1998" name="ノート プレースホルダ 2"/>
          <p:cNvSpPr>
            <a:spLocks noGrp="1"/>
          </p:cNvSpPr>
          <p:nvPr>
            <p:ph type="body" idx="1"/>
          </p:nvPr>
        </p:nvSpPr>
        <p:spPr/>
        <p:txBody>
          <a:bodyPr>
            <a:normAutofit/>
          </a:bodyPr>
          <a:lstStyle/>
          <a:p>
            <a:r>
              <a:rPr kumimoji="1" lang="ja-JP" altLang="en-US" dirty="0">
                <a:latin typeface="ＭＳ Ｐゴシック"/>
                <a:ea typeface="ＭＳ Ｐゴシック"/>
              </a:rPr>
              <a:t>いじめ防止等の取組として学校が行っていることは</a:t>
            </a:r>
            <a:endParaRPr>
              <a:latin typeface="ＭＳ Ｐゴシック"/>
              <a:ea typeface="ＭＳ Ｐゴシック"/>
            </a:endParaRPr>
          </a:p>
          <a:p>
            <a:r>
              <a:rPr kumimoji="1" lang="ja-JP" altLang="en-US" dirty="0">
                <a:latin typeface="ＭＳ Ｐゴシック"/>
                <a:ea typeface="ＭＳ Ｐゴシック"/>
              </a:rPr>
              <a:t>・各学校で作成している学校いじめ防止基本方針に基づいて、学校組織によるいじめの未然防止や、いじめへの対処を行って</a:t>
            </a:r>
            <a:r>
              <a:rPr kumimoji="1" lang="ja-JP" altLang="en-US" dirty="0" smtClean="0">
                <a:latin typeface="ＭＳ Ｐゴシック"/>
                <a:ea typeface="ＭＳ Ｐゴシック"/>
              </a:rPr>
              <a:t>います。</a:t>
            </a:r>
            <a:endParaRPr kumimoji="1" lang="en-US" altLang="ja-JP" dirty="0">
              <a:latin typeface="ＭＳ Ｐゴシック"/>
              <a:ea typeface="ＭＳ Ｐゴシック"/>
            </a:endParaRPr>
          </a:p>
          <a:p>
            <a:r>
              <a:rPr kumimoji="1" lang="ja-JP" altLang="en-US" dirty="0">
                <a:latin typeface="ＭＳ Ｐゴシック"/>
                <a:ea typeface="ＭＳ Ｐゴシック"/>
              </a:rPr>
              <a:t>・赤枠に書かれているように、学校いじめ防止基本方針の内容を保護者や地域の方に把握してもらい、いじめ防止等の取組を連携して推進することになって</a:t>
            </a:r>
            <a:r>
              <a:rPr kumimoji="1" lang="ja-JP" altLang="en-US" dirty="0" smtClean="0">
                <a:latin typeface="ＭＳ Ｐゴシック"/>
                <a:ea typeface="ＭＳ Ｐゴシック"/>
              </a:rPr>
              <a:t>います。</a:t>
            </a:r>
            <a:endParaRPr kumimoji="1" lang="ja-JP" altLang="en-US" dirty="0">
              <a:latin typeface="ＭＳ Ｐゴシック"/>
              <a:ea typeface="ＭＳ Ｐゴシック"/>
            </a:endParaRPr>
          </a:p>
          <a:p>
            <a:endParaRPr kumimoji="1" lang="ja-JP" altLang="en-US" dirty="0">
              <a:latin typeface="ＭＳ Ｐゴシック"/>
              <a:ea typeface="ＭＳ Ｐゴシック"/>
            </a:endParaRPr>
          </a:p>
        </p:txBody>
      </p:sp>
      <p:sp>
        <p:nvSpPr>
          <p:cNvPr id="1999" name="スライド番号プレースホルダ 3"/>
          <p:cNvSpPr>
            <a:spLocks noGrp="1"/>
          </p:cNvSpPr>
          <p:nvPr>
            <p:ph type="sldNum" sz="quarter" idx="10"/>
          </p:nvPr>
        </p:nvSpPr>
        <p:spPr/>
        <p:txBody>
          <a:bodyPr/>
          <a:lstStyle/>
          <a:p>
            <a:pPr defTabSz="906445">
              <a:defRPr/>
            </a:pPr>
            <a:fld id="{48DB9735-3920-4B7D-8602-9213614D0888}" type="slidenum">
              <a:rPr lang="ja-JP" altLang="en-US">
                <a:solidFill>
                  <a:prstClr val="black"/>
                </a:solidFill>
              </a:rPr>
              <a:pPr defTabSz="906445">
                <a:defRPr/>
              </a:pPr>
              <a:t>24</a:t>
            </a:fld>
            <a:endParaRPr lang="ja-JP" altLang="en-US">
              <a:solidFill>
                <a:prstClr val="black"/>
              </a:solidFill>
            </a:endParaRPr>
          </a:p>
        </p:txBody>
      </p:sp>
    </p:spTree>
    <p:extLst>
      <p:ext uri="{BB962C8B-B14F-4D97-AF65-F5344CB8AC3E}">
        <p14:creationId xmlns:p14="http://schemas.microsoft.com/office/powerpoint/2010/main" val="2245195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006" name="スライド イメージ プレースホルダ 1"/>
          <p:cNvSpPr>
            <a:spLocks noGrp="1" noRot="1" noChangeAspect="1"/>
          </p:cNvSpPr>
          <p:nvPr>
            <p:ph type="sldImg"/>
          </p:nvPr>
        </p:nvSpPr>
        <p:spPr/>
      </p:sp>
      <p:sp>
        <p:nvSpPr>
          <p:cNvPr id="2007" name="ノート プレースホルダ 2"/>
          <p:cNvSpPr>
            <a:spLocks noGrp="1"/>
          </p:cNvSpPr>
          <p:nvPr>
            <p:ph type="body" idx="1"/>
          </p:nvPr>
        </p:nvSpPr>
        <p:spPr/>
        <p:txBody>
          <a:bodyPr>
            <a:normAutofit/>
          </a:bodyPr>
          <a:lstStyle/>
          <a:p>
            <a:r>
              <a:rPr kumimoji="1" lang="ja-JP" altLang="en-US" dirty="0">
                <a:latin typeface="ＭＳ Ｐゴシック"/>
                <a:ea typeface="ＭＳ Ｐゴシック"/>
              </a:rPr>
              <a:t>・子どもは、学校で児童会や生徒会を中心になっていじめをなくす取組を行って</a:t>
            </a:r>
            <a:r>
              <a:rPr kumimoji="1" lang="ja-JP" altLang="en-US" dirty="0" smtClean="0">
                <a:latin typeface="ＭＳ Ｐゴシック"/>
                <a:ea typeface="ＭＳ Ｐゴシック"/>
              </a:rPr>
              <a:t>います。</a:t>
            </a:r>
            <a:endParaRPr kumimoji="1" lang="ja-JP" altLang="en-US" dirty="0">
              <a:latin typeface="ＭＳ Ｐゴシック"/>
              <a:ea typeface="ＭＳ Ｐゴシック"/>
            </a:endParaRPr>
          </a:p>
          <a:p>
            <a:r>
              <a:rPr kumimoji="1" lang="ja-JP" altLang="en-US" dirty="0">
                <a:latin typeface="ＭＳ Ｐゴシック"/>
                <a:ea typeface="ＭＳ Ｐゴシック"/>
              </a:rPr>
              <a:t>・このリーフレットは、２９年度に作成されたもので、赤い枠に囲まれた文字には、「自分たちから行動を起こし、自分たちですべての学校からいじめをなくしていこう」と、当時の児童生徒で編成した「いじめサミット実行委員」が県内の子どもたちへメッセージを</a:t>
            </a:r>
            <a:r>
              <a:rPr kumimoji="1" lang="ja-JP" altLang="en-US" dirty="0" smtClean="0">
                <a:latin typeface="ＭＳ Ｐゴシック"/>
                <a:ea typeface="ＭＳ Ｐゴシック"/>
              </a:rPr>
              <a:t>送っています。</a:t>
            </a:r>
            <a:endParaRPr kumimoji="1" lang="ja-JP" altLang="en-US" dirty="0">
              <a:latin typeface="ＭＳ Ｐゴシック"/>
              <a:ea typeface="ＭＳ Ｐゴシック"/>
            </a:endParaRPr>
          </a:p>
          <a:p>
            <a:r>
              <a:rPr kumimoji="1" lang="ja-JP" altLang="en-US" dirty="0">
                <a:latin typeface="ＭＳ Ｐゴシック"/>
                <a:ea typeface="ＭＳ Ｐゴシック"/>
              </a:rPr>
              <a:t>・各学校にはこのリーフレットと同じデザインの子ども宣言ポスターを貼っており、この宣言を元にいじめをなくすために自分たちでできることを行動化への取組を行って</a:t>
            </a:r>
            <a:r>
              <a:rPr kumimoji="1" lang="ja-JP" altLang="en-US" dirty="0" smtClean="0">
                <a:latin typeface="ＭＳ Ｐゴシック"/>
                <a:ea typeface="ＭＳ Ｐゴシック"/>
              </a:rPr>
              <a:t>います。</a:t>
            </a:r>
            <a:endParaRPr kumimoji="1" lang="ja-JP" altLang="en-US" dirty="0">
              <a:latin typeface="ＭＳ Ｐゴシック"/>
              <a:ea typeface="ＭＳ Ｐゴシック"/>
            </a:endParaRPr>
          </a:p>
          <a:p>
            <a:endParaRPr kumimoji="1" lang="ja-JP" altLang="en-US" dirty="0">
              <a:latin typeface="ＭＳ Ｐゴシック"/>
              <a:ea typeface="ＭＳ Ｐゴシック"/>
            </a:endParaRPr>
          </a:p>
          <a:p>
            <a:endParaRPr kumimoji="1" lang="ja-JP" altLang="en-US" dirty="0">
              <a:latin typeface="ＭＳ Ｐゴシック"/>
              <a:ea typeface="ＭＳ Ｐゴシック"/>
            </a:endParaRPr>
          </a:p>
        </p:txBody>
      </p:sp>
      <p:sp>
        <p:nvSpPr>
          <p:cNvPr id="2008" name="スライド番号プレースホルダ 3"/>
          <p:cNvSpPr>
            <a:spLocks noGrp="1"/>
          </p:cNvSpPr>
          <p:nvPr>
            <p:ph type="sldNum" sz="quarter" idx="10"/>
          </p:nvPr>
        </p:nvSpPr>
        <p:spPr/>
        <p:txBody>
          <a:bodyPr/>
          <a:lstStyle/>
          <a:p>
            <a:pPr defTabSz="906445">
              <a:defRPr/>
            </a:pPr>
            <a:fld id="{48DB9735-3920-4B7D-8602-9213614D0888}" type="slidenum">
              <a:rPr lang="ja-JP" altLang="en-US">
                <a:solidFill>
                  <a:prstClr val="black"/>
                </a:solidFill>
              </a:rPr>
              <a:pPr defTabSz="906445">
                <a:defRPr/>
              </a:pPr>
              <a:t>25</a:t>
            </a:fld>
            <a:endParaRPr lang="ja-JP" altLang="en-US">
              <a:solidFill>
                <a:prstClr val="black"/>
              </a:solidFill>
            </a:endParaRPr>
          </a:p>
        </p:txBody>
      </p:sp>
    </p:spTree>
    <p:extLst>
      <p:ext uri="{BB962C8B-B14F-4D97-AF65-F5344CB8AC3E}">
        <p14:creationId xmlns:p14="http://schemas.microsoft.com/office/powerpoint/2010/main" val="1495542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014" name="四角形 1257"/>
          <p:cNvSpPr>
            <a:spLocks noGrp="1" noRot="1" noChangeAspect="1"/>
          </p:cNvSpPr>
          <p:nvPr>
            <p:ph type="sldImg" idx="2"/>
          </p:nvPr>
        </p:nvSpPr>
        <p:spPr>
          <a:prstGeom prst="rect">
            <a:avLst/>
          </a:prstGeom>
        </p:spPr>
        <p:txBody>
          <a:bodyPr/>
          <a:lstStyle/>
          <a:p>
            <a:endParaRPr kumimoji="1" lang="ja-JP" altLang="en-US"/>
          </a:p>
        </p:txBody>
      </p:sp>
      <p:sp>
        <p:nvSpPr>
          <p:cNvPr id="2015" name="四角形 1258"/>
          <p:cNvSpPr>
            <a:spLocks noGrp="1"/>
          </p:cNvSpPr>
          <p:nvPr>
            <p:ph type="body" sz="quarter" idx="3"/>
          </p:nvPr>
        </p:nvSpPr>
        <p:spPr>
          <a:prstGeom prst="rect">
            <a:avLst/>
          </a:prstGeom>
        </p:spPr>
        <p:txBody>
          <a:bodyPr>
            <a:normAutofit/>
          </a:bodyPr>
          <a:lstStyle/>
          <a:p>
            <a:r>
              <a:rPr kumimoji="1" lang="ja-JP" altLang="en-US" dirty="0">
                <a:latin typeface="ＭＳ Ｐゴシック"/>
                <a:ea typeface="ＭＳ Ｐゴシック"/>
              </a:rPr>
              <a:t>家庭では？</a:t>
            </a:r>
            <a:endParaRPr>
              <a:latin typeface="ＭＳ Ｐゴシック"/>
              <a:ea typeface="ＭＳ Ｐゴシック"/>
            </a:endParaRPr>
          </a:p>
          <a:p>
            <a:r>
              <a:rPr kumimoji="1" lang="ja-JP" altLang="en-US" dirty="0">
                <a:latin typeface="ＭＳ Ｐゴシック"/>
                <a:ea typeface="ＭＳ Ｐゴシック"/>
              </a:rPr>
              <a:t>・</a:t>
            </a:r>
            <a:r>
              <a:rPr lang="ja-JP" altLang="en-US" dirty="0">
                <a:latin typeface="ＭＳ Ｐゴシック"/>
                <a:ea typeface="ＭＳ Ｐゴシック"/>
              </a:rPr>
              <a:t>いじめ防止対策推進法では、第９条において、保護者の責務が示されて</a:t>
            </a:r>
            <a:r>
              <a:rPr lang="ja-JP" altLang="en-US" dirty="0" smtClean="0">
                <a:latin typeface="ＭＳ Ｐゴシック"/>
                <a:ea typeface="ＭＳ Ｐゴシック"/>
              </a:rPr>
              <a:t>います。</a:t>
            </a:r>
            <a:endParaRPr lang="ja-JP" altLang="en-US" dirty="0">
              <a:latin typeface="ＭＳ Ｐゴシック"/>
              <a:ea typeface="ＭＳ Ｐゴシック"/>
            </a:endParaRPr>
          </a:p>
          <a:p>
            <a:r>
              <a:rPr lang="ja-JP" altLang="en-US" dirty="0">
                <a:latin typeface="ＭＳ Ｐゴシック"/>
                <a:ea typeface="ＭＳ Ｐゴシック"/>
              </a:rPr>
              <a:t>・規範意識や他者への思いやりなどを養う関わりを家庭で行うことが、子どもがいじめをしないことに</a:t>
            </a:r>
            <a:r>
              <a:rPr lang="ja-JP" altLang="en-US" dirty="0" smtClean="0">
                <a:latin typeface="ＭＳ Ｐゴシック"/>
                <a:ea typeface="ＭＳ Ｐゴシック"/>
              </a:rPr>
              <a:t>つながります。</a:t>
            </a:r>
            <a:endParaRPr lang="ja-JP" altLang="en-US" dirty="0">
              <a:latin typeface="ＭＳ Ｐゴシック"/>
              <a:ea typeface="ＭＳ Ｐゴシック"/>
            </a:endParaRPr>
          </a:p>
          <a:p>
            <a:r>
              <a:rPr lang="ja-JP" altLang="en-US" dirty="0">
                <a:latin typeface="ＭＳ Ｐゴシック"/>
                <a:ea typeface="ＭＳ Ｐゴシック"/>
              </a:rPr>
              <a:t>・また、子どもの話を最後まで聞くなど、子どもの心に寄り添ったり、子どもと一緒に過ごす時間をつくり、いいところを褒めたり、個性や特性を認めたりし、子どもが自信を持てるように接することも</a:t>
            </a:r>
            <a:r>
              <a:rPr lang="ja-JP" altLang="en-US" dirty="0" smtClean="0">
                <a:latin typeface="ＭＳ Ｐゴシック"/>
                <a:ea typeface="ＭＳ Ｐゴシック"/>
              </a:rPr>
              <a:t>大切です。</a:t>
            </a:r>
            <a:endParaRPr lang="ja-JP" altLang="en-US" dirty="0">
              <a:latin typeface="ＭＳ Ｐゴシック"/>
              <a:ea typeface="ＭＳ Ｐゴシック"/>
            </a:endParaRPr>
          </a:p>
          <a:p>
            <a:endParaRPr kumimoji="1" lang="ja-JP" altLang="en-US" dirty="0">
              <a:latin typeface="ＭＳ Ｐゴシック"/>
              <a:ea typeface="ＭＳ Ｐゴシック"/>
            </a:endParaRPr>
          </a:p>
        </p:txBody>
      </p:sp>
      <p:sp>
        <p:nvSpPr>
          <p:cNvPr id="2016" name="四角形 1259"/>
          <p:cNvSpPr>
            <a:spLocks noGrp="1"/>
          </p:cNvSpPr>
          <p:nvPr>
            <p:ph type="sldNum" sz="quarter" idx="5"/>
          </p:nvPr>
        </p:nvSpPr>
        <p:spPr>
          <a:prstGeom prst="rect">
            <a:avLst/>
          </a:prstGeom>
        </p:spPr>
        <p:txBody>
          <a:bodyPr vert="horz" lIns="91434" tIns="45717" rIns="91434" bIns="45717" rtlCol="0" anchor="b"/>
          <a:lstStyle>
            <a:lvl1pPr algn="r">
              <a:defRPr sz="1200">
                <a:latin typeface="Arial" charset="0"/>
                <a:ea typeface="ＭＳ Ｐゴシック" pitchFamily="50" charset="-128"/>
              </a:defRPr>
            </a:lvl1pPr>
          </a:lstStyle>
          <a:p>
            <a:pPr defTabSz="906445">
              <a:defRPr/>
            </a:pPr>
            <a:fld id="{815D5A8C-B34C-4782-92A2-3C5734CA1D9E}" type="slidenum">
              <a:rPr lang="ja-JP" altLang="en-US">
                <a:solidFill>
                  <a:prstClr val="black"/>
                </a:solidFill>
              </a:rPr>
              <a:pPr defTabSz="906445">
                <a:defRPr/>
              </a:pPr>
              <a:t>26</a:t>
            </a:fld>
            <a:endParaRPr lang="ja-JP" altLang="en-US" dirty="0">
              <a:solidFill>
                <a:prstClr val="black"/>
              </a:solidFill>
            </a:endParaRPr>
          </a:p>
        </p:txBody>
      </p:sp>
    </p:spTree>
    <p:extLst>
      <p:ext uri="{BB962C8B-B14F-4D97-AF65-F5344CB8AC3E}">
        <p14:creationId xmlns:p14="http://schemas.microsoft.com/office/powerpoint/2010/main" val="36879603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021" name="スライド イメージ プレースホルダ 1"/>
          <p:cNvSpPr>
            <a:spLocks noGrp="1" noRot="1" noChangeAspect="1"/>
          </p:cNvSpPr>
          <p:nvPr>
            <p:ph type="sldImg"/>
          </p:nvPr>
        </p:nvSpPr>
        <p:spPr>
          <a:xfrm>
            <a:off x="901700" y="739775"/>
            <a:ext cx="4932363" cy="3700463"/>
          </a:xfrm>
        </p:spPr>
      </p:sp>
      <p:sp>
        <p:nvSpPr>
          <p:cNvPr id="2022" name="ノート プレースホルダ 2"/>
          <p:cNvSpPr>
            <a:spLocks noGrp="1"/>
          </p:cNvSpPr>
          <p:nvPr>
            <p:ph type="body" idx="1"/>
          </p:nvPr>
        </p:nvSpPr>
        <p:spPr>
          <a:xfrm>
            <a:off x="673102" y="4686300"/>
            <a:ext cx="5389563" cy="4440238"/>
          </a:xfrm>
        </p:spPr>
        <p:txBody>
          <a:bodyPr>
            <a:normAutofit/>
          </a:bodyPr>
          <a:lstStyle/>
          <a:p>
            <a:r>
              <a:rPr lang="ja-JP" altLang="en-US" sz="1200" dirty="0">
                <a:latin typeface="ＭＳ Ｐゴシック"/>
                <a:ea typeface="ＭＳ Ｐゴシック"/>
              </a:rPr>
              <a:t>・そこで、家庭でできることとして、子どもに自己肯定感が感じられるような子どもの居場所づくりをしていきましょう。</a:t>
            </a:r>
            <a:endParaRPr sz="1200">
              <a:latin typeface="ＭＳ Ｐゴシック"/>
              <a:ea typeface="ＭＳ Ｐゴシック"/>
            </a:endParaRPr>
          </a:p>
          <a:p>
            <a:endParaRPr lang="ja-JP" altLang="en-US" sz="1200" b="1" dirty="0">
              <a:latin typeface="ＭＳ Ｐゴシック"/>
              <a:ea typeface="ＭＳ Ｐゴシック"/>
            </a:endParaRPr>
          </a:p>
          <a:p>
            <a:r>
              <a:rPr lang="ja-JP" altLang="en-US" sz="1200" b="1" dirty="0">
                <a:latin typeface="ＭＳ Ｐゴシック"/>
                <a:ea typeface="ＭＳ Ｐゴシック"/>
              </a:rPr>
              <a:t>※自己肯定感：自らの在り方を積極的に評価できる感情、自らの価値や存在感を肯定できる感情であり、高めることで子どもが他者を大切に</a:t>
            </a:r>
            <a:r>
              <a:rPr lang="ja-JP" altLang="en-US" sz="1200" b="1" dirty="0">
                <a:latin typeface="ＭＳ Ｐゴシック"/>
                <a:ea typeface="ＭＳ Ｐゴシック"/>
              </a:rPr>
              <a:t>し、安心</a:t>
            </a:r>
            <a:r>
              <a:rPr lang="ja-JP" altLang="en-US" sz="1200" b="1" dirty="0">
                <a:latin typeface="ＭＳ Ｐゴシック"/>
                <a:ea typeface="ＭＳ Ｐゴシック"/>
              </a:rPr>
              <a:t>した心にゆとりをもった学校生活を送ることができる。</a:t>
            </a:r>
            <a:endParaRPr sz="1200">
              <a:latin typeface="ＭＳ Ｐゴシック"/>
              <a:ea typeface="ＭＳ Ｐゴシック"/>
            </a:endParaRPr>
          </a:p>
          <a:p>
            <a:endParaRPr lang="ja-JP" altLang="en-US" sz="1200" dirty="0">
              <a:latin typeface="ＭＳ Ｐゴシック"/>
              <a:ea typeface="ＭＳ Ｐゴシック"/>
            </a:endParaRPr>
          </a:p>
          <a:p>
            <a:r>
              <a:rPr lang="ja-JP" altLang="en-US" sz="1200" dirty="0">
                <a:latin typeface="ＭＳ Ｐゴシック"/>
                <a:ea typeface="ＭＳ Ｐゴシック"/>
              </a:rPr>
              <a:t>◆４つを読む</a:t>
            </a:r>
            <a:endParaRPr sz="1200">
              <a:latin typeface="ＭＳ Ｐゴシック"/>
              <a:ea typeface="ＭＳ Ｐゴシック"/>
            </a:endParaRPr>
          </a:p>
          <a:p>
            <a:endParaRPr lang="ja-JP" altLang="en-US" sz="1200" dirty="0">
              <a:latin typeface="ＭＳ Ｐゴシック"/>
              <a:ea typeface="ＭＳ Ｐゴシック"/>
            </a:endParaRPr>
          </a:p>
          <a:p>
            <a:endParaRPr lang="en-US" altLang="ja-JP" sz="1200" dirty="0">
              <a:latin typeface="ＭＳ Ｐゴシック"/>
              <a:ea typeface="ＭＳ Ｐゴシック"/>
            </a:endParaRPr>
          </a:p>
          <a:p>
            <a:endParaRPr lang="en-US" altLang="ja-JP" sz="1200" dirty="0">
              <a:latin typeface="ＭＳ Ｐゴシック"/>
              <a:ea typeface="ＭＳ Ｐゴシック"/>
            </a:endParaRPr>
          </a:p>
          <a:p>
            <a:r>
              <a:rPr lang="ja-JP" altLang="en-US" sz="1200" dirty="0">
                <a:latin typeface="ＭＳ Ｐゴシック"/>
                <a:ea typeface="ＭＳ Ｐゴシック"/>
              </a:rPr>
              <a:t>　</a:t>
            </a:r>
            <a:endParaRPr sz="1200">
              <a:latin typeface="ＭＳ Ｐゴシック"/>
              <a:ea typeface="ＭＳ Ｐゴシック"/>
            </a:endParaRPr>
          </a:p>
        </p:txBody>
      </p:sp>
      <p:sp>
        <p:nvSpPr>
          <p:cNvPr id="2023" name="スライド番号プレースホルダ 3"/>
          <p:cNvSpPr>
            <a:spLocks noGrp="1"/>
          </p:cNvSpPr>
          <p:nvPr>
            <p:ph type="sldNum" sz="quarter" idx="10"/>
          </p:nvPr>
        </p:nvSpPr>
        <p:spPr/>
        <p:txBody>
          <a:bodyPr/>
          <a:lstStyle/>
          <a:p>
            <a:pPr defTabSz="906445">
              <a:defRPr/>
            </a:pPr>
            <a:fld id="{516FEF33-B4FA-4D3B-9188-CE963FBE71AA}" type="slidenum">
              <a:rPr lang="ja-JP" altLang="en-US">
                <a:solidFill>
                  <a:prstClr val="black"/>
                </a:solidFill>
              </a:rPr>
              <a:pPr defTabSz="906445">
                <a:defRPr/>
              </a:pPr>
              <a:t>27</a:t>
            </a:fld>
            <a:endParaRPr lang="ja-JP" altLang="en-US" dirty="0">
              <a:solidFill>
                <a:prstClr val="black"/>
              </a:solidFill>
            </a:endParaRPr>
          </a:p>
        </p:txBody>
      </p:sp>
    </p:spTree>
    <p:extLst>
      <p:ext uri="{BB962C8B-B14F-4D97-AF65-F5344CB8AC3E}">
        <p14:creationId xmlns:p14="http://schemas.microsoft.com/office/powerpoint/2010/main" val="1275646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030" name="スライド イメージ プレースホルダー 1"/>
          <p:cNvSpPr>
            <a:spLocks noGrp="1" noRot="1" noChangeAspect="1"/>
          </p:cNvSpPr>
          <p:nvPr>
            <p:ph type="sldImg"/>
          </p:nvPr>
        </p:nvSpPr>
        <p:spPr/>
      </p:sp>
      <p:sp>
        <p:nvSpPr>
          <p:cNvPr id="2031" name="ノート プレースホルダー 2"/>
          <p:cNvSpPr>
            <a:spLocks noGrp="1"/>
          </p:cNvSpPr>
          <p:nvPr>
            <p:ph type="body" idx="1"/>
          </p:nvPr>
        </p:nvSpPr>
        <p:spPr/>
        <p:txBody>
          <a:bodyPr/>
          <a:lstStyle/>
          <a:p>
            <a:r>
              <a:rPr lang="ja-JP" altLang="ja-JP" b="1" dirty="0"/>
              <a:t>○ 学校と家庭の連携</a:t>
            </a:r>
            <a:endParaRPr lang="ja-JP" altLang="ja-JP" dirty="0"/>
          </a:p>
          <a:p>
            <a:r>
              <a:rPr lang="ja-JP" altLang="en-US" dirty="0"/>
              <a:t>・</a:t>
            </a:r>
            <a:r>
              <a:rPr lang="ja-JP" altLang="ja-JP" dirty="0"/>
              <a:t>子どもは、長い時間を学校で過ごしていますので、いじめ問題に直面するその多くは学校と考えられます。</a:t>
            </a:r>
            <a:endParaRPr lang="en-US" altLang="ja-JP" dirty="0"/>
          </a:p>
          <a:p>
            <a:r>
              <a:rPr lang="ja-JP" altLang="en-US" dirty="0"/>
              <a:t>・</a:t>
            </a:r>
            <a:r>
              <a:rPr lang="ja-JP" altLang="ja-JP" dirty="0"/>
              <a:t>学校はすべての教職員でいじめの早期発見・認知・対策・改善と動いています。そこに保護者の理解や協力、連携が伴えば早期解決につながります。</a:t>
            </a:r>
            <a:endParaRPr lang="en-US" altLang="ja-JP" dirty="0"/>
          </a:p>
          <a:p>
            <a:r>
              <a:rPr lang="ja-JP" altLang="en-US" dirty="0"/>
              <a:t>・</a:t>
            </a:r>
            <a:r>
              <a:rPr lang="ja-JP" altLang="ja-JP" dirty="0"/>
              <a:t>そのため、普段から</a:t>
            </a:r>
            <a:r>
              <a:rPr lang="ja-JP" altLang="en-US" dirty="0"/>
              <a:t>・</a:t>
            </a:r>
            <a:r>
              <a:rPr lang="ja-JP" altLang="ja-JP" dirty="0"/>
              <a:t>学校のいじめ防止等の取組を理解するとともに、学校の行事等に参加したり協力したりして学校との関係を築いていくことは、子どもが充実した学校生活を送るうえで重要です</a:t>
            </a:r>
            <a:endParaRPr kumimoji="1" lang="ja-JP" altLang="en-US" dirty="0"/>
          </a:p>
        </p:txBody>
      </p:sp>
      <p:sp>
        <p:nvSpPr>
          <p:cNvPr id="2032" name="スライド番号プレースホルダー 3"/>
          <p:cNvSpPr>
            <a:spLocks noGrp="1"/>
          </p:cNvSpPr>
          <p:nvPr>
            <p:ph type="sldNum" sz="quarter" idx="10"/>
          </p:nvPr>
        </p:nvSpPr>
        <p:spPr/>
        <p:txBody>
          <a:bodyPr/>
          <a:lstStyle/>
          <a:p>
            <a:pPr>
              <a:defRPr/>
            </a:pPr>
            <a:fld id="{815D5A8C-B34C-4782-92A2-3C5734CA1D9E}" type="slidenum">
              <a:rPr lang="ja-JP" altLang="en-US" smtClean="0"/>
              <a:pPr>
                <a:defRPr/>
              </a:pPr>
              <a:t>28</a:t>
            </a:fld>
            <a:endParaRPr lang="ja-JP" altLang="en-US" dirty="0"/>
          </a:p>
        </p:txBody>
      </p:sp>
    </p:spTree>
    <p:extLst>
      <p:ext uri="{BB962C8B-B14F-4D97-AF65-F5344CB8AC3E}">
        <p14:creationId xmlns:p14="http://schemas.microsoft.com/office/powerpoint/2010/main" val="3102976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039" name="スライド イメージ プレースホルダ 1"/>
          <p:cNvSpPr>
            <a:spLocks noGrp="1" noRot="1" noChangeAspect="1"/>
          </p:cNvSpPr>
          <p:nvPr>
            <p:ph type="sldImg"/>
          </p:nvPr>
        </p:nvSpPr>
        <p:spPr>
          <a:xfrm>
            <a:off x="901700" y="739775"/>
            <a:ext cx="4932363" cy="3700463"/>
          </a:xfrm>
        </p:spPr>
      </p:sp>
      <p:sp>
        <p:nvSpPr>
          <p:cNvPr id="2040" name="ノート プレースホルダ 2"/>
          <p:cNvSpPr>
            <a:spLocks noGrp="1"/>
          </p:cNvSpPr>
          <p:nvPr>
            <p:ph type="body" idx="1"/>
          </p:nvPr>
        </p:nvSpPr>
        <p:spPr/>
        <p:txBody>
          <a:bodyPr>
            <a:normAutofit/>
          </a:bodyPr>
          <a:lstStyle/>
          <a:p>
            <a:endParaRPr lang="ja-JP" altLang="ja-JP" dirty="0"/>
          </a:p>
          <a:p>
            <a:r>
              <a:rPr lang="ja-JP" altLang="ja-JP" b="1" dirty="0"/>
              <a:t>〇 学校と地域の連携</a:t>
            </a:r>
            <a:r>
              <a:rPr lang="ja-JP" altLang="ja-JP" dirty="0" smtClean="0">
                <a:effectLst/>
              </a:rPr>
              <a:t> </a:t>
            </a:r>
            <a:r>
              <a:rPr lang="ja-JP" altLang="ja-JP" b="1" dirty="0"/>
              <a:t>　</a:t>
            </a:r>
            <a:endParaRPr lang="en-US" altLang="ja-JP" b="1" dirty="0"/>
          </a:p>
          <a:p>
            <a:r>
              <a:rPr lang="ja-JP" altLang="en-US" dirty="0"/>
              <a:t>・</a:t>
            </a:r>
            <a:r>
              <a:rPr lang="ja-JP" altLang="ja-JP" dirty="0"/>
              <a:t>保護者のみなさんも地域の一員です。お子さんと同じ学校に通う子どもたちにも目を向け、挨拶をしたり声をかけたりしていただくと、子どもは自分の居場所を感じ、安心して学校生活が送れるようになります。</a:t>
            </a:r>
          </a:p>
          <a:p>
            <a:endParaRPr lang="ja-JP" altLang="en-US" dirty="0"/>
          </a:p>
          <a:p>
            <a:r>
              <a:rPr lang="ja-JP" altLang="en-US" dirty="0"/>
              <a:t>◆読む</a:t>
            </a:r>
          </a:p>
          <a:p>
            <a:endParaRPr lang="en-US" altLang="ja-JP" sz="1400" dirty="0"/>
          </a:p>
          <a:p>
            <a:endParaRPr lang="en-US" altLang="ja-JP" sz="1400" dirty="0"/>
          </a:p>
          <a:p>
            <a:r>
              <a:rPr lang="ja-JP" altLang="en-US" sz="1400" dirty="0"/>
              <a:t>　</a:t>
            </a:r>
          </a:p>
        </p:txBody>
      </p:sp>
      <p:sp>
        <p:nvSpPr>
          <p:cNvPr id="2041" name="スライド番号プレースホルダ 3"/>
          <p:cNvSpPr>
            <a:spLocks noGrp="1"/>
          </p:cNvSpPr>
          <p:nvPr>
            <p:ph type="sldNum" sz="quarter" idx="10"/>
          </p:nvPr>
        </p:nvSpPr>
        <p:spPr/>
        <p:txBody>
          <a:bodyPr/>
          <a:lstStyle/>
          <a:p>
            <a:pPr defTabSz="906445">
              <a:defRPr/>
            </a:pPr>
            <a:fld id="{516FEF33-B4FA-4D3B-9188-CE963FBE71AA}" type="slidenum">
              <a:rPr lang="ja-JP" altLang="en-US">
                <a:solidFill>
                  <a:prstClr val="black"/>
                </a:solidFill>
              </a:rPr>
              <a:pPr defTabSz="906445">
                <a:defRPr/>
              </a:pPr>
              <a:t>29</a:t>
            </a:fld>
            <a:endParaRPr lang="ja-JP" altLang="en-US" dirty="0">
              <a:solidFill>
                <a:prstClr val="black"/>
              </a:solidFill>
            </a:endParaRPr>
          </a:p>
        </p:txBody>
      </p:sp>
    </p:spTree>
    <p:extLst>
      <p:ext uri="{BB962C8B-B14F-4D97-AF65-F5344CB8AC3E}">
        <p14:creationId xmlns:p14="http://schemas.microsoft.com/office/powerpoint/2010/main" val="4288058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95" name="スライド イメージ プレースホルダ 1"/>
          <p:cNvSpPr>
            <a:spLocks noGrp="1" noRot="1" noChangeAspect="1"/>
          </p:cNvSpPr>
          <p:nvPr>
            <p:ph type="sldImg"/>
          </p:nvPr>
        </p:nvSpPr>
        <p:spPr>
          <a:xfrm>
            <a:off x="898525" y="930275"/>
            <a:ext cx="4956175" cy="3717925"/>
          </a:xfrm>
        </p:spPr>
      </p:sp>
      <p:sp>
        <p:nvSpPr>
          <p:cNvPr id="1796" name="ノート プレースホルダ 2"/>
          <p:cNvSpPr>
            <a:spLocks noGrp="1"/>
          </p:cNvSpPr>
          <p:nvPr>
            <p:ph type="body" idx="1"/>
          </p:nvPr>
        </p:nvSpPr>
        <p:spPr>
          <a:xfrm>
            <a:off x="673101" y="5293196"/>
            <a:ext cx="5389563" cy="3833342"/>
          </a:xfrm>
        </p:spPr>
        <p:txBody>
          <a:bodyPr>
            <a:normAutofit/>
          </a:bodyPr>
          <a:lstStyle/>
          <a:p>
            <a:r>
              <a:rPr lang="ja-JP" altLang="ja-JP" b="1" dirty="0">
                <a:latin typeface="ＭＳ Ｐゴシック"/>
                <a:ea typeface="ＭＳ Ｐゴシック"/>
                <a:cs typeface="+mn-lt"/>
              </a:rPr>
              <a:t>○ 広範ないじめの定義</a:t>
            </a:r>
            <a:endParaRPr lang="ja-JP" altLang="ja-JP" dirty="0">
              <a:latin typeface="ＭＳ Ｐゴシック"/>
              <a:ea typeface="ＭＳ Ｐゴシック"/>
              <a:cs typeface="+mn-lt"/>
            </a:endParaRPr>
          </a:p>
          <a:p>
            <a:r>
              <a:rPr lang="ja-JP" altLang="en-US" dirty="0">
                <a:latin typeface="ＭＳ Ｐゴシック"/>
                <a:ea typeface="ＭＳ Ｐゴシック"/>
                <a:cs typeface="+mn-lt"/>
              </a:rPr>
              <a:t>・</a:t>
            </a:r>
            <a:r>
              <a:rPr lang="ja-JP" altLang="ja-JP" dirty="0">
                <a:latin typeface="ＭＳ Ｐゴシック"/>
                <a:ea typeface="ＭＳ Ｐゴシック"/>
                <a:cs typeface="+mn-lt"/>
              </a:rPr>
              <a:t>いじめ防止対策推進法第２条でいじめの定義が示されています。</a:t>
            </a:r>
            <a:endParaRPr lang="en-US" altLang="ja-JP" dirty="0">
              <a:latin typeface="ＭＳ Ｐゴシック"/>
              <a:ea typeface="ＭＳ Ｐゴシック"/>
              <a:cs typeface="+mn-lt"/>
            </a:endParaRPr>
          </a:p>
          <a:p>
            <a:r>
              <a:rPr lang="ja-JP" altLang="en-US" dirty="0">
                <a:latin typeface="ＭＳ Ｐゴシック"/>
                <a:ea typeface="ＭＳ Ｐゴシック"/>
                <a:cs typeface="+mn-lt"/>
              </a:rPr>
              <a:t>・</a:t>
            </a:r>
            <a:r>
              <a:rPr lang="ja-JP" altLang="ja-JP" dirty="0">
                <a:latin typeface="ＭＳ Ｐゴシック"/>
                <a:ea typeface="ＭＳ Ｐゴシック"/>
                <a:cs typeface="+mn-lt"/>
              </a:rPr>
              <a:t>他の子どもがいじめを意図した、していないに関わらず、被害を受けた子どもが苦痛を感じていればいじめとなります。</a:t>
            </a:r>
            <a:endParaRPr lang="en-US" altLang="ja-JP" dirty="0">
              <a:latin typeface="ＭＳ Ｐゴシック"/>
              <a:ea typeface="ＭＳ Ｐゴシック"/>
              <a:cs typeface="+mn-lt"/>
            </a:endParaRPr>
          </a:p>
          <a:p>
            <a:r>
              <a:rPr lang="ja-JP" altLang="en-US" dirty="0">
                <a:latin typeface="ＭＳ Ｐゴシック"/>
                <a:ea typeface="ＭＳ Ｐゴシック"/>
                <a:cs typeface="+mn-lt"/>
              </a:rPr>
              <a:t>・</a:t>
            </a:r>
            <a:r>
              <a:rPr lang="ja-JP" altLang="ja-JP" dirty="0">
                <a:latin typeface="ＭＳ Ｐゴシック"/>
                <a:ea typeface="ＭＳ Ｐゴシック"/>
                <a:cs typeface="+mn-lt"/>
              </a:rPr>
              <a:t>以前に比べ、より広範ないじめの概念になっています。</a:t>
            </a:r>
            <a:endParaRPr>
              <a:latin typeface="ＭＳ Ｐゴシック"/>
              <a:ea typeface="ＭＳ Ｐゴシック"/>
              <a:cs typeface="+mn-lt"/>
            </a:endParaRPr>
          </a:p>
          <a:p>
            <a:endParaRPr kumimoji="1" lang="ja-JP" altLang="en-US" dirty="0">
              <a:latin typeface="ＭＳ Ｐゴシック"/>
              <a:ea typeface="ＭＳ Ｐゴシック"/>
              <a:cs typeface="+mn-lt"/>
            </a:endParaRPr>
          </a:p>
        </p:txBody>
      </p:sp>
      <p:sp>
        <p:nvSpPr>
          <p:cNvPr id="1797" name="スライド番号プレースホルダ 3"/>
          <p:cNvSpPr>
            <a:spLocks noGrp="1"/>
          </p:cNvSpPr>
          <p:nvPr>
            <p:ph type="sldNum" sz="quarter" idx="10"/>
          </p:nvPr>
        </p:nvSpPr>
        <p:spPr/>
        <p:txBody>
          <a:bodyPr/>
          <a:lstStyle/>
          <a:p>
            <a:pPr defTabSz="906445">
              <a:defRPr/>
            </a:pPr>
            <a:fld id="{536D068F-F71D-4228-9217-054FFBEDAA85}" type="slidenum">
              <a:rPr lang="ja-JP" altLang="en-US">
                <a:solidFill>
                  <a:prstClr val="black"/>
                </a:solidFill>
              </a:rPr>
              <a:pPr defTabSz="906445">
                <a:defRPr/>
              </a:pPr>
              <a:t>3</a:t>
            </a:fld>
            <a:endParaRPr lang="ja-JP" altLang="en-US">
              <a:solidFill>
                <a:prstClr val="black"/>
              </a:solidFill>
            </a:endParaRPr>
          </a:p>
        </p:txBody>
      </p:sp>
    </p:spTree>
    <p:extLst>
      <p:ext uri="{BB962C8B-B14F-4D97-AF65-F5344CB8AC3E}">
        <p14:creationId xmlns:p14="http://schemas.microsoft.com/office/powerpoint/2010/main" val="2509564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066" name="四角形 2381"/>
          <p:cNvSpPr>
            <a:spLocks noGrp="1" noRot="1" noChangeAspect="1"/>
          </p:cNvSpPr>
          <p:nvPr>
            <p:ph type="sldImg" idx="2"/>
          </p:nvPr>
        </p:nvSpPr>
        <p:spPr>
          <a:xfrm>
            <a:off x="901700" y="739775"/>
            <a:ext cx="4932363" cy="3700463"/>
          </a:xfrm>
          <a:prstGeom prst="rect">
            <a:avLst/>
          </a:prstGeom>
        </p:spPr>
        <p:txBody>
          <a:bodyPr/>
          <a:lstStyle/>
          <a:p>
            <a:endParaRPr kumimoji="1" lang="ja-JP" altLang="en-US"/>
          </a:p>
        </p:txBody>
      </p:sp>
      <p:sp>
        <p:nvSpPr>
          <p:cNvPr id="2067" name="四角形 2382"/>
          <p:cNvSpPr>
            <a:spLocks noGrp="1"/>
          </p:cNvSpPr>
          <p:nvPr>
            <p:ph type="body" sz="quarter" idx="3"/>
          </p:nvPr>
        </p:nvSpPr>
        <p:spPr>
          <a:prstGeom prst="rect">
            <a:avLst/>
          </a:prstGeom>
        </p:spPr>
        <p:txBody>
          <a:bodyPr>
            <a:normAutofit/>
          </a:bodyPr>
          <a:lstStyle/>
          <a:p>
            <a:r>
              <a:rPr kumimoji="1" lang="ja-JP" altLang="en-US" dirty="0"/>
              <a:t>・学校は、地域へ、イベントや行事への案内を行ったり、学校いじめ防止基本方針に基づいて、学校いじめ基本方針の周知を図ったりします。また、地域での見守りのご協力もお願いしていると思います。</a:t>
            </a:r>
          </a:p>
          <a:p>
            <a:r>
              <a:rPr kumimoji="1" lang="ja-JP" altLang="en-US" dirty="0"/>
              <a:t>・地域は、学校が参加の協力を求めているイベントや会への参加や、連携をしながら子どもたちの見守りもしていただいています。</a:t>
            </a:r>
          </a:p>
          <a:p>
            <a:r>
              <a:rPr kumimoji="1" lang="ja-JP" altLang="en-US" dirty="0"/>
              <a:t>・いじめや虐待等の疑いがあったなら学校に通報していただいています。</a:t>
            </a:r>
          </a:p>
          <a:p>
            <a:r>
              <a:rPr kumimoji="1" lang="ja-JP" altLang="en-US" dirty="0"/>
              <a:t>・いじめ防止の取組においては、地域との連携が不可欠である。地域とつながることで、子どもたちの見守りが強化できると考えています。</a:t>
            </a:r>
          </a:p>
        </p:txBody>
      </p:sp>
      <p:sp>
        <p:nvSpPr>
          <p:cNvPr id="2068" name="四角形 2383"/>
          <p:cNvSpPr>
            <a:spLocks noGrp="1"/>
          </p:cNvSpPr>
          <p:nvPr>
            <p:ph type="sldNum" sz="quarter" idx="5"/>
          </p:nvPr>
        </p:nvSpPr>
        <p:spPr>
          <a:prstGeom prst="rect">
            <a:avLst/>
          </a:prstGeom>
        </p:spPr>
        <p:txBody>
          <a:bodyPr vert="horz" lIns="91434" tIns="45717" rIns="91434" bIns="45717" rtlCol="0" anchor="b"/>
          <a:lstStyle>
            <a:lvl1pPr algn="r">
              <a:defRPr sz="1200">
                <a:latin typeface="Arial" charset="0"/>
                <a:ea typeface="ＭＳ Ｐゴシック" pitchFamily="50" charset="-128"/>
              </a:defRPr>
            </a:lvl1pPr>
          </a:lstStyle>
          <a:p>
            <a:pPr defTabSz="906445">
              <a:defRPr/>
            </a:pPr>
            <a:fld id="{815D5A8C-B34C-4782-92A2-3C5734CA1D9E}" type="slidenum">
              <a:rPr lang="ja-JP" altLang="en-US">
                <a:solidFill>
                  <a:prstClr val="black"/>
                </a:solidFill>
              </a:rPr>
              <a:pPr defTabSz="906445">
                <a:defRPr/>
              </a:pPr>
              <a:t>30</a:t>
            </a:fld>
            <a:endParaRPr lang="ja-JP" altLang="en-US" dirty="0">
              <a:solidFill>
                <a:prstClr val="black"/>
              </a:solidFill>
            </a:endParaRPr>
          </a:p>
        </p:txBody>
      </p:sp>
    </p:spTree>
    <p:extLst>
      <p:ext uri="{BB962C8B-B14F-4D97-AF65-F5344CB8AC3E}">
        <p14:creationId xmlns:p14="http://schemas.microsoft.com/office/powerpoint/2010/main" val="805048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082" name="スライド イメージ プレースホルダ 1"/>
          <p:cNvSpPr>
            <a:spLocks noGrp="1" noRot="1" noChangeAspect="1"/>
          </p:cNvSpPr>
          <p:nvPr>
            <p:ph type="sldImg"/>
          </p:nvPr>
        </p:nvSpPr>
        <p:spPr>
          <a:xfrm>
            <a:off x="901700" y="739775"/>
            <a:ext cx="4932363" cy="3700463"/>
          </a:xfrm>
        </p:spPr>
      </p:sp>
      <p:sp>
        <p:nvSpPr>
          <p:cNvPr id="2083" name="ノート プレースホルダ 2"/>
          <p:cNvSpPr>
            <a:spLocks noGrp="1"/>
          </p:cNvSpPr>
          <p:nvPr>
            <p:ph type="body" idx="1"/>
          </p:nvPr>
        </p:nvSpPr>
        <p:spPr>
          <a:xfrm>
            <a:off x="775659" y="4788729"/>
            <a:ext cx="5256223" cy="3601746"/>
          </a:xfrm>
        </p:spPr>
        <p:txBody>
          <a:bodyPr>
            <a:normAutofit/>
          </a:bodyPr>
          <a:lstStyle/>
          <a:p>
            <a:r>
              <a:rPr lang="ja-JP" altLang="en-US" dirty="0"/>
              <a:t>・お子さんのようすがおかしいな・・・と思ったら（保護者編）を作成して</a:t>
            </a:r>
            <a:r>
              <a:rPr lang="ja-JP" altLang="en-US" dirty="0" smtClean="0"/>
              <a:t>います。</a:t>
            </a:r>
            <a:endParaRPr lang="en-US" altLang="ja-JP" dirty="0"/>
          </a:p>
          <a:p>
            <a:r>
              <a:rPr lang="ja-JP" altLang="en-US" dirty="0"/>
              <a:t>　詳しくはプログラムを確認。（HPより印刷可）</a:t>
            </a:r>
          </a:p>
          <a:p>
            <a:r>
              <a:rPr lang="ja-JP" altLang="en-US" dirty="0"/>
              <a:t>・ここに掲示しているのは、一部で、いじめられている子の変化、いじめている子の変化</a:t>
            </a:r>
            <a:r>
              <a:rPr lang="ja-JP" altLang="en-US" dirty="0" smtClean="0"/>
              <a:t>です。</a:t>
            </a:r>
            <a:endParaRPr lang="ja-JP" altLang="en-US" dirty="0"/>
          </a:p>
          <a:p>
            <a:r>
              <a:rPr lang="ja-JP" altLang="en-US" dirty="0"/>
              <a:t>・このような変化に気づいたら、下にあるように本人に聞くか、誰かに相談するを選択</a:t>
            </a:r>
          </a:p>
          <a:p>
            <a:r>
              <a:rPr lang="ja-JP" altLang="en-US" dirty="0"/>
              <a:t>・その後については本人に聞く場合の留意事項や誰かに相談する場合の手順などをプログラムに載せているので</a:t>
            </a:r>
            <a:r>
              <a:rPr lang="ja-JP" altLang="en-US" dirty="0" smtClean="0"/>
              <a:t>活用してください。</a:t>
            </a:r>
            <a:endParaRPr lang="ja-JP" altLang="en-US" dirty="0"/>
          </a:p>
          <a:p>
            <a:r>
              <a:rPr lang="ja-JP" altLang="en-US" dirty="0"/>
              <a:t>・お子さんに聞く場合、いじめに遭っているときはあまり、正直に話したがらない。お子さんとしっかりと向き合い、じっくり話を</a:t>
            </a:r>
            <a:r>
              <a:rPr lang="ja-JP" altLang="en-US" dirty="0" smtClean="0"/>
              <a:t>聞くことが大切です。</a:t>
            </a:r>
            <a:endParaRPr lang="en-US" altLang="ja-JP" dirty="0"/>
          </a:p>
          <a:p>
            <a:endParaRPr lang="ja-JP" altLang="en-US" dirty="0"/>
          </a:p>
          <a:p>
            <a:r>
              <a:rPr lang="ja-JP" altLang="en-US" dirty="0"/>
              <a:t>　</a:t>
            </a:r>
            <a:endParaRPr lang="en-US" altLang="ja-JP" dirty="0"/>
          </a:p>
          <a:p>
            <a:endParaRPr lang="en-US" altLang="ja-JP" dirty="0"/>
          </a:p>
          <a:p>
            <a:endParaRPr lang="en-US" altLang="ja-JP" dirty="0"/>
          </a:p>
          <a:p>
            <a:endParaRPr lang="en-US" altLang="ja-JP" dirty="0"/>
          </a:p>
          <a:p>
            <a:endParaRPr lang="ja-JP" altLang="en-US" dirty="0"/>
          </a:p>
          <a:p>
            <a:endParaRPr kumimoji="1" lang="ja-JP" altLang="en-US" dirty="0"/>
          </a:p>
        </p:txBody>
      </p:sp>
      <p:sp>
        <p:nvSpPr>
          <p:cNvPr id="2084" name="スライド番号プレースホルダ 3"/>
          <p:cNvSpPr>
            <a:spLocks noGrp="1"/>
          </p:cNvSpPr>
          <p:nvPr>
            <p:ph type="sldNum" sz="quarter" idx="10"/>
          </p:nvPr>
        </p:nvSpPr>
        <p:spPr/>
        <p:txBody>
          <a:bodyPr/>
          <a:lstStyle/>
          <a:p>
            <a:pPr defTabSz="906445">
              <a:defRPr/>
            </a:pPr>
            <a:fld id="{815D5A8C-B34C-4782-92A2-3C5734CA1D9E}" type="slidenum">
              <a:rPr lang="ja-JP" altLang="en-US">
                <a:solidFill>
                  <a:prstClr val="black"/>
                </a:solidFill>
              </a:rPr>
              <a:pPr defTabSz="906445">
                <a:defRPr/>
              </a:pPr>
              <a:t>31</a:t>
            </a:fld>
            <a:endParaRPr lang="ja-JP" altLang="en-US" dirty="0">
              <a:solidFill>
                <a:prstClr val="black"/>
              </a:solidFill>
            </a:endParaRPr>
          </a:p>
        </p:txBody>
      </p:sp>
    </p:spTree>
    <p:extLst>
      <p:ext uri="{BB962C8B-B14F-4D97-AF65-F5344CB8AC3E}">
        <p14:creationId xmlns:p14="http://schemas.microsoft.com/office/powerpoint/2010/main" val="7784495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091" name="スライド イメージ プレースホルダ 1"/>
          <p:cNvSpPr>
            <a:spLocks noGrp="1" noRot="1" noChangeAspect="1"/>
          </p:cNvSpPr>
          <p:nvPr>
            <p:ph type="sldImg"/>
          </p:nvPr>
        </p:nvSpPr>
        <p:spPr>
          <a:xfrm>
            <a:off x="901700" y="739775"/>
            <a:ext cx="4932363" cy="3700463"/>
          </a:xfrm>
        </p:spPr>
      </p:sp>
      <p:sp>
        <p:nvSpPr>
          <p:cNvPr id="2092" name="ノート プレースホルダ 2"/>
          <p:cNvSpPr>
            <a:spLocks noGrp="1"/>
          </p:cNvSpPr>
          <p:nvPr>
            <p:ph type="body" idx="1"/>
          </p:nvPr>
        </p:nvSpPr>
        <p:spPr>
          <a:xfrm>
            <a:off x="673101" y="4686633"/>
            <a:ext cx="5389563" cy="4129356"/>
          </a:xfrm>
        </p:spPr>
        <p:txBody>
          <a:bodyPr>
            <a:normAutofit/>
          </a:bodyPr>
          <a:lstStyle/>
          <a:p>
            <a:r>
              <a:rPr kumimoji="1" lang="ja-JP" altLang="en-US" dirty="0"/>
              <a:t>　みなさんで一歩前へ</a:t>
            </a:r>
            <a:endParaRPr kumimoji="1" lang="en-US" altLang="ja-JP" dirty="0"/>
          </a:p>
          <a:p>
            <a:r>
              <a:rPr kumimoji="1" lang="ja-JP" altLang="en-US" dirty="0"/>
              <a:t>・できることを一つ出していただいてこれから取り組むようにしていきましょう。。</a:t>
            </a:r>
            <a:endParaRPr kumimoji="1" lang="en-US" altLang="ja-JP" dirty="0"/>
          </a:p>
          <a:p>
            <a:r>
              <a:rPr kumimoji="1" lang="ja-JP" altLang="en-US" dirty="0"/>
              <a:t>・少し時間を差し上げますので、これまで話させていただいたことをお近くの方と感想を出し合いながら、今からできることを一つ考えてみてください。</a:t>
            </a:r>
            <a:endParaRPr kumimoji="1" lang="en-US" altLang="ja-JP" dirty="0"/>
          </a:p>
          <a:p>
            <a:endParaRPr kumimoji="1" lang="en-US" altLang="ja-JP" dirty="0"/>
          </a:p>
          <a:p>
            <a:r>
              <a:rPr kumimoji="1" lang="ja-JP" altLang="en-US" dirty="0"/>
              <a:t>（取組例）</a:t>
            </a:r>
            <a:endParaRPr kumimoji="1" lang="en-US" altLang="ja-JP" dirty="0"/>
          </a:p>
          <a:p>
            <a:r>
              <a:rPr kumimoji="1" lang="ja-JP" altLang="en-US" dirty="0"/>
              <a:t>　・地域の子に挨拶をしよう</a:t>
            </a:r>
            <a:endParaRPr kumimoji="1" lang="en-US" altLang="ja-JP" dirty="0"/>
          </a:p>
          <a:p>
            <a:r>
              <a:rPr kumimoji="1" lang="ja-JP" altLang="en-US" dirty="0"/>
              <a:t>　・</a:t>
            </a:r>
            <a:r>
              <a:rPr kumimoji="1" lang="en-US" altLang="ja-JP" dirty="0"/>
              <a:t>1</a:t>
            </a:r>
            <a:r>
              <a:rPr kumimoji="1" lang="ja-JP" altLang="en-US" dirty="0"/>
              <a:t>日に１回は子どもと話す時間を設けよう。</a:t>
            </a:r>
            <a:endParaRPr kumimoji="1" lang="en-US" altLang="ja-JP" dirty="0"/>
          </a:p>
          <a:p>
            <a:r>
              <a:rPr kumimoji="1" lang="ja-JP" altLang="en-US" dirty="0"/>
              <a:t>　・認める言葉を掛けてあげよう。</a:t>
            </a:r>
            <a:endParaRPr kumimoji="1" lang="en-US" altLang="ja-JP" dirty="0"/>
          </a:p>
          <a:p>
            <a:r>
              <a:rPr kumimoji="1" lang="ja-JP" altLang="en-US" dirty="0"/>
              <a:t>　・近所の子にも声をかけよう。</a:t>
            </a:r>
            <a:endParaRPr kumimoji="1" lang="en-US" altLang="ja-JP" dirty="0"/>
          </a:p>
          <a:p>
            <a:r>
              <a:rPr kumimoji="1" lang="ja-JP" altLang="en-US" dirty="0"/>
              <a:t>　・参観授業は今までよりも行けるようにしよう。</a:t>
            </a:r>
            <a:endParaRPr kumimoji="1" lang="en-US" altLang="ja-JP" dirty="0"/>
          </a:p>
          <a:p>
            <a:r>
              <a:rPr kumimoji="1" lang="ja-JP" altLang="en-US" dirty="0"/>
              <a:t>　・学校の行事に参加しよう</a:t>
            </a:r>
            <a:endParaRPr kumimoji="1" lang="en-US" altLang="ja-JP" dirty="0"/>
          </a:p>
          <a:p>
            <a:endParaRPr kumimoji="1" lang="en-US" altLang="ja-JP" dirty="0"/>
          </a:p>
          <a:p>
            <a:r>
              <a:rPr kumimoji="1" lang="ja-JP" altLang="en-US" dirty="0"/>
              <a:t>・みなさんのされていることはたった一歩かもしれませんが、みなさんの一歩を合わせるとどうでしょう。とても大きな一歩になりませんか？</a:t>
            </a:r>
            <a:endParaRPr kumimoji="1" lang="en-US" altLang="ja-JP" dirty="0"/>
          </a:p>
          <a:p>
            <a:r>
              <a:rPr kumimoji="1" lang="ja-JP" altLang="en-US" dirty="0"/>
              <a:t>・ぜひ、大きな一歩になりますよう必ず一歩を踏み出すことをお願いします。</a:t>
            </a:r>
            <a:endParaRPr kumimoji="1" lang="en-US" altLang="ja-JP" dirty="0"/>
          </a:p>
          <a:p>
            <a:r>
              <a:rPr kumimoji="1" lang="ja-JP" altLang="en-US" dirty="0"/>
              <a:t>・地域が変われば必ず子どもは変わります。</a:t>
            </a:r>
            <a:endParaRPr kumimoji="1" lang="en-US" altLang="ja-JP" dirty="0"/>
          </a:p>
        </p:txBody>
      </p:sp>
      <p:sp>
        <p:nvSpPr>
          <p:cNvPr id="2093" name="スライド番号プレースホルダ 3"/>
          <p:cNvSpPr>
            <a:spLocks noGrp="1"/>
          </p:cNvSpPr>
          <p:nvPr>
            <p:ph type="sldNum" sz="quarter" idx="10"/>
          </p:nvPr>
        </p:nvSpPr>
        <p:spPr/>
        <p:txBody>
          <a:bodyPr/>
          <a:lstStyle/>
          <a:p>
            <a:pPr defTabSz="906445">
              <a:defRPr/>
            </a:pPr>
            <a:fld id="{24E0EE6D-837D-4DF8-A3CF-081B14F93303}" type="slidenum">
              <a:rPr lang="ja-JP" altLang="en-US">
                <a:solidFill>
                  <a:prstClr val="black"/>
                </a:solidFill>
              </a:rPr>
              <a:pPr defTabSz="906445">
                <a:defRPr/>
              </a:pPr>
              <a:t>32</a:t>
            </a:fld>
            <a:endParaRPr lang="ja-JP" altLang="en-US" dirty="0">
              <a:solidFill>
                <a:prstClr val="black"/>
              </a:solidFill>
            </a:endParaRPr>
          </a:p>
        </p:txBody>
      </p:sp>
    </p:spTree>
    <p:extLst>
      <p:ext uri="{BB962C8B-B14F-4D97-AF65-F5344CB8AC3E}">
        <p14:creationId xmlns:p14="http://schemas.microsoft.com/office/powerpoint/2010/main" val="371147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099" name="四角形 254"/>
          <p:cNvSpPr>
            <a:spLocks noGrp="1" noRot="1" noChangeAspect="1"/>
          </p:cNvSpPr>
          <p:nvPr>
            <p:ph type="sldImg" idx="2"/>
          </p:nvPr>
        </p:nvSpPr>
        <p:spPr>
          <a:xfrm>
            <a:off x="901700" y="739775"/>
            <a:ext cx="4932363" cy="3700463"/>
          </a:xfrm>
          <a:prstGeom prst="rect">
            <a:avLst/>
          </a:prstGeom>
        </p:spPr>
        <p:txBody>
          <a:bodyPr/>
          <a:lstStyle/>
          <a:p>
            <a:endParaRPr kumimoji="1" lang="ja-JP" altLang="en-US"/>
          </a:p>
        </p:txBody>
      </p:sp>
      <p:sp>
        <p:nvSpPr>
          <p:cNvPr id="2100" name="四角形 255"/>
          <p:cNvSpPr>
            <a:spLocks noGrp="1"/>
          </p:cNvSpPr>
          <p:nvPr>
            <p:ph type="body" sz="quarter" idx="3"/>
          </p:nvPr>
        </p:nvSpPr>
        <p:spPr>
          <a:prstGeom prst="rect">
            <a:avLst/>
          </a:prstGeom>
        </p:spPr>
        <p:txBody>
          <a:bodyPr/>
          <a:lstStyle/>
          <a:p>
            <a:endParaRPr kumimoji="1" lang="ja-JP" altLang="en-US"/>
          </a:p>
        </p:txBody>
      </p:sp>
      <p:sp>
        <p:nvSpPr>
          <p:cNvPr id="2101" name="四角形 256"/>
          <p:cNvSpPr>
            <a:spLocks noGrp="1"/>
          </p:cNvSpPr>
          <p:nvPr>
            <p:ph type="sldNum" sz="quarter" idx="5"/>
          </p:nvPr>
        </p:nvSpPr>
        <p:spPr>
          <a:prstGeom prst="rect">
            <a:avLst/>
          </a:prstGeom>
        </p:spPr>
        <p:txBody>
          <a:bodyPr vert="horz" lIns="91434" tIns="45717" rIns="91434" bIns="45717" rtlCol="0" anchor="b"/>
          <a:lstStyle>
            <a:lvl1pPr algn="r">
              <a:defRPr sz="1200">
                <a:latin typeface="Arial" charset="0"/>
                <a:ea typeface="ＭＳ Ｐゴシック" pitchFamily="50" charset="-128"/>
              </a:defRPr>
            </a:lvl1pPr>
          </a:lstStyle>
          <a:p>
            <a:pPr defTabSz="906445">
              <a:defRPr/>
            </a:pPr>
            <a:fld id="{815D5A8C-B34C-4782-92A2-3C5734CA1D9E}" type="slidenum">
              <a:rPr lang="ja-JP" altLang="en-US">
                <a:solidFill>
                  <a:prstClr val="black"/>
                </a:solidFill>
              </a:rPr>
              <a:pPr defTabSz="906445">
                <a:defRPr/>
              </a:pPr>
              <a:t>33</a:t>
            </a:fld>
            <a:endParaRPr lang="ja-JP" altLang="en-US" dirty="0">
              <a:solidFill>
                <a:prstClr val="black"/>
              </a:solidFill>
            </a:endParaRPr>
          </a:p>
        </p:txBody>
      </p:sp>
    </p:spTree>
    <p:extLst>
      <p:ext uri="{BB962C8B-B14F-4D97-AF65-F5344CB8AC3E}">
        <p14:creationId xmlns:p14="http://schemas.microsoft.com/office/powerpoint/2010/main" val="25210135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106" name="スライド イメージ プレースホルダ 1"/>
          <p:cNvSpPr>
            <a:spLocks noGrp="1" noRot="1" noChangeAspect="1"/>
          </p:cNvSpPr>
          <p:nvPr>
            <p:ph type="sldImg"/>
          </p:nvPr>
        </p:nvSpPr>
        <p:spPr>
          <a:xfrm>
            <a:off x="772129" y="1081088"/>
            <a:ext cx="5134959" cy="3852068"/>
          </a:xfrm>
        </p:spPr>
      </p:sp>
      <p:sp>
        <p:nvSpPr>
          <p:cNvPr id="2107" name="ノート プレースホルダ 2"/>
          <p:cNvSpPr>
            <a:spLocks noGrp="1"/>
          </p:cNvSpPr>
          <p:nvPr>
            <p:ph type="body" idx="1"/>
          </p:nvPr>
        </p:nvSpPr>
        <p:spPr>
          <a:xfrm>
            <a:off x="673101" y="5437212"/>
            <a:ext cx="5389563" cy="3689326"/>
          </a:xfrm>
        </p:spPr>
        <p:txBody>
          <a:bodyPr>
            <a:normAutofit/>
          </a:bodyPr>
          <a:lstStyle/>
          <a:p>
            <a:r>
              <a:rPr lang="ja-JP" altLang="en-US" dirty="0"/>
              <a:t>・読んで、ご自分を振り返ってみましょう。</a:t>
            </a:r>
          </a:p>
        </p:txBody>
      </p:sp>
      <p:sp>
        <p:nvSpPr>
          <p:cNvPr id="2108" name="スライド番号プレースホルダ 3"/>
          <p:cNvSpPr>
            <a:spLocks noGrp="1"/>
          </p:cNvSpPr>
          <p:nvPr>
            <p:ph type="sldNum" sz="quarter" idx="10"/>
          </p:nvPr>
        </p:nvSpPr>
        <p:spPr/>
        <p:txBody>
          <a:bodyPr/>
          <a:lstStyle/>
          <a:p>
            <a:pPr defTabSz="906445">
              <a:defRPr/>
            </a:pPr>
            <a:fld id="{536D068F-F71D-4228-9217-054FFBEDAA85}" type="slidenum">
              <a:rPr lang="ja-JP" altLang="en-US">
                <a:solidFill>
                  <a:prstClr val="black"/>
                </a:solidFill>
              </a:rPr>
              <a:pPr defTabSz="906445">
                <a:defRPr/>
              </a:pPr>
              <a:t>34</a:t>
            </a:fld>
            <a:endParaRPr lang="ja-JP" altLang="en-US">
              <a:solidFill>
                <a:prstClr val="black"/>
              </a:solidFill>
            </a:endParaRPr>
          </a:p>
        </p:txBody>
      </p:sp>
    </p:spTree>
    <p:extLst>
      <p:ext uri="{BB962C8B-B14F-4D97-AF65-F5344CB8AC3E}">
        <p14:creationId xmlns:p14="http://schemas.microsoft.com/office/powerpoint/2010/main" val="39988606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113" name="四角形 1906"/>
          <p:cNvSpPr>
            <a:spLocks noGrp="1" noRot="1" noChangeAspect="1"/>
          </p:cNvSpPr>
          <p:nvPr>
            <p:ph type="sldImg" idx="2"/>
          </p:nvPr>
        </p:nvSpPr>
        <p:spPr>
          <a:xfrm>
            <a:off x="901700" y="739775"/>
            <a:ext cx="4932363" cy="3700463"/>
          </a:xfrm>
          <a:prstGeom prst="rect">
            <a:avLst/>
          </a:prstGeom>
        </p:spPr>
        <p:txBody>
          <a:bodyPr/>
          <a:lstStyle/>
          <a:p>
            <a:endParaRPr kumimoji="1" lang="ja-JP" altLang="en-US"/>
          </a:p>
        </p:txBody>
      </p:sp>
      <p:sp>
        <p:nvSpPr>
          <p:cNvPr id="2114" name="四角形 1907"/>
          <p:cNvSpPr>
            <a:spLocks noGrp="1"/>
          </p:cNvSpPr>
          <p:nvPr>
            <p:ph type="body" sz="quarter" idx="3"/>
          </p:nvPr>
        </p:nvSpPr>
        <p:spPr>
          <a:xfrm>
            <a:off x="673101" y="4688486"/>
            <a:ext cx="5389563" cy="2401665"/>
          </a:xfrm>
          <a:prstGeom prst="rect">
            <a:avLst/>
          </a:prstGeom>
        </p:spPr>
        <p:txBody>
          <a:bodyPr>
            <a:normAutofit/>
          </a:bodyPr>
          <a:lstStyle/>
          <a:p>
            <a:r>
              <a:rPr kumimoji="1" lang="ja-JP" altLang="en-US" dirty="0">
                <a:latin typeface="ＭＳ Ｐゴシック"/>
                <a:ea typeface="ＭＳ Ｐゴシック"/>
              </a:rPr>
              <a:t>・平成２６年に、県内の子どもが集まって開催した「子どもいじめ防止サミット」にて、宣言された大人の社会づくり宣言</a:t>
            </a:r>
            <a:r>
              <a:rPr kumimoji="1" lang="ja-JP" altLang="en-US" dirty="0" smtClean="0">
                <a:latin typeface="ＭＳ Ｐゴシック"/>
                <a:ea typeface="ＭＳ Ｐゴシック"/>
              </a:rPr>
              <a:t>です。</a:t>
            </a:r>
            <a:endParaRPr kumimoji="1" lang="ja-JP" altLang="en-US" dirty="0">
              <a:latin typeface="ＭＳ Ｐゴシック"/>
              <a:ea typeface="ＭＳ Ｐゴシック"/>
            </a:endParaRPr>
          </a:p>
          <a:p>
            <a:r>
              <a:rPr kumimoji="1" lang="ja-JP" altLang="en-US" dirty="0">
                <a:latin typeface="ＭＳ Ｐゴシック"/>
                <a:ea typeface="ＭＳ Ｐゴシック"/>
              </a:rPr>
              <a:t>・大人ができる５つの宣言を取り組むことによって、子どもがいじめで苦しむことのない社会の早期実現に</a:t>
            </a:r>
            <a:r>
              <a:rPr kumimoji="1" lang="ja-JP" altLang="en-US" dirty="0" smtClean="0">
                <a:latin typeface="ＭＳ Ｐゴシック"/>
                <a:ea typeface="ＭＳ Ｐゴシック"/>
              </a:rPr>
              <a:t>つながります。</a:t>
            </a:r>
            <a:endParaRPr kumimoji="1" lang="ja-JP" altLang="en-US" dirty="0">
              <a:latin typeface="ＭＳ Ｐゴシック"/>
              <a:ea typeface="ＭＳ Ｐゴシック"/>
            </a:endParaRPr>
          </a:p>
          <a:p>
            <a:r>
              <a:rPr kumimoji="1" lang="ja-JP" altLang="en-US" dirty="0">
                <a:latin typeface="ＭＳ Ｐゴシック"/>
                <a:ea typeface="ＭＳ Ｐゴシック"/>
              </a:rPr>
              <a:t>・私たち一人一人がいじめをなくす社会の一員として</a:t>
            </a:r>
            <a:r>
              <a:rPr lang="ja-JP" altLang="en-US" dirty="0">
                <a:latin typeface="ＭＳ Ｐゴシック"/>
                <a:ea typeface="ＭＳ Ｐゴシック"/>
              </a:rPr>
              <a:t>自分に何ができるかを考え、子どもが安心して過ごせる学校づくりや地域づくりに一緒に取り組んでいきましょう。</a:t>
            </a:r>
            <a:endParaRPr kumimoji="1" lang="ja-JP" altLang="en-US" dirty="0">
              <a:latin typeface="ＭＳ Ｐゴシック"/>
              <a:ea typeface="ＭＳ Ｐゴシック"/>
            </a:endParaRPr>
          </a:p>
          <a:p>
            <a:endParaRPr kumimoji="1" lang="ja-JP" altLang="en-US" dirty="0">
              <a:latin typeface="ＭＳ Ｐゴシック"/>
              <a:ea typeface="ＭＳ Ｐゴシック"/>
            </a:endParaRPr>
          </a:p>
          <a:p>
            <a:endParaRPr kumimoji="1" lang="ja-JP" altLang="en-US" dirty="0">
              <a:latin typeface="ＭＳ Ｐゴシック"/>
              <a:ea typeface="ＭＳ Ｐゴシック"/>
            </a:endParaRPr>
          </a:p>
          <a:p>
            <a:endParaRPr kumimoji="1" lang="ja-JP" altLang="en-US" dirty="0">
              <a:latin typeface="ＭＳ Ｐゴシック"/>
              <a:ea typeface="ＭＳ Ｐゴシック"/>
            </a:endParaRPr>
          </a:p>
        </p:txBody>
      </p:sp>
      <p:sp>
        <p:nvSpPr>
          <p:cNvPr id="2115" name="四角形 1908"/>
          <p:cNvSpPr>
            <a:spLocks noGrp="1"/>
          </p:cNvSpPr>
          <p:nvPr>
            <p:ph type="sldNum" sz="quarter" idx="5"/>
          </p:nvPr>
        </p:nvSpPr>
        <p:spPr>
          <a:prstGeom prst="rect">
            <a:avLst/>
          </a:prstGeom>
        </p:spPr>
        <p:txBody>
          <a:bodyPr vert="horz" lIns="91434" tIns="45717" rIns="91434" bIns="45717" rtlCol="0" anchor="b"/>
          <a:lstStyle>
            <a:lvl1pPr algn="r">
              <a:defRPr sz="1200">
                <a:latin typeface="Arial" charset="0"/>
                <a:ea typeface="ＭＳ Ｐゴシック" pitchFamily="50" charset="-128"/>
              </a:defRPr>
            </a:lvl1pPr>
          </a:lstStyle>
          <a:p>
            <a:pPr defTabSz="906445">
              <a:defRPr/>
            </a:pPr>
            <a:fld id="{815D5A8C-B34C-4782-92A2-3C5734CA1D9E}" type="slidenum">
              <a:rPr lang="ja-JP" altLang="en-US">
                <a:solidFill>
                  <a:prstClr val="black"/>
                </a:solidFill>
              </a:rPr>
              <a:pPr defTabSz="906445">
                <a:defRPr/>
              </a:pPr>
              <a:t>35</a:t>
            </a:fld>
            <a:endParaRPr lang="ja-JP" altLang="en-US" dirty="0">
              <a:solidFill>
                <a:prstClr val="black"/>
              </a:solidFill>
            </a:endParaRPr>
          </a:p>
        </p:txBody>
      </p:sp>
    </p:spTree>
    <p:extLst>
      <p:ext uri="{BB962C8B-B14F-4D97-AF65-F5344CB8AC3E}">
        <p14:creationId xmlns:p14="http://schemas.microsoft.com/office/powerpoint/2010/main" val="26527216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122" name="スライド イメージ プレースホルダ 1"/>
          <p:cNvSpPr>
            <a:spLocks noGrp="1" noRot="1" noChangeAspect="1"/>
          </p:cNvSpPr>
          <p:nvPr>
            <p:ph type="sldImg"/>
          </p:nvPr>
        </p:nvSpPr>
        <p:spPr>
          <a:xfrm>
            <a:off x="901700" y="739775"/>
            <a:ext cx="4932363" cy="3700463"/>
          </a:xfrm>
        </p:spPr>
      </p:sp>
      <p:sp>
        <p:nvSpPr>
          <p:cNvPr id="2123" name="ノート プレースホルダ 2"/>
          <p:cNvSpPr>
            <a:spLocks noGrp="1"/>
          </p:cNvSpPr>
          <p:nvPr>
            <p:ph type="body" idx="1"/>
          </p:nvPr>
        </p:nvSpPr>
        <p:spPr/>
        <p:txBody>
          <a:bodyPr>
            <a:normAutofit/>
          </a:bodyPr>
          <a:lstStyle/>
          <a:p>
            <a:r>
              <a:rPr kumimoji="1" lang="ja-JP" altLang="en-US" dirty="0"/>
              <a:t>ご清聴ありがとうございました。</a:t>
            </a:r>
          </a:p>
        </p:txBody>
      </p:sp>
      <p:sp>
        <p:nvSpPr>
          <p:cNvPr id="2124" name="スライド番号プレースホルダ 3"/>
          <p:cNvSpPr>
            <a:spLocks noGrp="1"/>
          </p:cNvSpPr>
          <p:nvPr>
            <p:ph type="sldNum" sz="quarter" idx="10"/>
          </p:nvPr>
        </p:nvSpPr>
        <p:spPr/>
        <p:txBody>
          <a:bodyPr/>
          <a:lstStyle/>
          <a:p>
            <a:pPr defTabSz="906445">
              <a:defRPr/>
            </a:pPr>
            <a:fld id="{815D5A8C-B34C-4782-92A2-3C5734CA1D9E}" type="slidenum">
              <a:rPr lang="ja-JP" altLang="en-US">
                <a:solidFill>
                  <a:prstClr val="black"/>
                </a:solidFill>
              </a:rPr>
              <a:pPr defTabSz="906445">
                <a:defRPr/>
              </a:pPr>
              <a:t>36</a:t>
            </a:fld>
            <a:endParaRPr lang="ja-JP" altLang="en-US" dirty="0">
              <a:solidFill>
                <a:prstClr val="black"/>
              </a:solidFill>
            </a:endParaRPr>
          </a:p>
        </p:txBody>
      </p:sp>
    </p:spTree>
    <p:extLst>
      <p:ext uri="{BB962C8B-B14F-4D97-AF65-F5344CB8AC3E}">
        <p14:creationId xmlns:p14="http://schemas.microsoft.com/office/powerpoint/2010/main" val="3778554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11" name="四角形 1011"/>
          <p:cNvSpPr>
            <a:spLocks noGrp="1" noRot="1" noChangeAspect="1"/>
          </p:cNvSpPr>
          <p:nvPr>
            <p:ph type="sldImg" idx="2"/>
          </p:nvPr>
        </p:nvSpPr>
        <p:spPr>
          <a:prstGeom prst="rect">
            <a:avLst/>
          </a:prstGeom>
        </p:spPr>
        <p:txBody>
          <a:bodyPr/>
          <a:lstStyle/>
          <a:p>
            <a:endParaRPr kumimoji="1" lang="ja-JP" altLang="en-US"/>
          </a:p>
        </p:txBody>
      </p:sp>
      <p:sp>
        <p:nvSpPr>
          <p:cNvPr id="1812" name="四角形 1012"/>
          <p:cNvSpPr>
            <a:spLocks noGrp="1"/>
          </p:cNvSpPr>
          <p:nvPr>
            <p:ph type="body" sz="quarter" idx="3"/>
          </p:nvPr>
        </p:nvSpPr>
        <p:spPr>
          <a:xfrm>
            <a:off x="673101" y="4686300"/>
            <a:ext cx="5647108" cy="4440238"/>
          </a:xfrm>
          <a:prstGeom prst="rect">
            <a:avLst/>
          </a:prstGeom>
        </p:spPr>
        <p:txBody>
          <a:bodyPr>
            <a:normAutofit/>
          </a:bodyPr>
          <a:lstStyle/>
          <a:p>
            <a:r>
              <a:rPr kumimoji="1" lang="ja-JP" altLang="en-US" dirty="0">
                <a:latin typeface="ＭＳ Ｐゴシック"/>
                <a:ea typeface="ＭＳ Ｐゴシック"/>
                <a:cs typeface="+mn-lt"/>
              </a:rPr>
              <a:t>・これは、いじめの定義の変遷</a:t>
            </a:r>
            <a:r>
              <a:rPr kumimoji="1" lang="ja-JP" altLang="en-US" dirty="0" smtClean="0">
                <a:latin typeface="ＭＳ Ｐゴシック"/>
                <a:ea typeface="ＭＳ Ｐゴシック"/>
                <a:cs typeface="+mn-lt"/>
              </a:rPr>
              <a:t>です。</a:t>
            </a:r>
            <a:endParaRPr kumimoji="1" lang="ja-JP" altLang="en-US" dirty="0">
              <a:latin typeface="ＭＳ Ｐゴシック"/>
              <a:ea typeface="ＭＳ Ｐゴシック"/>
              <a:cs typeface="+mn-lt"/>
            </a:endParaRPr>
          </a:p>
          <a:p>
            <a:r>
              <a:rPr kumimoji="1" lang="ja-JP" altLang="en-US" dirty="0">
                <a:latin typeface="ＭＳ Ｐゴシック"/>
                <a:ea typeface="ＭＳ Ｐゴシック"/>
                <a:cs typeface="+mn-lt"/>
              </a:rPr>
              <a:t>・平成１７年以前は、「力の差」「継続的」「意図的」といったいわゆる社会通念上のいじめが定義として</a:t>
            </a:r>
            <a:r>
              <a:rPr kumimoji="1" lang="ja-JP" altLang="en-US" dirty="0" smtClean="0">
                <a:latin typeface="ＭＳ Ｐゴシック"/>
                <a:ea typeface="ＭＳ Ｐゴシック"/>
                <a:cs typeface="+mn-lt"/>
              </a:rPr>
              <a:t>ありました。</a:t>
            </a:r>
            <a:endParaRPr kumimoji="1" lang="ja-JP" altLang="en-US" dirty="0">
              <a:latin typeface="ＭＳ Ｐゴシック"/>
              <a:ea typeface="ＭＳ Ｐゴシック"/>
              <a:cs typeface="+mn-lt"/>
            </a:endParaRPr>
          </a:p>
          <a:p>
            <a:r>
              <a:rPr kumimoji="1" lang="ja-JP" altLang="en-US" dirty="0">
                <a:latin typeface="ＭＳ Ｐゴシック"/>
                <a:ea typeface="ＭＳ Ｐゴシック"/>
                <a:cs typeface="+mn-lt"/>
              </a:rPr>
              <a:t>・平成１８年度からは、いわゆる社会通念上の捉えは削除され、今のいじめの定義に近いものになって</a:t>
            </a:r>
            <a:r>
              <a:rPr kumimoji="1" lang="ja-JP" altLang="en-US" dirty="0" smtClean="0">
                <a:latin typeface="ＭＳ Ｐゴシック"/>
                <a:ea typeface="ＭＳ Ｐゴシック"/>
                <a:cs typeface="+mn-lt"/>
              </a:rPr>
              <a:t>いますが</a:t>
            </a:r>
            <a:r>
              <a:rPr kumimoji="1" lang="ja-JP" altLang="en-US" dirty="0">
                <a:latin typeface="ＭＳ Ｐゴシック"/>
                <a:ea typeface="ＭＳ Ｐゴシック"/>
                <a:cs typeface="+mn-lt"/>
              </a:rPr>
              <a:t>、②の「心理的、物理的な攻撃を受けたことにより」の「攻撃」が現在と違うところ</a:t>
            </a:r>
            <a:r>
              <a:rPr kumimoji="1" lang="ja-JP" altLang="en-US" dirty="0" smtClean="0">
                <a:latin typeface="ＭＳ Ｐゴシック"/>
                <a:ea typeface="ＭＳ Ｐゴシック"/>
                <a:cs typeface="+mn-lt"/>
              </a:rPr>
              <a:t>です。</a:t>
            </a:r>
            <a:endParaRPr kumimoji="1" lang="ja-JP" altLang="en-US" dirty="0">
              <a:latin typeface="ＭＳ Ｐゴシック"/>
              <a:ea typeface="ＭＳ Ｐゴシック"/>
              <a:cs typeface="+mn-lt"/>
            </a:endParaRPr>
          </a:p>
          <a:p>
            <a:r>
              <a:rPr kumimoji="1" lang="ja-JP" altLang="en-US" dirty="0">
                <a:latin typeface="ＭＳ Ｐゴシック"/>
                <a:ea typeface="ＭＳ Ｐゴシック"/>
                <a:cs typeface="+mn-lt"/>
              </a:rPr>
              <a:t>・平成２５年度にいじめ防止対策推進法が策定されて、いじめの定義が現在のものになって</a:t>
            </a:r>
            <a:r>
              <a:rPr kumimoji="1" lang="ja-JP" altLang="en-US" dirty="0" smtClean="0">
                <a:latin typeface="ＭＳ Ｐゴシック"/>
                <a:ea typeface="ＭＳ Ｐゴシック"/>
                <a:cs typeface="+mn-lt"/>
              </a:rPr>
              <a:t>います。</a:t>
            </a:r>
            <a:endParaRPr kumimoji="1" lang="ja-JP" altLang="en-US" dirty="0">
              <a:latin typeface="ＭＳ Ｐゴシック"/>
              <a:ea typeface="ＭＳ Ｐゴシック"/>
              <a:cs typeface="+mn-lt"/>
            </a:endParaRPr>
          </a:p>
          <a:p>
            <a:r>
              <a:rPr kumimoji="1" lang="ja-JP" altLang="en-US" dirty="0">
                <a:latin typeface="ＭＳ Ｐゴシック"/>
                <a:ea typeface="ＭＳ Ｐゴシック"/>
                <a:cs typeface="+mn-lt"/>
              </a:rPr>
              <a:t>・こうした定義になった背景には、「プロレスごっこだ」「じゃれあっているだけ」などと言い逃れ、いじめを認めようとしないこともしばしばあるので、子どもの尊厳を守ることを大前提に、いじめ被害を見落とさず、見逃さず、苦痛を訴えている子どもを救おうとする強いねらいがあると</a:t>
            </a:r>
            <a:r>
              <a:rPr kumimoji="1" lang="ja-JP" altLang="en-US" dirty="0" smtClean="0">
                <a:latin typeface="ＭＳ Ｐゴシック"/>
                <a:ea typeface="ＭＳ Ｐゴシック"/>
                <a:cs typeface="+mn-lt"/>
              </a:rPr>
              <a:t>いえます。</a:t>
            </a:r>
            <a:endParaRPr kumimoji="1" lang="ja-JP" altLang="en-US" dirty="0">
              <a:latin typeface="ＭＳ Ｐゴシック"/>
              <a:ea typeface="ＭＳ Ｐゴシック"/>
              <a:cs typeface="+mn-lt"/>
            </a:endParaRPr>
          </a:p>
          <a:p>
            <a:endParaRPr kumimoji="1" lang="ja-JP" altLang="en-US" dirty="0">
              <a:latin typeface="ＭＳ Ｐゴシック"/>
              <a:ea typeface="ＭＳ Ｐゴシック"/>
              <a:cs typeface="+mn-lt"/>
            </a:endParaRPr>
          </a:p>
          <a:p>
            <a:endParaRPr kumimoji="1" lang="ja-JP" altLang="en-US" dirty="0">
              <a:latin typeface="ＭＳ Ｐゴシック"/>
              <a:ea typeface="ＭＳ Ｐゴシック"/>
              <a:cs typeface="+mn-lt"/>
            </a:endParaRPr>
          </a:p>
          <a:p>
            <a:endParaRPr kumimoji="1" lang="ja-JP" altLang="en-US" dirty="0">
              <a:latin typeface="ＭＳ Ｐゴシック"/>
              <a:ea typeface="ＭＳ Ｐゴシック"/>
              <a:cs typeface="+mn-lt"/>
            </a:endParaRPr>
          </a:p>
        </p:txBody>
      </p:sp>
      <p:sp>
        <p:nvSpPr>
          <p:cNvPr id="1813" name="四角形 1013"/>
          <p:cNvSpPr>
            <a:spLocks noGrp="1"/>
          </p:cNvSpPr>
          <p:nvPr>
            <p:ph type="sldNum" sz="quarter" idx="5"/>
          </p:nvPr>
        </p:nvSpPr>
        <p:spPr>
          <a:prstGeom prst="rect">
            <a:avLst/>
          </a:prstGeom>
        </p:spPr>
        <p:txBody>
          <a:bodyPr vert="horz" lIns="91434" tIns="45717" rIns="91434" bIns="45717" rtlCol="0" anchor="b"/>
          <a:lstStyle>
            <a:lvl1pPr algn="r">
              <a:defRPr sz="1200">
                <a:latin typeface="Arial" charset="0"/>
                <a:ea typeface="ＭＳ Ｐゴシック" pitchFamily="50" charset="-128"/>
              </a:defRPr>
            </a:lvl1pPr>
          </a:lstStyle>
          <a:p>
            <a:pPr defTabSz="906445">
              <a:defRPr/>
            </a:pPr>
            <a:fld id="{815D5A8C-B34C-4782-92A2-3C5734CA1D9E}" type="slidenum">
              <a:rPr lang="ja-JP" altLang="en-US">
                <a:solidFill>
                  <a:prstClr val="black"/>
                </a:solidFill>
              </a:rPr>
              <a:pPr defTabSz="906445">
                <a:defRPr/>
              </a:pPr>
              <a:t>4</a:t>
            </a:fld>
            <a:endParaRPr lang="ja-JP" altLang="en-US" dirty="0">
              <a:solidFill>
                <a:prstClr val="black"/>
              </a:solidFill>
            </a:endParaRPr>
          </a:p>
        </p:txBody>
      </p:sp>
    </p:spTree>
    <p:extLst>
      <p:ext uri="{BB962C8B-B14F-4D97-AF65-F5344CB8AC3E}">
        <p14:creationId xmlns:p14="http://schemas.microsoft.com/office/powerpoint/2010/main" val="625329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24" name="スライド イメージ プレースホルダ 1"/>
          <p:cNvSpPr>
            <a:spLocks noGrp="1" noRot="1" noChangeAspect="1"/>
          </p:cNvSpPr>
          <p:nvPr>
            <p:ph type="sldImg"/>
          </p:nvPr>
        </p:nvSpPr>
        <p:spPr>
          <a:xfrm>
            <a:off x="903288" y="741363"/>
            <a:ext cx="4929187" cy="3697287"/>
          </a:xfrm>
        </p:spPr>
      </p:sp>
      <p:sp>
        <p:nvSpPr>
          <p:cNvPr id="1825" name="ノート プレースホルダ 2"/>
          <p:cNvSpPr>
            <a:spLocks noGrp="1"/>
          </p:cNvSpPr>
          <p:nvPr>
            <p:ph type="body" idx="1"/>
          </p:nvPr>
        </p:nvSpPr>
        <p:spPr>
          <a:xfrm>
            <a:off x="441946" y="4686538"/>
            <a:ext cx="5619590" cy="4439132"/>
          </a:xfrm>
        </p:spPr>
        <p:txBody>
          <a:bodyPr>
            <a:normAutofit/>
          </a:bodyPr>
          <a:lstStyle/>
          <a:p>
            <a:r>
              <a:rPr kumimoji="1" lang="ja-JP" altLang="en-US" dirty="0" smtClean="0">
                <a:latin typeface="ＭＳ Ｐゴシック"/>
                <a:ea typeface="ＭＳ Ｐゴシック"/>
              </a:rPr>
              <a:t>・</a:t>
            </a:r>
            <a:r>
              <a:rPr lang="ja-JP" altLang="en-US" dirty="0">
                <a:latin typeface="ＭＳ Ｐゴシック"/>
                <a:ea typeface="ＭＳ Ｐゴシック"/>
              </a:rPr>
              <a:t>「加害の子どもがいじめを意図して行っていない行為」「悪意のない行為」「偶発的な行為」「継続性がない行為」「相手を特定せずに行った行為」などであっても、その行為を受け止めた子どもが心身の苦痛を感じている場合は、「いじめ」に該当し、いわば水色の枠に</a:t>
            </a:r>
            <a:r>
              <a:rPr lang="ja-JP" altLang="en-US" dirty="0" smtClean="0">
                <a:latin typeface="ＭＳ Ｐゴシック"/>
                <a:ea typeface="ＭＳ Ｐゴシック"/>
              </a:rPr>
              <a:t>なります。</a:t>
            </a:r>
            <a:endParaRPr lang="ja-JP" altLang="en-US" dirty="0">
              <a:latin typeface="ＭＳ Ｐゴシック"/>
              <a:ea typeface="ＭＳ Ｐゴシック"/>
            </a:endParaRPr>
          </a:p>
          <a:p>
            <a:r>
              <a:rPr lang="ja-JP" altLang="en-US" dirty="0">
                <a:latin typeface="ＭＳ Ｐゴシック"/>
                <a:ea typeface="ＭＳ Ｐゴシック"/>
              </a:rPr>
              <a:t>・このようないじめは、大人社会のパワーハラスメントやセクシュアルハラスメントなどといった社会問題と重ねることが</a:t>
            </a:r>
            <a:r>
              <a:rPr lang="ja-JP" altLang="en-US" dirty="0" smtClean="0">
                <a:latin typeface="ＭＳ Ｐゴシック"/>
                <a:ea typeface="ＭＳ Ｐゴシック"/>
              </a:rPr>
              <a:t>できます。</a:t>
            </a:r>
            <a:endParaRPr lang="ja-JP" altLang="en-US" dirty="0">
              <a:latin typeface="ＭＳ Ｐゴシック"/>
              <a:ea typeface="ＭＳ Ｐゴシック"/>
            </a:endParaRPr>
          </a:p>
          <a:p>
            <a:r>
              <a:rPr lang="ja-JP" altLang="en-US" dirty="0">
                <a:latin typeface="ＭＳ Ｐゴシック"/>
                <a:ea typeface="ＭＳ Ｐゴシック"/>
              </a:rPr>
              <a:t>・悪意でない言葉といっても、相手が不快や苦痛と感じれば、その行為は、ハラスメントに</a:t>
            </a:r>
            <a:r>
              <a:rPr lang="ja-JP" altLang="en-US" dirty="0" smtClean="0">
                <a:latin typeface="ＭＳ Ｐゴシック"/>
                <a:ea typeface="ＭＳ Ｐゴシック"/>
              </a:rPr>
              <a:t>当たります。</a:t>
            </a:r>
            <a:endParaRPr lang="en-US" altLang="ja-JP" dirty="0" smtClean="0">
              <a:latin typeface="ＭＳ Ｐゴシック"/>
              <a:ea typeface="ＭＳ Ｐゴシック"/>
            </a:endParaRPr>
          </a:p>
          <a:p>
            <a:r>
              <a:rPr lang="ja-JP" altLang="en-US" dirty="0" smtClean="0">
                <a:latin typeface="ＭＳ Ｐゴシック"/>
                <a:ea typeface="ＭＳ Ｐゴシック"/>
              </a:rPr>
              <a:t>・したがって</a:t>
            </a:r>
            <a:r>
              <a:rPr lang="ja-JP" altLang="en-US" dirty="0">
                <a:latin typeface="ＭＳ Ｐゴシック"/>
                <a:ea typeface="ＭＳ Ｐゴシック"/>
              </a:rPr>
              <a:t>、同じ言葉でも人によって受け止め方が違うということを気づかせる必要が</a:t>
            </a:r>
            <a:r>
              <a:rPr lang="ja-JP" altLang="en-US" dirty="0" smtClean="0">
                <a:latin typeface="ＭＳ Ｐゴシック"/>
                <a:ea typeface="ＭＳ Ｐゴシック"/>
              </a:rPr>
              <a:t>あります。</a:t>
            </a:r>
            <a:endParaRPr lang="ja-JP" altLang="en-US" dirty="0">
              <a:latin typeface="ＭＳ Ｐゴシック"/>
              <a:ea typeface="ＭＳ Ｐゴシック"/>
            </a:endParaRPr>
          </a:p>
          <a:p>
            <a:r>
              <a:rPr kumimoji="1" lang="ja-JP" altLang="en-US" dirty="0">
                <a:latin typeface="ＭＳ Ｐゴシック"/>
                <a:ea typeface="ＭＳ Ｐゴシック"/>
              </a:rPr>
              <a:t>・矢印のギャップを認識し、子どものいじめをなくす取組を進めることと合わせて子どもの模範となる大人としての振るまいをしていくことも大切であると</a:t>
            </a:r>
            <a:r>
              <a:rPr kumimoji="1" lang="ja-JP" altLang="en-US" dirty="0" smtClean="0">
                <a:latin typeface="ＭＳ Ｐゴシック"/>
                <a:ea typeface="ＭＳ Ｐゴシック"/>
              </a:rPr>
              <a:t>考えます。</a:t>
            </a:r>
            <a:endParaRPr lang="ja-JP" altLang="en-US" dirty="0">
              <a:latin typeface="ＭＳ Ｐゴシック"/>
              <a:ea typeface="ＭＳ Ｐゴシック"/>
            </a:endParaRPr>
          </a:p>
          <a:p>
            <a:endParaRPr lang="ja-JP" altLang="en-US" dirty="0">
              <a:latin typeface="ＭＳ Ｐゴシック"/>
              <a:ea typeface="ＭＳ Ｐゴシック"/>
            </a:endParaRPr>
          </a:p>
          <a:p>
            <a:pPr defTabSz="906376">
              <a:defRPr/>
            </a:pPr>
            <a:endParaRPr kumimoji="1" lang="en-US" altLang="ja-JP" dirty="0">
              <a:latin typeface="ＭＳ Ｐゴシック"/>
              <a:ea typeface="ＭＳ Ｐゴシック"/>
            </a:endParaRPr>
          </a:p>
        </p:txBody>
      </p:sp>
      <p:sp>
        <p:nvSpPr>
          <p:cNvPr id="1826" name="スライド番号プレースホルダ 3"/>
          <p:cNvSpPr>
            <a:spLocks noGrp="1"/>
          </p:cNvSpPr>
          <p:nvPr>
            <p:ph type="sldNum" sz="quarter" idx="10"/>
          </p:nvPr>
        </p:nvSpPr>
        <p:spPr/>
        <p:txBody>
          <a:bodyPr/>
          <a:lstStyle/>
          <a:p>
            <a:pPr defTabSz="906445">
              <a:defRPr/>
            </a:pPr>
            <a:fld id="{D5B46303-F28F-4A05-827E-44ED447E41CD}" type="slidenum">
              <a:rPr lang="ja-JP" altLang="en-US">
                <a:solidFill>
                  <a:prstClr val="black"/>
                </a:solidFill>
              </a:rPr>
              <a:pPr defTabSz="906445">
                <a:defRPr/>
              </a:pPr>
              <a:t>5</a:t>
            </a:fld>
            <a:endParaRPr lang="ja-JP" altLang="en-US">
              <a:solidFill>
                <a:prstClr val="black"/>
              </a:solidFill>
            </a:endParaRPr>
          </a:p>
        </p:txBody>
      </p:sp>
    </p:spTree>
    <p:extLst>
      <p:ext uri="{BB962C8B-B14F-4D97-AF65-F5344CB8AC3E}">
        <p14:creationId xmlns:p14="http://schemas.microsoft.com/office/powerpoint/2010/main" val="1482584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41" name="スライド イメージ プレースホルダ 1"/>
          <p:cNvSpPr>
            <a:spLocks noGrp="1" noRot="1" noChangeAspect="1"/>
          </p:cNvSpPr>
          <p:nvPr>
            <p:ph type="sldImg"/>
          </p:nvPr>
        </p:nvSpPr>
        <p:spPr>
          <a:xfrm>
            <a:off x="903288" y="741363"/>
            <a:ext cx="4929187" cy="3697287"/>
          </a:xfrm>
        </p:spPr>
      </p:sp>
      <p:sp>
        <p:nvSpPr>
          <p:cNvPr id="1842" name="ノート プレースホルダ 2"/>
          <p:cNvSpPr>
            <a:spLocks noGrp="1"/>
          </p:cNvSpPr>
          <p:nvPr>
            <p:ph type="body" idx="1"/>
          </p:nvPr>
        </p:nvSpPr>
        <p:spPr/>
        <p:txBody>
          <a:bodyPr>
            <a:normAutofit/>
          </a:bodyPr>
          <a:lstStyle/>
          <a:p>
            <a:pPr defTabSz="906445"/>
            <a:r>
              <a:rPr lang="ja-JP" altLang="ja-JP" b="1" dirty="0">
                <a:latin typeface="ＭＳ Ｐゴシック"/>
                <a:ea typeface="ＭＳ Ｐゴシック"/>
              </a:rPr>
              <a:t>○ いじめの定義に関する例示</a:t>
            </a:r>
            <a:endParaRPr lang="ja-JP" altLang="ja-JP" dirty="0">
              <a:latin typeface="ＭＳ Ｐゴシック"/>
              <a:ea typeface="ＭＳ Ｐゴシック"/>
            </a:endParaRPr>
          </a:p>
          <a:p>
            <a:r>
              <a:rPr lang="ja-JP" altLang="en-US" dirty="0">
                <a:latin typeface="ＭＳ Ｐゴシック"/>
                <a:ea typeface="ＭＳ Ｐゴシック"/>
              </a:rPr>
              <a:t>・</a:t>
            </a:r>
            <a:r>
              <a:rPr lang="ja-JP" altLang="ja-JP" dirty="0">
                <a:latin typeface="ＭＳ Ｐゴシック"/>
                <a:ea typeface="ＭＳ Ｐゴシック"/>
              </a:rPr>
              <a:t>けんかやふざけ合いであっても、子どもの被害性に着目し、いじめか否かを判断するとしています。</a:t>
            </a:r>
            <a:endParaRPr>
              <a:latin typeface="ＭＳ Ｐゴシック"/>
              <a:ea typeface="ＭＳ Ｐゴシック"/>
            </a:endParaRPr>
          </a:p>
          <a:p>
            <a:r>
              <a:rPr lang="ja-JP" altLang="en-US" dirty="0">
                <a:latin typeface="ＭＳ Ｐゴシック"/>
                <a:ea typeface="ＭＳ Ｐゴシック"/>
              </a:rPr>
              <a:t>・</a:t>
            </a:r>
            <a:r>
              <a:rPr lang="ja-JP" altLang="ja-JP" dirty="0">
                <a:latin typeface="ＭＳ Ｐゴシック"/>
                <a:ea typeface="ＭＳ Ｐゴシック"/>
              </a:rPr>
              <a:t>また、インターネット上のいじめなどで当該の子どもがそのことを知らず、心身の苦痛を感じていない場合でも、加害の子どもに対しては、法の趣旨を踏まえた適切な対応が必要です（いじめの定義を限定的に解釈しないように注意）。</a:t>
            </a:r>
            <a:endParaRPr>
              <a:latin typeface="ＭＳ Ｐゴシック"/>
              <a:ea typeface="ＭＳ Ｐゴシック"/>
            </a:endParaRPr>
          </a:p>
          <a:p>
            <a:r>
              <a:rPr lang="ja-JP" altLang="en-US" dirty="0">
                <a:latin typeface="ＭＳ Ｐゴシック"/>
                <a:ea typeface="ＭＳ Ｐゴシック"/>
              </a:rPr>
              <a:t>・</a:t>
            </a:r>
            <a:r>
              <a:rPr lang="ja-JP" altLang="ja-JP" dirty="0">
                <a:latin typeface="ＭＳ Ｐゴシック"/>
                <a:ea typeface="ＭＳ Ｐゴシック"/>
              </a:rPr>
              <a:t>さらに、子どもの好意が、相手側の子どもにとって心身の苦痛であると受け取った場合、これも法の定義である「いじめ」に該当します。</a:t>
            </a:r>
            <a:endParaRPr lang="en-US" altLang="ja-JP" dirty="0">
              <a:latin typeface="ＭＳ Ｐゴシック"/>
              <a:ea typeface="ＭＳ Ｐゴシック"/>
            </a:endParaRPr>
          </a:p>
          <a:p>
            <a:r>
              <a:rPr lang="ja-JP" altLang="en-US" dirty="0">
                <a:latin typeface="ＭＳ Ｐゴシック"/>
                <a:ea typeface="ＭＳ Ｐゴシック"/>
              </a:rPr>
              <a:t>・</a:t>
            </a:r>
            <a:r>
              <a:rPr lang="ja-JP" altLang="ja-JP" dirty="0">
                <a:latin typeface="ＭＳ Ｐゴシック"/>
                <a:ea typeface="ＭＳ Ｐゴシック"/>
              </a:rPr>
              <a:t>その場合、「いじめ」という言葉を使わないで指導する柔軟な対応もできます。</a:t>
            </a:r>
            <a:endParaRPr lang="en-US" altLang="ja-JP" dirty="0">
              <a:latin typeface="ＭＳ Ｐゴシック"/>
              <a:ea typeface="ＭＳ Ｐゴシック"/>
            </a:endParaRPr>
          </a:p>
        </p:txBody>
      </p:sp>
      <p:sp>
        <p:nvSpPr>
          <p:cNvPr id="1843" name="スライド番号プレースホルダ 3"/>
          <p:cNvSpPr>
            <a:spLocks noGrp="1"/>
          </p:cNvSpPr>
          <p:nvPr>
            <p:ph type="sldNum" sz="quarter" idx="10"/>
          </p:nvPr>
        </p:nvSpPr>
        <p:spPr/>
        <p:txBody>
          <a:bodyPr/>
          <a:lstStyle/>
          <a:p>
            <a:pPr defTabSz="906445" fontAlgn="auto">
              <a:spcBef>
                <a:spcPts val="0"/>
              </a:spcBef>
              <a:spcAft>
                <a:spcPts val="0"/>
              </a:spcAft>
              <a:defRPr/>
            </a:pPr>
            <a:fld id="{536D068F-F71D-4228-9217-054FFBEDAA85}" type="slidenum">
              <a:rPr lang="ja-JP" altLang="en-US">
                <a:solidFill>
                  <a:prstClr val="black"/>
                </a:solidFill>
                <a:latin typeface="Calibri"/>
              </a:rPr>
              <a:pPr defTabSz="906445" fontAlgn="auto">
                <a:spcBef>
                  <a:spcPts val="0"/>
                </a:spcBef>
                <a:spcAft>
                  <a:spcPts val="0"/>
                </a:spcAft>
                <a:defRPr/>
              </a:pPr>
              <a:t>6</a:t>
            </a:fld>
            <a:endParaRPr lang="ja-JP" altLang="en-US">
              <a:solidFill>
                <a:prstClr val="black"/>
              </a:solidFill>
              <a:latin typeface="Calibri"/>
            </a:endParaRPr>
          </a:p>
        </p:txBody>
      </p:sp>
    </p:spTree>
    <p:extLst>
      <p:ext uri="{BB962C8B-B14F-4D97-AF65-F5344CB8AC3E}">
        <p14:creationId xmlns:p14="http://schemas.microsoft.com/office/powerpoint/2010/main" val="464798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47" name="スライド イメージ プレースホルダ 1"/>
          <p:cNvSpPr>
            <a:spLocks noGrp="1" noRot="1" noChangeAspect="1" noTextEdit="1"/>
          </p:cNvSpPr>
          <p:nvPr>
            <p:ph type="sldImg"/>
          </p:nvPr>
        </p:nvSpPr>
        <p:spPr>
          <a:noFill/>
          <a:ln>
            <a:solidFill>
              <a:srgbClr val="000000"/>
            </a:solidFill>
            <a:miter lim="800000"/>
            <a:headEnd/>
            <a:tailEnd/>
          </a:ln>
        </p:spPr>
      </p:sp>
      <p:sp>
        <p:nvSpPr>
          <p:cNvPr id="1848" name="ノート プレースホルダ 2"/>
          <p:cNvSpPr>
            <a:spLocks noGrp="1"/>
          </p:cNvSpPr>
          <p:nvPr>
            <p:ph type="body" idx="1"/>
          </p:nvPr>
        </p:nvSpPr>
        <p:spPr>
          <a:noFill/>
        </p:spPr>
        <p:txBody>
          <a:bodyPr wrap="square" numCol="1" anchor="t" anchorCtr="0" compatLnSpc="1">
            <a:prstTxWarp prst="textNoShape">
              <a:avLst/>
            </a:prstTxWarp>
            <a:normAutofit/>
          </a:bodyPr>
          <a:lstStyle/>
          <a:p>
            <a:pPr eaLnBrk="1" hangingPunct="1">
              <a:spcBef>
                <a:spcPct val="0"/>
              </a:spcBef>
            </a:pPr>
            <a:r>
              <a:rPr lang="ja-JP" altLang="en-US">
                <a:latin typeface="ＭＳ Ｐゴシック"/>
                <a:ea typeface="ＭＳ Ｐゴシック"/>
              </a:rPr>
              <a:t>いじめの「認知件数」とは、何でしょうか。</a:t>
            </a:r>
            <a:endParaRPr>
              <a:latin typeface="ＭＳ Ｐゴシック"/>
              <a:ea typeface="ＭＳ Ｐゴシック"/>
            </a:endParaRPr>
          </a:p>
          <a:p>
            <a:pPr eaLnBrk="1" hangingPunct="1">
              <a:spcBef>
                <a:spcPct val="0"/>
              </a:spcBef>
            </a:pPr>
            <a:r>
              <a:rPr lang="ja-JP" altLang="en-US">
                <a:latin typeface="ＭＳ Ｐゴシック"/>
                <a:ea typeface="ＭＳ Ｐゴシック"/>
              </a:rPr>
              <a:t>認知、つまり、いじめだと認めた数ということですね。</a:t>
            </a:r>
            <a:endParaRPr>
              <a:latin typeface="ＭＳ Ｐゴシック"/>
              <a:ea typeface="ＭＳ Ｐゴシック"/>
            </a:endParaRPr>
          </a:p>
        </p:txBody>
      </p:sp>
      <p:sp>
        <p:nvSpPr>
          <p:cNvPr id="1849" name="スライド番号プレースホルダ 3"/>
          <p:cNvSpPr>
            <a:spLocks noGrp="1"/>
          </p:cNvSpPr>
          <p:nvPr>
            <p:ph type="sldNum" sz="quarter" idx="5"/>
          </p:nvPr>
        </p:nvSpPr>
        <p:spPr>
          <a:ln>
            <a:miter lim="800000"/>
            <a:headEnd/>
            <a:tailEnd/>
          </a:ln>
        </p:spPr>
        <p:txBody>
          <a:bodyPr wrap="square" numCol="1" anchorCtr="0" compatLnSpc="1">
            <a:prstTxWarp prst="textNoShape">
              <a:avLst/>
            </a:prstTxWarp>
          </a:bodyPr>
          <a:lstStyle/>
          <a:p>
            <a:pPr defTabSz="906445">
              <a:defRPr/>
            </a:pPr>
            <a:fld id="{1E881DBD-05F0-4566-92B7-0BE7BA887801}" type="slidenum">
              <a:rPr lang="ja-JP" altLang="en-US">
                <a:solidFill>
                  <a:prstClr val="black"/>
                </a:solidFill>
              </a:rPr>
              <a:pPr defTabSz="906445">
                <a:defRPr/>
              </a:pPr>
              <a:t>7</a:t>
            </a:fld>
            <a:endParaRPr lang="ja-JP" altLang="en-US">
              <a:solidFill>
                <a:prstClr val="black"/>
              </a:solidFill>
            </a:endParaRPr>
          </a:p>
        </p:txBody>
      </p:sp>
    </p:spTree>
    <p:extLst>
      <p:ext uri="{BB962C8B-B14F-4D97-AF65-F5344CB8AC3E}">
        <p14:creationId xmlns:p14="http://schemas.microsoft.com/office/powerpoint/2010/main" val="3208017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54" name="四角形 397"/>
          <p:cNvSpPr>
            <a:spLocks noGrp="1" noRot="1" noChangeAspect="1"/>
          </p:cNvSpPr>
          <p:nvPr>
            <p:ph type="sldImg" idx="2"/>
          </p:nvPr>
        </p:nvSpPr>
        <p:spPr>
          <a:prstGeom prst="rect">
            <a:avLst/>
          </a:prstGeom>
        </p:spPr>
        <p:txBody>
          <a:bodyPr/>
          <a:lstStyle/>
          <a:p>
            <a:endParaRPr kumimoji="1" lang="ja-JP" altLang="en-US"/>
          </a:p>
        </p:txBody>
      </p:sp>
      <p:sp>
        <p:nvSpPr>
          <p:cNvPr id="1855" name="四角形 398"/>
          <p:cNvSpPr>
            <a:spLocks noGrp="1"/>
          </p:cNvSpPr>
          <p:nvPr>
            <p:ph type="body" sz="quarter" idx="3"/>
          </p:nvPr>
        </p:nvSpPr>
        <p:spPr>
          <a:prstGeom prst="rect">
            <a:avLst/>
          </a:prstGeom>
        </p:spPr>
        <p:txBody>
          <a:bodyPr>
            <a:normAutofit/>
          </a:bodyPr>
          <a:lstStyle/>
          <a:p>
            <a:r>
              <a:rPr kumimoji="1" lang="ja-JP" altLang="en-US" dirty="0">
                <a:latin typeface="ＭＳ Ｐゴシック"/>
                <a:ea typeface="ＭＳ Ｐゴシック"/>
              </a:rPr>
              <a:t>こんな事案があったら学校はどうしていると思いますか？</a:t>
            </a:r>
            <a:endParaRPr>
              <a:latin typeface="ＭＳ Ｐゴシック"/>
              <a:ea typeface="ＭＳ Ｐゴシック"/>
            </a:endParaRPr>
          </a:p>
          <a:p>
            <a:r>
              <a:rPr kumimoji="1" lang="ja-JP" altLang="en-US" dirty="0">
                <a:latin typeface="ＭＳ Ｐゴシック"/>
                <a:ea typeface="ＭＳ Ｐゴシック"/>
              </a:rPr>
              <a:t>（事例を読む）</a:t>
            </a:r>
            <a:endParaRPr>
              <a:latin typeface="ＭＳ Ｐゴシック"/>
              <a:ea typeface="ＭＳ Ｐゴシック"/>
            </a:endParaRPr>
          </a:p>
        </p:txBody>
      </p:sp>
      <p:sp>
        <p:nvSpPr>
          <p:cNvPr id="1856" name="四角形 399"/>
          <p:cNvSpPr>
            <a:spLocks noGrp="1"/>
          </p:cNvSpPr>
          <p:nvPr>
            <p:ph type="sldNum" sz="quarter" idx="5"/>
          </p:nvPr>
        </p:nvSpPr>
        <p:spPr>
          <a:prstGeom prst="rect">
            <a:avLst/>
          </a:prstGeom>
        </p:spPr>
        <p:txBody>
          <a:bodyPr vert="horz" lIns="90644" tIns="45322" rIns="90644" bIns="45322" rtlCol="0" anchor="b"/>
          <a:lstStyle>
            <a:lvl1pPr algn="r">
              <a:defRPr sz="1200"/>
            </a:lvl1pPr>
          </a:lstStyle>
          <a:p>
            <a:pPr defTabSz="906445">
              <a:defRPr/>
            </a:pPr>
            <a:fld id="{48DB9735-3920-4B7D-8602-9213614D0888}" type="slidenum">
              <a:rPr lang="ja-JP" altLang="en-US">
                <a:solidFill>
                  <a:prstClr val="black"/>
                </a:solidFill>
              </a:rPr>
              <a:pPr defTabSz="906445">
                <a:defRPr/>
              </a:pPr>
              <a:t>8</a:t>
            </a:fld>
            <a:endParaRPr lang="ja-JP" altLang="en-US">
              <a:solidFill>
                <a:prstClr val="black"/>
              </a:solidFill>
            </a:endParaRPr>
          </a:p>
        </p:txBody>
      </p:sp>
    </p:spTree>
    <p:extLst>
      <p:ext uri="{BB962C8B-B14F-4D97-AF65-F5344CB8AC3E}">
        <p14:creationId xmlns:p14="http://schemas.microsoft.com/office/powerpoint/2010/main" val="3823295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63" name="四角形 394"/>
          <p:cNvSpPr>
            <a:spLocks noGrp="1" noRot="1" noChangeAspect="1"/>
          </p:cNvSpPr>
          <p:nvPr>
            <p:ph type="sldImg" idx="2"/>
          </p:nvPr>
        </p:nvSpPr>
        <p:spPr>
          <a:xfrm>
            <a:off x="1185863" y="549275"/>
            <a:ext cx="4443412" cy="3333750"/>
          </a:xfrm>
          <a:prstGeom prst="rect">
            <a:avLst/>
          </a:prstGeom>
        </p:spPr>
        <p:txBody>
          <a:bodyPr/>
          <a:lstStyle/>
          <a:p>
            <a:endParaRPr kumimoji="1" lang="ja-JP" altLang="en-US"/>
          </a:p>
        </p:txBody>
      </p:sp>
      <p:sp>
        <p:nvSpPr>
          <p:cNvPr id="1864" name="四角形 395"/>
          <p:cNvSpPr>
            <a:spLocks noGrp="1"/>
          </p:cNvSpPr>
          <p:nvPr>
            <p:ph type="body" sz="quarter" idx="3"/>
          </p:nvPr>
        </p:nvSpPr>
        <p:spPr>
          <a:xfrm>
            <a:off x="673101" y="4285156"/>
            <a:ext cx="5389563" cy="4440238"/>
          </a:xfrm>
          <a:prstGeom prst="rect">
            <a:avLst/>
          </a:prstGeom>
        </p:spPr>
        <p:txBody>
          <a:bodyPr>
            <a:normAutofit/>
          </a:bodyPr>
          <a:lstStyle/>
          <a:p>
            <a:r>
              <a:rPr kumimoji="1" lang="ja-JP" altLang="en-US" dirty="0">
                <a:latin typeface="ＭＳ Ｐゴシック"/>
                <a:ea typeface="ＭＳ Ｐゴシック"/>
              </a:rPr>
              <a:t>こんな事例があったとき、学校はどんな対応をするでしょうか</a:t>
            </a:r>
            <a:endParaRPr>
              <a:latin typeface="ＭＳ Ｐゴシック"/>
              <a:ea typeface="ＭＳ Ｐゴシック"/>
            </a:endParaRPr>
          </a:p>
          <a:p>
            <a:r>
              <a:rPr kumimoji="1" lang="ja-JP" altLang="en-US" dirty="0" smtClean="0">
                <a:latin typeface="ＭＳ Ｐゴシック"/>
                <a:ea typeface="ＭＳ Ｐゴシック"/>
              </a:rPr>
              <a:t>（クリックをして青枠と下段を読む</a:t>
            </a:r>
            <a:r>
              <a:rPr kumimoji="1" lang="ja-JP" altLang="en-US" dirty="0">
                <a:latin typeface="ＭＳ Ｐゴシック"/>
                <a:ea typeface="ＭＳ Ｐゴシック"/>
              </a:rPr>
              <a:t>）</a:t>
            </a:r>
            <a:endParaRPr>
              <a:latin typeface="ＭＳ Ｐゴシック"/>
              <a:ea typeface="ＭＳ Ｐゴシック"/>
            </a:endParaRPr>
          </a:p>
          <a:p>
            <a:endParaRPr kumimoji="1" lang="ja-JP" altLang="en-US" dirty="0">
              <a:latin typeface="ＭＳ Ｐゴシック"/>
              <a:ea typeface="ＭＳ Ｐゴシック"/>
            </a:endParaRPr>
          </a:p>
          <a:p>
            <a:r>
              <a:rPr kumimoji="1" lang="ja-JP" altLang="en-US" dirty="0">
                <a:latin typeface="ＭＳ Ｐゴシック"/>
                <a:ea typeface="ＭＳ Ｐゴシック"/>
              </a:rPr>
              <a:t>ニュースで聞く事案でいじめで自殺に追い込まれるほどのもの。そのいくつかは最初はささいなものでした</a:t>
            </a:r>
            <a:r>
              <a:rPr kumimoji="1" lang="ja-JP" altLang="en-US" dirty="0" smtClean="0">
                <a:latin typeface="ＭＳ Ｐゴシック"/>
                <a:ea typeface="ＭＳ Ｐゴシック"/>
              </a:rPr>
              <a:t>。</a:t>
            </a:r>
            <a:endParaRPr kumimoji="1" lang="en-US" altLang="ja-JP" dirty="0" smtClean="0">
              <a:latin typeface="ＭＳ Ｐゴシック"/>
              <a:ea typeface="ＭＳ Ｐゴシック"/>
            </a:endParaRPr>
          </a:p>
          <a:p>
            <a:r>
              <a:rPr kumimoji="1" lang="ja-JP" altLang="en-US" dirty="0" smtClean="0">
                <a:latin typeface="ＭＳ Ｐゴシック"/>
                <a:ea typeface="ＭＳ Ｐゴシック"/>
              </a:rPr>
              <a:t>先生方</a:t>
            </a:r>
            <a:r>
              <a:rPr kumimoji="1" lang="ja-JP" altLang="en-US" dirty="0">
                <a:latin typeface="ＭＳ Ｐゴシック"/>
                <a:ea typeface="ＭＳ Ｐゴシック"/>
              </a:rPr>
              <a:t>の認識としてじゃれ合いであるとか、グループの遊びに見えたのが本人には苦痛で自ら命を落とすまで追い込まれたケースが</a:t>
            </a:r>
            <a:r>
              <a:rPr kumimoji="1" lang="ja-JP" altLang="en-US" dirty="0" smtClean="0">
                <a:latin typeface="ＭＳ Ｐゴシック"/>
                <a:ea typeface="ＭＳ Ｐゴシック"/>
              </a:rPr>
              <a:t>あります。</a:t>
            </a:r>
            <a:endParaRPr kumimoji="1" lang="ja-JP" altLang="en-US" dirty="0">
              <a:latin typeface="ＭＳ Ｐゴシック"/>
              <a:ea typeface="ＭＳ Ｐゴシック"/>
            </a:endParaRPr>
          </a:p>
          <a:p>
            <a:endParaRPr kumimoji="1" lang="ja-JP" altLang="en-US" dirty="0">
              <a:latin typeface="ＭＳ Ｐゴシック"/>
              <a:ea typeface="ＭＳ Ｐゴシック"/>
            </a:endParaRPr>
          </a:p>
          <a:p>
            <a:r>
              <a:rPr kumimoji="1" lang="ja-JP" altLang="en-US" dirty="0">
                <a:latin typeface="ＭＳ Ｐゴシック"/>
                <a:ea typeface="ＭＳ Ｐゴシック"/>
              </a:rPr>
              <a:t>ならば</a:t>
            </a:r>
            <a:r>
              <a:rPr kumimoji="1" lang="ja-JP" altLang="en-US" dirty="0" smtClean="0">
                <a:latin typeface="ＭＳ Ｐゴシック"/>
                <a:ea typeface="ＭＳ Ｐゴシック"/>
              </a:rPr>
              <a:t>、学校</a:t>
            </a:r>
            <a:r>
              <a:rPr kumimoji="1" lang="ja-JP" altLang="en-US" dirty="0">
                <a:latin typeface="ＭＳ Ｐゴシック"/>
                <a:ea typeface="ＭＳ Ｐゴシック"/>
              </a:rPr>
              <a:t>は、いじめ被害を見落とすこと・見逃すことをさけるためにささいなことでも積極的にいじめと捉え、学校で設置しているいじめの対策組織委員会などで情報を共有し、学校でできる対応を行っていくことで、子供たちが安心して学校生活を送れるようにしています。</a:t>
            </a:r>
            <a:endParaRPr>
              <a:latin typeface="ＭＳ Ｐゴシック"/>
              <a:ea typeface="ＭＳ Ｐゴシック"/>
            </a:endParaRPr>
          </a:p>
        </p:txBody>
      </p:sp>
      <p:sp>
        <p:nvSpPr>
          <p:cNvPr id="1865" name="四角形 396"/>
          <p:cNvSpPr>
            <a:spLocks noGrp="1"/>
          </p:cNvSpPr>
          <p:nvPr>
            <p:ph type="sldNum" sz="quarter" idx="5"/>
          </p:nvPr>
        </p:nvSpPr>
        <p:spPr>
          <a:prstGeom prst="rect">
            <a:avLst/>
          </a:prstGeom>
        </p:spPr>
        <p:txBody>
          <a:bodyPr vert="horz" lIns="90644" tIns="45322" rIns="90644" bIns="45322" rtlCol="0" anchor="b"/>
          <a:lstStyle>
            <a:lvl1pPr algn="r">
              <a:defRPr sz="1200"/>
            </a:lvl1pPr>
          </a:lstStyle>
          <a:p>
            <a:pPr defTabSz="906445">
              <a:defRPr/>
            </a:pPr>
            <a:fld id="{48DB9735-3920-4B7D-8602-9213614D0888}" type="slidenum">
              <a:rPr lang="ja-JP" altLang="en-US">
                <a:solidFill>
                  <a:prstClr val="black"/>
                </a:solidFill>
              </a:rPr>
              <a:pPr defTabSz="906445">
                <a:defRPr/>
              </a:pPr>
              <a:t>9</a:t>
            </a:fld>
            <a:endParaRPr lang="ja-JP" altLang="en-US">
              <a:solidFill>
                <a:prstClr val="black"/>
              </a:solidFill>
            </a:endParaRPr>
          </a:p>
        </p:txBody>
      </p:sp>
    </p:spTree>
    <p:extLst>
      <p:ext uri="{BB962C8B-B14F-4D97-AF65-F5344CB8AC3E}">
        <p14:creationId xmlns:p14="http://schemas.microsoft.com/office/powerpoint/2010/main" val="1063635775"/>
      </p:ext>
    </p:extLst>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101.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102.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103.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104.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105.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106.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107.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108.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109.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111.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112.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113.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114.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115.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116.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117.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118.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119.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5.xml" /></Relationships>
</file>

<file path=ppt/slideLayouts/_rels/slideLayout1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5.xml" /></Relationships>
</file>

<file path=ppt/slideLayouts/_rels/slideLayout121.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5.xml" /></Relationships>
</file>

<file path=ppt/slideLayouts/_rels/slideLayout122.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23.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24.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25.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26.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27.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28.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29.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30.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31.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32.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33.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34.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35.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36.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37.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38.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39.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40.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141.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6.xml" /></Relationships>
</file>

<file path=ppt/slideLayouts/_rels/slideLayout142.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143.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144.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145.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146.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147.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148.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149.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1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50.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151.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152.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153.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154.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155.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156.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157.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158.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159.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1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60.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161.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7.xml" /></Relationships>
</file>

<file path=ppt/slideLayouts/_rels/slideLayout1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9.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5.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26.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7.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8.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29.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31.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32.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33.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34.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35.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36.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37.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38.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39.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41.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42.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43.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44.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45.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46.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47.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48.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2.xml" /></Relationships>
</file>

<file path=ppt/slideLayouts/_rels/slideLayout49.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51.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52.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53.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54.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55.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56.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57.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58.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59.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61.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62.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63.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64.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65.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66.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67.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68.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69.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71.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3.xml" /></Relationships>
</file>

<file path=ppt/slideLayouts/_rels/slideLayout72.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73.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74.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75.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76.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77.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78.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79.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81.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82.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83.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84.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85.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86.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87.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88.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89.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91.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92.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93.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94.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4.xml" /></Relationships>
</file>

<file path=ppt/slideLayouts/_rels/slideLayout95.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96.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97.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98.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99.xml.rels><?xml version="1.0" encoding="UTF-8"?><Relationships xmlns="http://schemas.openxmlformats.org/package/2006/relationships"><Relationship Id="rId1" Type="http://schemas.openxmlformats.org/officeDocument/2006/relationships/slideMaster" Target="../slideMasters/slideMaster5.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0" name=""/>
        <p:cNvGrpSpPr/>
        <p:nvPr/>
      </p:nvGrpSpPr>
      <p:grpSpPr>
        <a:xfrm>
          <a:off x="0" y="0"/>
          <a:ext cx="0" cy="0"/>
          <a:chOff x="0" y="0"/>
          <a:chExt cx="0" cy="0"/>
        </a:xfrm>
      </p:grpSpPr>
      <p:sp>
        <p:nvSpPr>
          <p:cNvPr id="1031"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1032"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1033" name="日付プレースホルダ 3"/>
          <p:cNvSpPr>
            <a:spLocks noGrp="1"/>
          </p:cNvSpPr>
          <p:nvPr>
            <p:ph type="dt" sz="half" idx="10"/>
          </p:nvPr>
        </p:nvSpPr>
        <p:spPr/>
        <p:txBody>
          <a:bodyPr/>
          <a:lstStyle>
            <a:lvl1pPr>
              <a:defRPr/>
            </a:lvl1pPr>
          </a:lstStyle>
          <a:p>
            <a:pPr>
              <a:defRPr/>
            </a:pPr>
            <a:fld id="{D35CF5F9-4E21-4FBF-B41F-2ADA355327FB}" type="datetimeFigureOut">
              <a:rPr lang="ja-JP" altLang="en-US">
                <a:solidFill>
                  <a:prstClr val="black">
                    <a:tint val="75000"/>
                  </a:prstClr>
                </a:solidFill>
              </a:rPr>
              <a:pPr>
                <a:defRPr/>
              </a:pPr>
              <a:t>2020/3/23</a:t>
            </a:fld>
            <a:endParaRPr lang="ja-JP" altLang="en-US">
              <a:solidFill>
                <a:prstClr val="black">
                  <a:tint val="75000"/>
                </a:prstClr>
              </a:solidFill>
            </a:endParaRPr>
          </a:p>
        </p:txBody>
      </p:sp>
      <p:sp>
        <p:nvSpPr>
          <p:cNvPr id="103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035" name="スライド番号プレースホルダ 5"/>
          <p:cNvSpPr>
            <a:spLocks noGrp="1"/>
          </p:cNvSpPr>
          <p:nvPr>
            <p:ph type="sldNum" sz="quarter" idx="12"/>
          </p:nvPr>
        </p:nvSpPr>
        <p:spPr/>
        <p:txBody>
          <a:bodyPr/>
          <a:lstStyle>
            <a:lvl1pPr>
              <a:defRPr/>
            </a:lvl1pPr>
          </a:lstStyle>
          <a:p>
            <a:pPr>
              <a:defRPr/>
            </a:pPr>
            <a:fld id="{3EEC8D5B-2AC9-44FC-989F-897E4327DA43}"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0" name=""/>
        <p:cNvGrpSpPr/>
        <p:nvPr/>
      </p:nvGrpSpPr>
      <p:grpSpPr>
        <a:xfrm>
          <a:off x="0" y="0"/>
          <a:ext cx="0" cy="0"/>
          <a:chOff x="0" y="0"/>
          <a:chExt cx="0" cy="0"/>
        </a:xfrm>
      </p:grpSpPr>
      <p:sp>
        <p:nvSpPr>
          <p:cNvPr id="1088" name="タイトル 1"/>
          <p:cNvSpPr>
            <a:spLocks noGrp="1"/>
          </p:cNvSpPr>
          <p:nvPr>
            <p:ph type="title"/>
          </p:nvPr>
        </p:nvSpPr>
        <p:spPr/>
        <p:txBody>
          <a:bodyPr/>
          <a:lstStyle/>
          <a:p>
            <a:r>
              <a:rPr lang="ja-JP" altLang="en-US"/>
              <a:t>マスタ タイトルの書式設定</a:t>
            </a:r>
          </a:p>
        </p:txBody>
      </p:sp>
      <p:sp>
        <p:nvSpPr>
          <p:cNvPr id="1089"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90" name="日付プレースホルダ 3"/>
          <p:cNvSpPr>
            <a:spLocks noGrp="1"/>
          </p:cNvSpPr>
          <p:nvPr>
            <p:ph type="dt" sz="half" idx="10"/>
          </p:nvPr>
        </p:nvSpPr>
        <p:spPr/>
        <p:txBody>
          <a:bodyPr/>
          <a:lstStyle>
            <a:lvl1pPr>
              <a:defRPr/>
            </a:lvl1pPr>
          </a:lstStyle>
          <a:p>
            <a:pPr>
              <a:defRPr/>
            </a:pPr>
            <a:fld id="{C1AB7EEC-11F6-4124-80BE-D98F6EADA4C9}" type="datetimeFigureOut">
              <a:rPr lang="ja-JP" altLang="en-US">
                <a:solidFill>
                  <a:prstClr val="black">
                    <a:tint val="75000"/>
                  </a:prstClr>
                </a:solidFill>
              </a:rPr>
              <a:pPr>
                <a:defRPr/>
              </a:pPr>
              <a:t>2020/3/23</a:t>
            </a:fld>
            <a:endParaRPr lang="ja-JP" altLang="en-US">
              <a:solidFill>
                <a:prstClr val="black">
                  <a:tint val="75000"/>
                </a:prstClr>
              </a:solidFill>
            </a:endParaRPr>
          </a:p>
        </p:txBody>
      </p:sp>
      <p:sp>
        <p:nvSpPr>
          <p:cNvPr id="1091"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092" name="スライド番号プレースホルダ 5"/>
          <p:cNvSpPr>
            <a:spLocks noGrp="1"/>
          </p:cNvSpPr>
          <p:nvPr>
            <p:ph type="sldNum" sz="quarter" idx="12"/>
          </p:nvPr>
        </p:nvSpPr>
        <p:spPr/>
        <p:txBody>
          <a:bodyPr/>
          <a:lstStyle>
            <a:lvl1pPr>
              <a:defRPr/>
            </a:lvl1pPr>
          </a:lstStyle>
          <a:p>
            <a:pPr>
              <a:defRPr/>
            </a:pPr>
            <a:fld id="{407B2477-C15F-48B3-B365-BDBB39C05325}"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0" name=""/>
        <p:cNvGrpSpPr/>
        <p:nvPr/>
      </p:nvGrpSpPr>
      <p:grpSpPr>
        <a:xfrm>
          <a:off x="0" y="0"/>
          <a:ext cx="0" cy="0"/>
          <a:chOff x="0" y="0"/>
          <a:chExt cx="0" cy="0"/>
        </a:xfrm>
      </p:grpSpPr>
      <p:sp>
        <p:nvSpPr>
          <p:cNvPr id="1477" name="タイトル 1"/>
          <p:cNvSpPr>
            <a:spLocks noGrp="1"/>
          </p:cNvSpPr>
          <p:nvPr>
            <p:ph type="title"/>
          </p:nvPr>
        </p:nvSpPr>
        <p:spPr/>
        <p:txBody>
          <a:bodyPr/>
          <a:lstStyle/>
          <a:p>
            <a:r>
              <a:rPr lang="ja-JP" altLang="en-US"/>
              <a:t>マスタ タイトルの書式設定</a:t>
            </a:r>
          </a:p>
        </p:txBody>
      </p:sp>
      <p:sp>
        <p:nvSpPr>
          <p:cNvPr id="1478" name="日付プレースホルダ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84B8860-8CF7-4FA9-B4D0-6D6ED2593083}"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2020/3/23</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79" name="フッター プレースホルダ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80"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C3F0392-BDA0-472D-AC30-E5359E34ECD2}"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1110311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0" name=""/>
        <p:cNvGrpSpPr/>
        <p:nvPr/>
      </p:nvGrpSpPr>
      <p:grpSpPr>
        <a:xfrm>
          <a:off x="0" y="0"/>
          <a:ext cx="0" cy="0"/>
          <a:chOff x="0" y="0"/>
          <a:chExt cx="0" cy="0"/>
        </a:xfrm>
      </p:grpSpPr>
      <p:sp>
        <p:nvSpPr>
          <p:cNvPr id="1482" name="日付プレースホルダ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20A8B36-7D3A-42D0-A8F2-5833732E0FA6}"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2020/3/23</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83" name="フッター プレースホルダ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84"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147FC9C-95C1-4671-BF6E-52D14AFDDEC4}"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5363289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0" name=""/>
        <p:cNvGrpSpPr/>
        <p:nvPr/>
      </p:nvGrpSpPr>
      <p:grpSpPr>
        <a:xfrm>
          <a:off x="0" y="0"/>
          <a:ext cx="0" cy="0"/>
          <a:chOff x="0" y="0"/>
          <a:chExt cx="0" cy="0"/>
        </a:xfrm>
      </p:grpSpPr>
      <p:sp>
        <p:nvSpPr>
          <p:cNvPr id="1486"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1487"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488"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489" name="日付プレースホルダ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C64A0AF-59D2-4C4E-B54D-08243131EE0F}"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2020/3/23</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90" name="フッター プレースホルダ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91"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81B35F0-F691-4782-994F-D7D5798CA674}"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710344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0" name=""/>
        <p:cNvGrpSpPr/>
        <p:nvPr/>
      </p:nvGrpSpPr>
      <p:grpSpPr>
        <a:xfrm>
          <a:off x="0" y="0"/>
          <a:ext cx="0" cy="0"/>
          <a:chOff x="0" y="0"/>
          <a:chExt cx="0" cy="0"/>
        </a:xfrm>
      </p:grpSpPr>
      <p:sp>
        <p:nvSpPr>
          <p:cNvPr id="1493"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1494"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1495"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496" name="日付プレースホルダ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AF2AC11-10A5-4BD1-849A-27B6D311102A}"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2020/3/23</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97" name="フッター プレースホルダ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98"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DB1663A-A377-4CB2-9A6C-27CD60E36751}"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5653275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0" name=""/>
        <p:cNvGrpSpPr/>
        <p:nvPr/>
      </p:nvGrpSpPr>
      <p:grpSpPr>
        <a:xfrm>
          <a:off x="0" y="0"/>
          <a:ext cx="0" cy="0"/>
          <a:chOff x="0" y="0"/>
          <a:chExt cx="0" cy="0"/>
        </a:xfrm>
      </p:grpSpPr>
      <p:sp>
        <p:nvSpPr>
          <p:cNvPr id="1500" name="タイトル 1"/>
          <p:cNvSpPr>
            <a:spLocks noGrp="1"/>
          </p:cNvSpPr>
          <p:nvPr>
            <p:ph type="title"/>
          </p:nvPr>
        </p:nvSpPr>
        <p:spPr/>
        <p:txBody>
          <a:bodyPr/>
          <a:lstStyle/>
          <a:p>
            <a:r>
              <a:rPr lang="ja-JP" altLang="en-US"/>
              <a:t>マスタ タイトルの書式設定</a:t>
            </a:r>
          </a:p>
        </p:txBody>
      </p:sp>
      <p:sp>
        <p:nvSpPr>
          <p:cNvPr id="1501"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502" name="日付プレースホルダ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1AB7EEC-11F6-4124-80BE-D98F6EADA4C9}"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2020/3/23</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503" name="フッター プレースホルダ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504"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07B2477-C15F-48B3-B365-BDBB39C05325}"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91464553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0" name=""/>
        <p:cNvGrpSpPr/>
        <p:nvPr/>
      </p:nvGrpSpPr>
      <p:grpSpPr>
        <a:xfrm>
          <a:off x="0" y="0"/>
          <a:ext cx="0" cy="0"/>
          <a:chOff x="0" y="0"/>
          <a:chExt cx="0" cy="0"/>
        </a:xfrm>
      </p:grpSpPr>
      <p:sp>
        <p:nvSpPr>
          <p:cNvPr id="1506"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1507"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508" name="日付プレースホルダ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AC3BE1D-8289-4301-990B-E9DD47EDEC61}"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2020/3/23</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509" name="フッター プレースホルダ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510"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79EC0E0-017A-437D-9D9D-6B4F3FC058BF}"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3732699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userDrawn="1">
  <p:cSld name="1_タイトルとコンテンツ">
    <p:spTree>
      <p:nvGrpSpPr>
        <p:cNvPr id="0" name=""/>
        <p:cNvGrpSpPr/>
        <p:nvPr/>
      </p:nvGrpSpPr>
      <p:grpSpPr>
        <a:xfrm>
          <a:off x="0" y="0"/>
          <a:ext cx="0" cy="0"/>
          <a:chOff x="0" y="0"/>
          <a:chExt cx="0" cy="0"/>
        </a:xfrm>
      </p:grpSpPr>
      <p:sp>
        <p:nvSpPr>
          <p:cNvPr id="1512"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361644439"/>
      </p:ext>
    </p:extLst>
  </p:cSld>
  <p:clrMapOvr>
    <a:masterClrMapping/>
  </p:clrMapOvr>
  <p:transition>
    <p:fade thruBlk="1"/>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dgm">
  <p:cSld name="タイトルと、図表または組織図">
    <p:spTree>
      <p:nvGrpSpPr>
        <p:cNvPr id="0" name=""/>
        <p:cNvGrpSpPr/>
        <p:nvPr/>
      </p:nvGrpSpPr>
      <p:grpSpPr>
        <a:xfrm>
          <a:off x="0" y="0"/>
          <a:ext cx="0" cy="0"/>
          <a:chOff x="0" y="0"/>
          <a:chExt cx="0" cy="0"/>
        </a:xfrm>
      </p:grpSpPr>
      <p:sp>
        <p:nvSpPr>
          <p:cNvPr id="1514" name="タイトル 1"/>
          <p:cNvSpPr>
            <a:spLocks noGrp="1"/>
          </p:cNvSpPr>
          <p:nvPr>
            <p:ph type="title"/>
          </p:nvPr>
        </p:nvSpPr>
        <p:spPr>
          <a:xfrm>
            <a:off x="609600" y="304800"/>
            <a:ext cx="7772400" cy="1143000"/>
          </a:xfrm>
        </p:spPr>
        <p:txBody>
          <a:bodyPr/>
          <a:lstStyle/>
          <a:p>
            <a:r>
              <a:rPr lang="ja-JP" altLang="en-US"/>
              <a:t>マスタ タイトルの書式設定</a:t>
            </a:r>
          </a:p>
        </p:txBody>
      </p:sp>
      <p:sp>
        <p:nvSpPr>
          <p:cNvPr id="1515" name="SmartArt プレースホルダ 2"/>
          <p:cNvSpPr>
            <a:spLocks noGrp="1"/>
          </p:cNvSpPr>
          <p:nvPr>
            <p:ph type="dgm" idx="1"/>
          </p:nvPr>
        </p:nvSpPr>
        <p:spPr>
          <a:xfrm>
            <a:off x="838200" y="1905000"/>
            <a:ext cx="7772400" cy="4114800"/>
          </a:xfrm>
        </p:spPr>
        <p:txBody>
          <a:bodyPr/>
          <a:lstStyle/>
          <a:p>
            <a:pPr lvl="0"/>
            <a:endParaRPr lang="ja-JP" altLang="en-US" noProof="0"/>
          </a:p>
        </p:txBody>
      </p:sp>
      <p:sp>
        <p:nvSpPr>
          <p:cNvPr id="1516" name="Rectangle 65"/>
          <p:cNvSpPr>
            <a:spLocks noGrp="1" noChangeArrowheads="1"/>
          </p:cNvSpPr>
          <p:nvPr>
            <p:ph type="dt" sz="half" idx="10"/>
          </p:nvPr>
        </p:nvSpPr>
        <p:spPr/>
        <p:txBody>
          <a:bodyPr/>
          <a:lstStyle>
            <a:lvl1pPr>
              <a:defRPr>
                <a:solidFill>
                  <a:prstClr val="white">
                    <a:tint val="75000"/>
                  </a:prst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28F3FBB-CBFA-48C4-BC3E-1E6D06DD7D59}" type="datetime1">
              <a:rPr kumimoji="1" lang="ja-JP" altLang="en-US" sz="1200" b="0" i="0" u="none" strike="noStrike" kern="1200" cap="none" spc="0" normalizeH="0" baseline="0" noProof="0">
                <a:ln>
                  <a:noFill/>
                </a:ln>
                <a:solidFill>
                  <a:prstClr val="white">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2020/3/23</a:t>
            </a:fld>
            <a:endParaRPr kumimoji="1" lang="en-US" altLang="ja-JP" sz="1200" b="0" i="0" u="none" strike="noStrike" kern="1200" cap="none" spc="0" normalizeH="0" baseline="0" noProof="0">
              <a:ln>
                <a:noFill/>
              </a:ln>
              <a:solidFill>
                <a:prstClr val="white">
                  <a:tint val="75000"/>
                </a:prstClr>
              </a:solidFill>
              <a:effectLst/>
              <a:uLnTx/>
              <a:uFillTx/>
              <a:latin typeface="Arial" charset="0"/>
              <a:ea typeface="ＭＳ Ｐゴシック" charset="-128"/>
              <a:cs typeface="+mn-cs"/>
            </a:endParaRPr>
          </a:p>
        </p:txBody>
      </p:sp>
      <p:sp>
        <p:nvSpPr>
          <p:cNvPr id="1517" name="Rectangle 66"/>
          <p:cNvSpPr>
            <a:spLocks noGrp="1" noChangeArrowheads="1"/>
          </p:cNvSpPr>
          <p:nvPr>
            <p:ph type="ftr" sz="quarter" idx="11"/>
          </p:nvPr>
        </p:nvSpPr>
        <p:spPr/>
        <p:txBody>
          <a:bodyPr/>
          <a:lstStyle>
            <a:lvl1pPr>
              <a:defRPr>
                <a:solidFill>
                  <a:prstClr val="white">
                    <a:tint val="75000"/>
                  </a:prst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prstClr val="white">
                  <a:tint val="75000"/>
                </a:prstClr>
              </a:solidFill>
              <a:effectLst/>
              <a:uLnTx/>
              <a:uFillTx/>
              <a:latin typeface="Arial" charset="0"/>
              <a:ea typeface="ＭＳ Ｐゴシック" charset="-128"/>
              <a:cs typeface="+mn-cs"/>
            </a:endParaRPr>
          </a:p>
        </p:txBody>
      </p:sp>
      <p:sp>
        <p:nvSpPr>
          <p:cNvPr id="1518" name="Rectangle 67"/>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7064731-74C8-46EC-8C07-936AF28A9BD6}" type="slidenum">
              <a:rPr kumimoji="1" lang="en-US" altLang="ja-JP"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67454933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1_セクション見出し">
    <p:spTree>
      <p:nvGrpSpPr>
        <p:cNvPr id="0" name=""/>
        <p:cNvGrpSpPr/>
        <p:nvPr/>
      </p:nvGrpSpPr>
      <p:grpSpPr>
        <a:xfrm>
          <a:off x="0" y="0"/>
          <a:ext cx="0" cy="0"/>
          <a:chOff x="0" y="0"/>
          <a:chExt cx="0" cy="0"/>
        </a:xfrm>
      </p:grpSpPr>
      <p:sp>
        <p:nvSpPr>
          <p:cNvPr id="1520" name="正方形/長方形 11"/>
          <p:cNvSpPr/>
          <p:nvPr/>
        </p:nvSpPr>
        <p:spPr>
          <a:xfrm>
            <a:off x="0" y="0"/>
            <a:ext cx="9144000" cy="6858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0042492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userDrawn="1">
  <p:cSld name="3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41063906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0" name=""/>
        <p:cNvGrpSpPr/>
        <p:nvPr/>
      </p:nvGrpSpPr>
      <p:grpSpPr>
        <a:xfrm>
          <a:off x="0" y="0"/>
          <a:ext cx="0" cy="0"/>
          <a:chOff x="0" y="0"/>
          <a:chExt cx="0" cy="0"/>
        </a:xfrm>
      </p:grpSpPr>
      <p:sp>
        <p:nvSpPr>
          <p:cNvPr id="1094"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1095"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96" name="日付プレースホルダ 3"/>
          <p:cNvSpPr>
            <a:spLocks noGrp="1"/>
          </p:cNvSpPr>
          <p:nvPr>
            <p:ph type="dt" sz="half" idx="10"/>
          </p:nvPr>
        </p:nvSpPr>
        <p:spPr/>
        <p:txBody>
          <a:bodyPr/>
          <a:lstStyle>
            <a:lvl1pPr>
              <a:defRPr/>
            </a:lvl1pPr>
          </a:lstStyle>
          <a:p>
            <a:pPr>
              <a:defRPr/>
            </a:pPr>
            <a:fld id="{9AC3BE1D-8289-4301-990B-E9DD47EDEC61}" type="datetimeFigureOut">
              <a:rPr lang="ja-JP" altLang="en-US">
                <a:solidFill>
                  <a:prstClr val="black">
                    <a:tint val="75000"/>
                  </a:prstClr>
                </a:solidFill>
              </a:rPr>
              <a:pPr>
                <a:defRPr/>
              </a:pPr>
              <a:t>2020/3/23</a:t>
            </a:fld>
            <a:endParaRPr lang="ja-JP" altLang="en-US">
              <a:solidFill>
                <a:prstClr val="black">
                  <a:tint val="75000"/>
                </a:prstClr>
              </a:solidFill>
            </a:endParaRPr>
          </a:p>
        </p:txBody>
      </p:sp>
      <p:sp>
        <p:nvSpPr>
          <p:cNvPr id="1097"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098" name="スライド番号プレースホルダ 5"/>
          <p:cNvSpPr>
            <a:spLocks noGrp="1"/>
          </p:cNvSpPr>
          <p:nvPr>
            <p:ph type="sldNum" sz="quarter" idx="12"/>
          </p:nvPr>
        </p:nvSpPr>
        <p:spPr/>
        <p:txBody>
          <a:bodyPr/>
          <a:lstStyle>
            <a:lvl1pPr>
              <a:defRPr/>
            </a:lvl1pPr>
          </a:lstStyle>
          <a:p>
            <a:pPr>
              <a:defRPr/>
            </a:pPr>
            <a:fld id="{F79EC0E0-017A-437D-9D9D-6B4F3FC058BF}"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userDrawn="1">
  <p:cSld name="2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2743740573"/>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userDrawn="1">
  <p:cSld name="4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865365046"/>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5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923515614"/>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userDrawn="1">
  <p:cSld name="6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19094555"/>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userDrawn="1">
  <p:cSld name="7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4068984922"/>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userDrawn="1">
  <p:cSld name="8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833576622"/>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userDrawn="1">
  <p:cSld name="9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2911429989"/>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userDrawn="1">
  <p:cSld name="10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023742387"/>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userDrawn="1">
  <p:cSld name="11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484647837"/>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cSld name="2_タイトルとコンテンツ">
    <p:spTree>
      <p:nvGrpSpPr>
        <p:cNvPr id="0" name=""/>
        <p:cNvGrpSpPr/>
        <p:nvPr/>
      </p:nvGrpSpPr>
      <p:grpSpPr>
        <a:xfrm>
          <a:off x="0" y="0"/>
          <a:ext cx="0" cy="0"/>
          <a:chOff x="0" y="0"/>
          <a:chExt cx="0" cy="0"/>
        </a:xfrm>
      </p:grpSpPr>
      <p:sp>
        <p:nvSpPr>
          <p:cNvPr id="1532" name="日付プレースホルダー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4931351-92F6-47B4-B6FA-08BBE8070DF3}" type="datetimeFigureOut">
              <a:rPr kumimoji="1" lang="ja-JP" altLang="en-US" sz="1200" b="0" i="0" u="none" strike="noStrike" kern="1200" cap="none" spc="0" normalizeH="0" baseline="0" noProof="0" smtClean="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2020/3/23</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533" name="フッター プレースホルダー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534" name="スライド番号プレースホルダー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1BA656-2F84-4DA0-AE18-13749AE773DB}" type="slidenum">
              <a:rPr kumimoji="1" lang="ja-JP" altLang="en-US" sz="1200" b="0" i="0" u="none" strike="noStrike" kern="1200" cap="none" spc="0" normalizeH="0" baseline="0" noProof="0" smtClean="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535" name="テキスト プレースホルダー 2"/>
          <p:cNvSpPr>
            <a:spLocks noGrp="1"/>
          </p:cNvSpPr>
          <p:nvPr>
            <p:ph idx="1"/>
          </p:nvPr>
        </p:nvSpPr>
        <p:spPr>
          <a:xfrm>
            <a:off x="446509" y="1600200"/>
            <a:ext cx="8250988" cy="4375914"/>
          </a:xfrm>
          <a:prstGeom prst="rect">
            <a:avLst/>
          </a:prstGeom>
        </p:spPr>
        <p:txBody>
          <a:bodyPr vert="horz" lIns="91424" tIns="45712" rIns="91424" bIns="45712" rtlCol="0">
            <a:normAutofit/>
          </a:bodyPr>
          <a:lstStyle>
            <a:lvl1pPr>
              <a:defRPr sz="2800"/>
            </a:lvl1pPr>
            <a:lvl2pPr>
              <a:defRPr sz="2100"/>
            </a:lvl2pPr>
            <a:lvl3pPr>
              <a:defRPr sz="1800"/>
            </a:lvl3pPr>
            <a:lvl4pPr>
              <a:defRPr sz="1600"/>
            </a:lvl4pPr>
            <a:lvl5pPr>
              <a:defRPr sz="1600"/>
            </a:lvl5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536" name="タイトル プレースホルダー 1"/>
          <p:cNvSpPr>
            <a:spLocks noGrp="1"/>
          </p:cNvSpPr>
          <p:nvPr>
            <p:ph type="title"/>
          </p:nvPr>
        </p:nvSpPr>
        <p:spPr>
          <a:xfrm>
            <a:off x="457203" y="424711"/>
            <a:ext cx="8229600" cy="653106"/>
          </a:xfrm>
          <a:prstGeom prst="rect">
            <a:avLst/>
          </a:prstGeom>
        </p:spPr>
        <p:txBody>
          <a:bodyPr vert="horz" lIns="91424" tIns="45712" rIns="91424" bIns="45712" rtlCol="0" anchor="ctr">
            <a:noAutofit/>
          </a:bodyPr>
          <a:lstStyle>
            <a:lvl1pPr algn="l">
              <a:defRPr sz="3500" b="1"/>
            </a:lvl1pPr>
          </a:lstStyle>
          <a:p>
            <a:r>
              <a:rPr kumimoji="1" lang="ja-JP" altLang="en-US"/>
              <a:t>マスタ タイトルの書式設定</a:t>
            </a:r>
            <a:endParaRPr kumimoji="1" lang="ja-JP" altLang="en-US" dirty="0"/>
          </a:p>
        </p:txBody>
      </p:sp>
      <p:pic>
        <p:nvPicPr>
          <p:cNvPr id="1537" name="図 2" descr="C:\Users\PD_Fukasawa\Desktop\Back-03.png"/>
          <p:cNvPicPr>
            <a:picLocks noChangeAspect="1" noChangeArrowheads="1"/>
          </p:cNvPicPr>
          <p:nvPr/>
        </p:nvPicPr>
        <p:blipFill>
          <a:blip r:embed="rId1">
            <a:duotone>
              <a:schemeClr val="accent4">
                <a:shade val="45000"/>
                <a:satMod val="135000"/>
              </a:schemeClr>
              <a:prstClr val="white"/>
            </a:duotone>
          </a:blip>
          <a:srcRect l="27940"/>
          <a:stretch>
            <a:fillRect/>
          </a:stretch>
        </p:blipFill>
        <p:spPr>
          <a:xfrm flipH="1">
            <a:off x="0" y="0"/>
            <a:ext cx="6588224" cy="6856560"/>
          </a:xfrm>
          <a:prstGeom prst="rect">
            <a:avLst/>
          </a:prstGeom>
          <a:noFill/>
        </p:spPr>
      </p:pic>
      <p:pic>
        <p:nvPicPr>
          <p:cNvPr id="1538" name="図 2" descr="C:\Users\PD_Fukasawa\Desktop\Back-03.png"/>
          <p:cNvPicPr>
            <a:picLocks noChangeAspect="1" noChangeArrowheads="1"/>
          </p:cNvPicPr>
          <p:nvPr userDrawn="1"/>
        </p:nvPicPr>
        <p:blipFill>
          <a:blip r:embed="rId1">
            <a:duotone>
              <a:schemeClr val="accent4">
                <a:shade val="45000"/>
                <a:satMod val="135000"/>
              </a:schemeClr>
              <a:prstClr val="white"/>
            </a:duotone>
          </a:blip>
          <a:srcRect l="27802" r="44106"/>
          <a:stretch>
            <a:fillRect/>
          </a:stretch>
        </p:blipFill>
        <p:spPr>
          <a:xfrm flipH="1">
            <a:off x="6575527" y="0"/>
            <a:ext cx="2568476" cy="6856560"/>
          </a:xfrm>
          <a:prstGeom prst="rect">
            <a:avLst/>
          </a:prstGeom>
          <a:noFill/>
        </p:spPr>
      </p:pic>
    </p:spTree>
    <p:extLst>
      <p:ext uri="{BB962C8B-B14F-4D97-AF65-F5344CB8AC3E}">
        <p14:creationId xmlns:p14="http://schemas.microsoft.com/office/powerpoint/2010/main" val="390382822"/>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タイトルとコンテンツ">
    <p:spTree>
      <p:nvGrpSpPr>
        <p:cNvPr id="0" name=""/>
        <p:cNvGrpSpPr/>
        <p:nvPr/>
      </p:nvGrpSpPr>
      <p:grpSpPr>
        <a:xfrm>
          <a:off x="0" y="0"/>
          <a:ext cx="0" cy="0"/>
          <a:chOff x="0" y="0"/>
          <a:chExt cx="0" cy="0"/>
        </a:xfrm>
      </p:grpSpPr>
      <p:sp>
        <p:nvSpPr>
          <p:cNvPr id="1100"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394682145"/>
      </p:ext>
    </p:extLst>
  </p:cSld>
  <p:clrMapOvr>
    <a:masterClrMapping/>
  </p:clrMapOvr>
  <p:transition>
    <p:fade thruBlk="1"/>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cSld name="3_タイトルとコンテンツ">
    <p:spTree>
      <p:nvGrpSpPr>
        <p:cNvPr id="0" name=""/>
        <p:cNvGrpSpPr/>
        <p:nvPr/>
      </p:nvGrpSpPr>
      <p:grpSpPr>
        <a:xfrm>
          <a:off x="0" y="0"/>
          <a:ext cx="0" cy="0"/>
          <a:chOff x="0" y="0"/>
          <a:chExt cx="0" cy="0"/>
        </a:xfrm>
      </p:grpSpPr>
      <p:sp>
        <p:nvSpPr>
          <p:cNvPr id="1540" name="日付プレースホルダー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4931351-92F6-47B4-B6FA-08BBE8070DF3}" type="datetimeFigureOut">
              <a:rPr kumimoji="1" lang="ja-JP" altLang="en-US" sz="1200" b="0" i="0" u="none" strike="noStrike" kern="1200" cap="none" spc="0" normalizeH="0" baseline="0" noProof="0" smtClean="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2020/3/23</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541" name="フッター プレースホルダー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542" name="スライド番号プレースホルダー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1BA656-2F84-4DA0-AE18-13749AE773DB}" type="slidenum">
              <a:rPr kumimoji="1" lang="ja-JP" altLang="en-US" sz="1200" b="0" i="0" u="none" strike="noStrike" kern="1200" cap="none" spc="0" normalizeH="0" baseline="0" noProof="0" smtClean="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543" name="テキスト プレースホルダー 2"/>
          <p:cNvSpPr>
            <a:spLocks noGrp="1"/>
          </p:cNvSpPr>
          <p:nvPr>
            <p:ph idx="1"/>
          </p:nvPr>
        </p:nvSpPr>
        <p:spPr>
          <a:xfrm>
            <a:off x="446509" y="1600200"/>
            <a:ext cx="8250988" cy="4375914"/>
          </a:xfrm>
          <a:prstGeom prst="rect">
            <a:avLst/>
          </a:prstGeom>
        </p:spPr>
        <p:txBody>
          <a:bodyPr vert="horz" lIns="91424" tIns="45712" rIns="91424" bIns="45712" rtlCol="0">
            <a:normAutofit/>
          </a:bodyPr>
          <a:lstStyle>
            <a:lvl1pPr>
              <a:defRPr sz="2800"/>
            </a:lvl1pPr>
            <a:lvl2pPr>
              <a:defRPr sz="2100"/>
            </a:lvl2pPr>
            <a:lvl3pPr>
              <a:defRPr sz="1800"/>
            </a:lvl3pPr>
            <a:lvl4pPr>
              <a:defRPr sz="1600"/>
            </a:lvl4pPr>
            <a:lvl5pPr>
              <a:defRPr sz="1600"/>
            </a:lvl5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544" name="タイトル プレースホルダー 1"/>
          <p:cNvSpPr>
            <a:spLocks noGrp="1"/>
          </p:cNvSpPr>
          <p:nvPr>
            <p:ph type="title"/>
          </p:nvPr>
        </p:nvSpPr>
        <p:spPr>
          <a:xfrm>
            <a:off x="457203" y="424711"/>
            <a:ext cx="8229600" cy="653106"/>
          </a:xfrm>
          <a:prstGeom prst="rect">
            <a:avLst/>
          </a:prstGeom>
        </p:spPr>
        <p:txBody>
          <a:bodyPr vert="horz" lIns="91424" tIns="45712" rIns="91424" bIns="45712" rtlCol="0" anchor="ctr">
            <a:noAutofit/>
          </a:bodyPr>
          <a:lstStyle>
            <a:lvl1pPr algn="l">
              <a:defRPr sz="3500" b="1"/>
            </a:lvl1pPr>
          </a:lstStyle>
          <a:p>
            <a:r>
              <a:rPr kumimoji="1" lang="ja-JP" altLang="en-US"/>
              <a:t>マスタ タイトルの書式設定</a:t>
            </a:r>
            <a:endParaRPr kumimoji="1" lang="ja-JP" altLang="en-US" dirty="0"/>
          </a:p>
        </p:txBody>
      </p:sp>
      <p:pic>
        <p:nvPicPr>
          <p:cNvPr id="1545" name="図 2" descr="C:\Users\PD_Fukasawa\Desktop\Back-03.png"/>
          <p:cNvPicPr>
            <a:picLocks noChangeAspect="1" noChangeArrowheads="1"/>
          </p:cNvPicPr>
          <p:nvPr/>
        </p:nvPicPr>
        <p:blipFill>
          <a:blip r:embed="rId1">
            <a:duotone>
              <a:schemeClr val="accent4">
                <a:shade val="45000"/>
                <a:satMod val="135000"/>
              </a:schemeClr>
              <a:prstClr val="white"/>
            </a:duotone>
          </a:blip>
          <a:srcRect l="27940"/>
          <a:stretch>
            <a:fillRect/>
          </a:stretch>
        </p:blipFill>
        <p:spPr>
          <a:xfrm flipH="1">
            <a:off x="0" y="0"/>
            <a:ext cx="6588224" cy="6856560"/>
          </a:xfrm>
          <a:prstGeom prst="rect">
            <a:avLst/>
          </a:prstGeom>
          <a:noFill/>
        </p:spPr>
      </p:pic>
      <p:pic>
        <p:nvPicPr>
          <p:cNvPr id="1546" name="図 2" descr="C:\Users\PD_Fukasawa\Desktop\Back-03.png"/>
          <p:cNvPicPr>
            <a:picLocks noChangeAspect="1" noChangeArrowheads="1"/>
          </p:cNvPicPr>
          <p:nvPr userDrawn="1"/>
        </p:nvPicPr>
        <p:blipFill>
          <a:blip r:embed="rId1">
            <a:duotone>
              <a:schemeClr val="accent4">
                <a:shade val="45000"/>
                <a:satMod val="135000"/>
              </a:schemeClr>
              <a:prstClr val="white"/>
            </a:duotone>
          </a:blip>
          <a:srcRect l="27802" r="44106"/>
          <a:stretch>
            <a:fillRect/>
          </a:stretch>
        </p:blipFill>
        <p:spPr>
          <a:xfrm flipH="1">
            <a:off x="6575527" y="0"/>
            <a:ext cx="2568476" cy="6856560"/>
          </a:xfrm>
          <a:prstGeom prst="rect">
            <a:avLst/>
          </a:prstGeom>
          <a:noFill/>
        </p:spPr>
      </p:pic>
    </p:spTree>
    <p:extLst>
      <p:ext uri="{BB962C8B-B14F-4D97-AF65-F5344CB8AC3E}">
        <p14:creationId xmlns:p14="http://schemas.microsoft.com/office/powerpoint/2010/main" val="1386061605"/>
      </p:ext>
    </p:extLst>
  </p:cSld>
  <p:clrMapOvr>
    <a:masterClrMapping/>
  </p:clrMapOvr>
  <p:transition>
    <p:fade thruBlk="1"/>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cSld name="4_タイトルとコンテンツ">
    <p:spTree>
      <p:nvGrpSpPr>
        <p:cNvPr id="0" name=""/>
        <p:cNvGrpSpPr/>
        <p:nvPr/>
      </p:nvGrpSpPr>
      <p:grpSpPr>
        <a:xfrm>
          <a:off x="0" y="0"/>
          <a:ext cx="0" cy="0"/>
          <a:chOff x="0" y="0"/>
          <a:chExt cx="0" cy="0"/>
        </a:xfrm>
      </p:grpSpPr>
      <p:sp>
        <p:nvSpPr>
          <p:cNvPr id="1548" name="日付プレースホルダー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4931351-92F6-47B4-B6FA-08BBE8070DF3}" type="datetimeFigureOut">
              <a:rPr kumimoji="1" lang="ja-JP" altLang="en-US" sz="1200" b="0" i="0" u="none" strike="noStrike" kern="1200" cap="none" spc="0" normalizeH="0" baseline="0" noProof="0" smtClean="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2020/3/23</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549" name="フッター プレースホルダー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550" name="スライド番号プレースホルダー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1BA656-2F84-4DA0-AE18-13749AE773DB}" type="slidenum">
              <a:rPr kumimoji="1" lang="ja-JP" altLang="en-US" sz="1200" b="0" i="0" u="none" strike="noStrike" kern="1200" cap="none" spc="0" normalizeH="0" baseline="0" noProof="0" smtClean="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551" name="テキスト プレースホルダー 2"/>
          <p:cNvSpPr>
            <a:spLocks noGrp="1"/>
          </p:cNvSpPr>
          <p:nvPr>
            <p:ph idx="1"/>
          </p:nvPr>
        </p:nvSpPr>
        <p:spPr>
          <a:xfrm>
            <a:off x="446509" y="1600200"/>
            <a:ext cx="8250988" cy="4375914"/>
          </a:xfrm>
          <a:prstGeom prst="rect">
            <a:avLst/>
          </a:prstGeom>
        </p:spPr>
        <p:txBody>
          <a:bodyPr vert="horz" lIns="91424" tIns="45712" rIns="91424" bIns="45712" rtlCol="0">
            <a:normAutofit/>
          </a:bodyPr>
          <a:lstStyle>
            <a:lvl1pPr>
              <a:defRPr sz="2800"/>
            </a:lvl1pPr>
            <a:lvl2pPr>
              <a:defRPr sz="2100"/>
            </a:lvl2pPr>
            <a:lvl3pPr>
              <a:defRPr sz="1800"/>
            </a:lvl3pPr>
            <a:lvl4pPr>
              <a:defRPr sz="1600"/>
            </a:lvl4pPr>
            <a:lvl5pPr>
              <a:defRPr sz="1600"/>
            </a:lvl5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552" name="タイトル プレースホルダー 1"/>
          <p:cNvSpPr>
            <a:spLocks noGrp="1"/>
          </p:cNvSpPr>
          <p:nvPr>
            <p:ph type="title"/>
          </p:nvPr>
        </p:nvSpPr>
        <p:spPr>
          <a:xfrm>
            <a:off x="457203" y="424711"/>
            <a:ext cx="8229600" cy="653106"/>
          </a:xfrm>
          <a:prstGeom prst="rect">
            <a:avLst/>
          </a:prstGeom>
        </p:spPr>
        <p:txBody>
          <a:bodyPr vert="horz" lIns="91424" tIns="45712" rIns="91424" bIns="45712" rtlCol="0" anchor="ctr">
            <a:noAutofit/>
          </a:bodyPr>
          <a:lstStyle>
            <a:lvl1pPr algn="l">
              <a:defRPr sz="3500" b="1"/>
            </a:lvl1pPr>
          </a:lstStyle>
          <a:p>
            <a:r>
              <a:rPr kumimoji="1" lang="ja-JP" altLang="en-US"/>
              <a:t>マスタ タイトルの書式設定</a:t>
            </a:r>
            <a:endParaRPr kumimoji="1" lang="ja-JP" altLang="en-US" dirty="0"/>
          </a:p>
        </p:txBody>
      </p:sp>
      <p:pic>
        <p:nvPicPr>
          <p:cNvPr id="1553" name="図 2" descr="C:\Users\PD_Fukasawa\Desktop\Back-03.png"/>
          <p:cNvPicPr>
            <a:picLocks noChangeAspect="1" noChangeArrowheads="1"/>
          </p:cNvPicPr>
          <p:nvPr/>
        </p:nvPicPr>
        <p:blipFill>
          <a:blip r:embed="rId1">
            <a:duotone>
              <a:schemeClr val="accent4">
                <a:shade val="45000"/>
                <a:satMod val="135000"/>
              </a:schemeClr>
              <a:prstClr val="white"/>
            </a:duotone>
          </a:blip>
          <a:srcRect l="27940"/>
          <a:stretch>
            <a:fillRect/>
          </a:stretch>
        </p:blipFill>
        <p:spPr>
          <a:xfrm flipH="1">
            <a:off x="0" y="0"/>
            <a:ext cx="6588224" cy="6856560"/>
          </a:xfrm>
          <a:prstGeom prst="rect">
            <a:avLst/>
          </a:prstGeom>
          <a:noFill/>
        </p:spPr>
      </p:pic>
      <p:pic>
        <p:nvPicPr>
          <p:cNvPr id="1554" name="図 2" descr="C:\Users\PD_Fukasawa\Desktop\Back-03.png"/>
          <p:cNvPicPr>
            <a:picLocks noChangeAspect="1" noChangeArrowheads="1"/>
          </p:cNvPicPr>
          <p:nvPr userDrawn="1"/>
        </p:nvPicPr>
        <p:blipFill>
          <a:blip r:embed="rId1">
            <a:duotone>
              <a:schemeClr val="accent4">
                <a:shade val="45000"/>
                <a:satMod val="135000"/>
              </a:schemeClr>
              <a:prstClr val="white"/>
            </a:duotone>
          </a:blip>
          <a:srcRect l="27802" r="44106"/>
          <a:stretch>
            <a:fillRect/>
          </a:stretch>
        </p:blipFill>
        <p:spPr>
          <a:xfrm flipH="1">
            <a:off x="6575527" y="0"/>
            <a:ext cx="2568476" cy="6856560"/>
          </a:xfrm>
          <a:prstGeom prst="rect">
            <a:avLst/>
          </a:prstGeom>
          <a:noFill/>
        </p:spPr>
      </p:pic>
    </p:spTree>
    <p:extLst>
      <p:ext uri="{BB962C8B-B14F-4D97-AF65-F5344CB8AC3E}">
        <p14:creationId xmlns:p14="http://schemas.microsoft.com/office/powerpoint/2010/main" val="184888014"/>
      </p:ext>
    </p:extLst>
  </p:cSld>
  <p:clrMapOvr>
    <a:masterClrMapping/>
  </p:clrMapOvr>
  <p:transition>
    <p:fade thruBlk="1"/>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0" name=""/>
        <p:cNvGrpSpPr/>
        <p:nvPr/>
      </p:nvGrpSpPr>
      <p:grpSpPr>
        <a:xfrm>
          <a:off x="0" y="0"/>
          <a:ext cx="0" cy="0"/>
          <a:chOff x="0" y="0"/>
          <a:chExt cx="0" cy="0"/>
        </a:xfrm>
      </p:grpSpPr>
      <p:sp>
        <p:nvSpPr>
          <p:cNvPr id="1567" name="タイトル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568"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a:t>マスタ サブタイトルの書式設定</a:t>
            </a:r>
            <a:endParaRPr lang="en-US"/>
          </a:p>
        </p:txBody>
      </p:sp>
      <p:sp>
        <p:nvSpPr>
          <p:cNvPr id="1569" name="日付プレースホルダ 2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C65AD77-8C47-4685-89C7-697DA9DE730B}"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70" name="フッター プレースホルダ 18"/>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71" name="スライド番号プレースホルダ 2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06A6BF-6EB8-40E3-A3A5-34CAEABBB092}"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123951974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0" name=""/>
        <p:cNvGrpSpPr/>
        <p:nvPr/>
      </p:nvGrpSpPr>
      <p:grpSpPr>
        <a:xfrm>
          <a:off x="0" y="0"/>
          <a:ext cx="0" cy="0"/>
          <a:chOff x="0" y="0"/>
          <a:chExt cx="0" cy="0"/>
        </a:xfrm>
      </p:grpSpPr>
      <p:sp>
        <p:nvSpPr>
          <p:cNvPr id="1573" name="タイトル 1"/>
          <p:cNvSpPr>
            <a:spLocks noGrp="1"/>
          </p:cNvSpPr>
          <p:nvPr>
            <p:ph type="title"/>
          </p:nvPr>
        </p:nvSpPr>
        <p:spPr/>
        <p:txBody>
          <a:bodyPr/>
          <a:lstStyle/>
          <a:p>
            <a:r>
              <a:rPr lang="ja-JP" altLang="en-US"/>
              <a:t>マスタ タイトルの書式設定</a:t>
            </a:r>
            <a:endParaRPr lang="en-US"/>
          </a:p>
        </p:txBody>
      </p:sp>
      <p:sp>
        <p:nvSpPr>
          <p:cNvPr id="1574"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575"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9912E8-24BD-4124-A30A-3AE8237C2493}"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76"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77"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6BC986-8573-4CB6-88B5-EB50399B64A0}"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240774704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0" name=""/>
        <p:cNvGrpSpPr/>
        <p:nvPr/>
      </p:nvGrpSpPr>
      <p:grpSpPr>
        <a:xfrm>
          <a:off x="0" y="0"/>
          <a:ext cx="0" cy="0"/>
          <a:chOff x="0" y="0"/>
          <a:chExt cx="0" cy="0"/>
        </a:xfrm>
      </p:grpSpPr>
      <p:sp>
        <p:nvSpPr>
          <p:cNvPr id="1579" name="タイトル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580" name="テキスト プレースホルダ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a:t>マスタ テキストの書式設定</a:t>
            </a:r>
          </a:p>
        </p:txBody>
      </p:sp>
      <p:sp>
        <p:nvSpPr>
          <p:cNvPr id="1581" name="日付プレースホル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D74CAF-17F6-464C-B93E-6B04A272D37F}"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82" name="フッター プレースホルダ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83" name="スライド番号プレースホル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AF0E9A-D462-4346-8BA7-654576A863BB}"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287641984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0" name=""/>
        <p:cNvGrpSpPr/>
        <p:nvPr/>
      </p:nvGrpSpPr>
      <p:grpSpPr>
        <a:xfrm>
          <a:off x="0" y="0"/>
          <a:ext cx="0" cy="0"/>
          <a:chOff x="0" y="0"/>
          <a:chExt cx="0" cy="0"/>
        </a:xfrm>
      </p:grpSpPr>
      <p:sp>
        <p:nvSpPr>
          <p:cNvPr id="1585" name="タイトル 1"/>
          <p:cNvSpPr>
            <a:spLocks noGrp="1"/>
          </p:cNvSpPr>
          <p:nvPr>
            <p:ph type="title"/>
          </p:nvPr>
        </p:nvSpPr>
        <p:spPr>
          <a:xfrm>
            <a:off x="457200" y="704088"/>
            <a:ext cx="8229600" cy="1143000"/>
          </a:xfrm>
        </p:spPr>
        <p:txBody>
          <a:bodyPr/>
          <a:lstStyle/>
          <a:p>
            <a:r>
              <a:rPr lang="ja-JP" altLang="en-US"/>
              <a:t>マスタ タイトルの書式設定</a:t>
            </a:r>
            <a:endParaRPr lang="en-US"/>
          </a:p>
        </p:txBody>
      </p:sp>
      <p:sp>
        <p:nvSpPr>
          <p:cNvPr id="1586"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587"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588"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D66567-AE27-462E-8407-75FE29988137}"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89"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90"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096799-2369-48F1-8D1A-C4ED3BF2545F}"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336952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0" name=""/>
        <p:cNvGrpSpPr/>
        <p:nvPr/>
      </p:nvGrpSpPr>
      <p:grpSpPr>
        <a:xfrm>
          <a:off x="0" y="0"/>
          <a:ext cx="0" cy="0"/>
          <a:chOff x="0" y="0"/>
          <a:chExt cx="0" cy="0"/>
        </a:xfrm>
      </p:grpSpPr>
      <p:sp>
        <p:nvSpPr>
          <p:cNvPr id="1592" name="タイトル 1"/>
          <p:cNvSpPr>
            <a:spLocks noGrp="1"/>
          </p:cNvSpPr>
          <p:nvPr>
            <p:ph type="title"/>
          </p:nvPr>
        </p:nvSpPr>
        <p:spPr>
          <a:xfrm>
            <a:off x="457200" y="704088"/>
            <a:ext cx="8229600" cy="1143000"/>
          </a:xfrm>
        </p:spPr>
        <p:txBody>
          <a:bodyPr/>
          <a:lstStyle>
            <a:lvl1pPr>
              <a:defRPr/>
            </a:lvl1pPr>
          </a:lstStyle>
          <a:p>
            <a:r>
              <a:rPr lang="ja-JP" altLang="en-US"/>
              <a:t>マスタ タイトルの書式設定</a:t>
            </a:r>
            <a:endParaRPr lang="en-US"/>
          </a:p>
        </p:txBody>
      </p:sp>
      <p:sp>
        <p:nvSpPr>
          <p:cNvPr id="1593"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1594"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1595"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596"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597"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CD15D1-2686-4A7B-A0ED-AE0F4894BB74}"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98"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99"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D72B4E-A9B5-426A-AE62-7E16A29097F3}"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27853386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0" name=""/>
        <p:cNvGrpSpPr/>
        <p:nvPr/>
      </p:nvGrpSpPr>
      <p:grpSpPr>
        <a:xfrm>
          <a:off x="0" y="0"/>
          <a:ext cx="0" cy="0"/>
          <a:chOff x="0" y="0"/>
          <a:chExt cx="0" cy="0"/>
        </a:xfrm>
      </p:grpSpPr>
      <p:sp>
        <p:nvSpPr>
          <p:cNvPr id="1601" name="タイトル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1602"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1948AA-56AA-4920-AAA6-C67AA8EE40E2}"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603"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604"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B322D3-EE42-45A6-B399-76AA88653454}"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300422387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0" name=""/>
        <p:cNvGrpSpPr/>
        <p:nvPr/>
      </p:nvGrpSpPr>
      <p:grpSpPr>
        <a:xfrm>
          <a:off x="0" y="0"/>
          <a:ext cx="0" cy="0"/>
          <a:chOff x="0" y="0"/>
          <a:chExt cx="0" cy="0"/>
        </a:xfrm>
      </p:grpSpPr>
      <p:sp>
        <p:nvSpPr>
          <p:cNvPr id="1606"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D7466A0-302D-403D-94AE-D27F8CD2D2D8}"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607"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608"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79811C-638D-4734-AB14-27C76B8E71C0}"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43061850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0" name=""/>
        <p:cNvGrpSpPr/>
        <p:nvPr/>
      </p:nvGrpSpPr>
      <p:grpSpPr>
        <a:xfrm>
          <a:off x="0" y="0"/>
          <a:ext cx="0" cy="0"/>
          <a:chOff x="0" y="0"/>
          <a:chExt cx="0" cy="0"/>
        </a:xfrm>
      </p:grpSpPr>
      <p:sp>
        <p:nvSpPr>
          <p:cNvPr id="1610" name="タイトル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1611"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ja-JP" altLang="en-US"/>
              <a:t>マスタ テキストの書式設定</a:t>
            </a:r>
          </a:p>
        </p:txBody>
      </p:sp>
      <p:sp>
        <p:nvSpPr>
          <p:cNvPr id="1612" name="コンテンツ プレースホルダ 3"/>
          <p:cNvSpPr>
            <a:spLocks noGrp="1"/>
          </p:cNvSpPr>
          <p:nvPr>
            <p:ph sz="half" idx="1"/>
          </p:nvPr>
        </p:nvSpPr>
        <p:spPr>
          <a:xfrm>
            <a:off x="3575051" y="1676400"/>
            <a:ext cx="5111751" cy="4572000"/>
          </a:xfrm>
        </p:spPr>
        <p:txBody>
          <a:bodyPr tIns="0"/>
          <a:lstStyle>
            <a:lvl1pPr>
              <a:defRPr sz="2800"/>
            </a:lvl1pPr>
            <a:lvl2pPr>
              <a:defRPr sz="2600"/>
            </a:lvl2pPr>
            <a:lvl3pPr>
              <a:defRPr sz="2400"/>
            </a:lvl3pPr>
            <a:lvl4pPr>
              <a:defRPr sz="20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613"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D894814-27E3-437E-AC83-BC739A39AE86}"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614"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615"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1554A1-080D-4BE2-9C6C-6B32AD3DC986}"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1541579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dgm">
  <p:cSld name="タイトルと、図表または組織図">
    <p:spTree>
      <p:nvGrpSpPr>
        <p:cNvPr id="0" name=""/>
        <p:cNvGrpSpPr/>
        <p:nvPr/>
      </p:nvGrpSpPr>
      <p:grpSpPr>
        <a:xfrm>
          <a:off x="0" y="0"/>
          <a:ext cx="0" cy="0"/>
          <a:chOff x="0" y="0"/>
          <a:chExt cx="0" cy="0"/>
        </a:xfrm>
      </p:grpSpPr>
      <p:sp>
        <p:nvSpPr>
          <p:cNvPr id="1102" name="タイトル 1"/>
          <p:cNvSpPr>
            <a:spLocks noGrp="1"/>
          </p:cNvSpPr>
          <p:nvPr>
            <p:ph type="title"/>
          </p:nvPr>
        </p:nvSpPr>
        <p:spPr>
          <a:xfrm>
            <a:off x="609600" y="304800"/>
            <a:ext cx="7772400" cy="1143000"/>
          </a:xfrm>
        </p:spPr>
        <p:txBody>
          <a:bodyPr/>
          <a:lstStyle/>
          <a:p>
            <a:r>
              <a:rPr lang="ja-JP" altLang="en-US"/>
              <a:t>マスタ タイトルの書式設定</a:t>
            </a:r>
          </a:p>
        </p:txBody>
      </p:sp>
      <p:sp>
        <p:nvSpPr>
          <p:cNvPr id="1103" name="SmartArt プレースホルダ 2"/>
          <p:cNvSpPr>
            <a:spLocks noGrp="1"/>
          </p:cNvSpPr>
          <p:nvPr>
            <p:ph type="dgm" idx="1"/>
          </p:nvPr>
        </p:nvSpPr>
        <p:spPr>
          <a:xfrm>
            <a:off x="838200" y="1905000"/>
            <a:ext cx="7772400" cy="4114800"/>
          </a:xfrm>
        </p:spPr>
        <p:txBody>
          <a:bodyPr/>
          <a:lstStyle/>
          <a:p>
            <a:pPr lvl="0"/>
            <a:endParaRPr lang="ja-JP" altLang="en-US" noProof="0"/>
          </a:p>
        </p:txBody>
      </p:sp>
      <p:sp>
        <p:nvSpPr>
          <p:cNvPr id="1104" name="Rectangle 65"/>
          <p:cNvSpPr>
            <a:spLocks noGrp="1" noChangeArrowheads="1"/>
          </p:cNvSpPr>
          <p:nvPr>
            <p:ph type="dt" sz="half" idx="10"/>
          </p:nvPr>
        </p:nvSpPr>
        <p:spPr/>
        <p:txBody>
          <a:bodyPr/>
          <a:lstStyle>
            <a:lvl1pPr>
              <a:defRPr>
                <a:solidFill>
                  <a:prstClr val="white">
                    <a:tint val="75000"/>
                  </a:prstClr>
                </a:solidFill>
              </a:defRPr>
            </a:lvl1pPr>
          </a:lstStyle>
          <a:p>
            <a:pPr>
              <a:defRPr/>
            </a:pPr>
            <a:fld id="{F28F3FBB-CBFA-48C4-BC3E-1E6D06DD7D59}" type="datetime1">
              <a:rPr lang="ja-JP" altLang="en-US"/>
              <a:pPr>
                <a:defRPr/>
              </a:pPr>
              <a:t>2020/3/23</a:t>
            </a:fld>
            <a:endParaRPr lang="en-US" altLang="ja-JP"/>
          </a:p>
        </p:txBody>
      </p:sp>
      <p:sp>
        <p:nvSpPr>
          <p:cNvPr id="1105" name="Rectangle 66"/>
          <p:cNvSpPr>
            <a:spLocks noGrp="1" noChangeArrowheads="1"/>
          </p:cNvSpPr>
          <p:nvPr>
            <p:ph type="ftr" sz="quarter" idx="11"/>
          </p:nvPr>
        </p:nvSpPr>
        <p:spPr/>
        <p:txBody>
          <a:bodyPr/>
          <a:lstStyle>
            <a:lvl1pPr>
              <a:defRPr>
                <a:solidFill>
                  <a:prstClr val="white">
                    <a:tint val="75000"/>
                  </a:prstClr>
                </a:solidFill>
              </a:defRPr>
            </a:lvl1pPr>
          </a:lstStyle>
          <a:p>
            <a:pPr>
              <a:defRPr/>
            </a:pPr>
            <a:endParaRPr lang="en-US" altLang="ja-JP"/>
          </a:p>
        </p:txBody>
      </p:sp>
      <p:sp>
        <p:nvSpPr>
          <p:cNvPr id="1106" name="Rectangle 67"/>
          <p:cNvSpPr>
            <a:spLocks noGrp="1" noChangeArrowheads="1"/>
          </p:cNvSpPr>
          <p:nvPr>
            <p:ph type="sldNum" sz="quarter" idx="12"/>
          </p:nvPr>
        </p:nvSpPr>
        <p:spPr/>
        <p:txBody>
          <a:bodyPr/>
          <a:lstStyle>
            <a:lvl1pPr>
              <a:defRPr/>
            </a:lvl1pPr>
          </a:lstStyle>
          <a:p>
            <a:pPr>
              <a:defRPr/>
            </a:pPr>
            <a:fld id="{37064731-74C8-46EC-8C07-936AF28A9BD6}"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42038022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0" name=""/>
        <p:cNvGrpSpPr/>
        <p:nvPr/>
      </p:nvGrpSpPr>
      <p:grpSpPr>
        <a:xfrm>
          <a:off x="0" y="0"/>
          <a:ext cx="0" cy="0"/>
          <a:chOff x="0" y="0"/>
          <a:chExt cx="0" cy="0"/>
        </a:xfrm>
      </p:grpSpPr>
      <p:sp>
        <p:nvSpPr>
          <p:cNvPr id="1617" name="1 つの角を丸めた四角形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1618" name="直角三角形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1619" name="フリーフォーム 6"/>
          <p:cNvSpPr/>
          <p:nvPr/>
        </p:nvSpPr>
        <p:spPr>
          <a:xfrm flipV="1">
            <a:off x="-9525" y="5816600"/>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620" name="フリーフォーム 7"/>
          <p:cNvSpPr/>
          <p:nvPr/>
        </p:nvSpPr>
        <p:spPr>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621" name="タイトル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ja-JP" altLang="en-US"/>
              <a:t>マスタ タイトルの書式設定</a:t>
            </a:r>
            <a:endParaRPr lang="en-US"/>
          </a:p>
        </p:txBody>
      </p:sp>
      <p:sp>
        <p:nvSpPr>
          <p:cNvPr id="1622" name="テキスト プレースホルダ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ja-JP" altLang="en-US"/>
              <a:t>マスタ テキストの書式設定</a:t>
            </a:r>
          </a:p>
        </p:txBody>
      </p:sp>
      <p:sp>
        <p:nvSpPr>
          <p:cNvPr id="1623"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ja-JP" altLang="en-US" noProof="0" dirty="0"/>
              <a:t>アイコンをクリックして図を追加</a:t>
            </a:r>
            <a:endParaRPr lang="en-US" noProof="0" dirty="0"/>
          </a:p>
        </p:txBody>
      </p:sp>
      <p:sp>
        <p:nvSpPr>
          <p:cNvPr id="1624" name="日付プレースホルダ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33E2873-D857-496D-BF3A-9EF4E254AFB4}"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625" name="フッター プレースホルダ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626" name="スライド番号プレースホルダ 6"/>
          <p:cNvSpPr>
            <a:spLocks noGrp="1"/>
          </p:cNvSpPr>
          <p:nvPr>
            <p:ph type="sldNum" sz="quarter" idx="12"/>
          </p:nvPr>
        </p:nvSpPr>
        <p:spPr>
          <a:xfrm>
            <a:off x="8077200" y="6356350"/>
            <a:ext cx="609600" cy="365125"/>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42225F-09DC-4610-84DC-5AFE6EC63D4D}"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302360882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0" name=""/>
        <p:cNvGrpSpPr/>
        <p:nvPr/>
      </p:nvGrpSpPr>
      <p:grpSpPr>
        <a:xfrm>
          <a:off x="0" y="0"/>
          <a:ext cx="0" cy="0"/>
          <a:chOff x="0" y="0"/>
          <a:chExt cx="0" cy="0"/>
        </a:xfrm>
      </p:grpSpPr>
      <p:sp>
        <p:nvSpPr>
          <p:cNvPr id="1628" name="タイトル 1"/>
          <p:cNvSpPr>
            <a:spLocks noGrp="1"/>
          </p:cNvSpPr>
          <p:nvPr>
            <p:ph type="title"/>
          </p:nvPr>
        </p:nvSpPr>
        <p:spPr/>
        <p:txBody>
          <a:bodyPr/>
          <a:lstStyle/>
          <a:p>
            <a:r>
              <a:rPr lang="ja-JP" altLang="en-US"/>
              <a:t>マスタ タイトルの書式設定</a:t>
            </a:r>
            <a:endParaRPr lang="en-US"/>
          </a:p>
        </p:txBody>
      </p:sp>
      <p:sp>
        <p:nvSpPr>
          <p:cNvPr id="1629"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630"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AE4A978-151E-4E85-AD81-88906B7E350A}"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631"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632"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34895E3-6EA7-4150-A027-8110B2EDA6CC}"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169666938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0" name=""/>
        <p:cNvGrpSpPr/>
        <p:nvPr/>
      </p:nvGrpSpPr>
      <p:grpSpPr>
        <a:xfrm>
          <a:off x="0" y="0"/>
          <a:ext cx="0" cy="0"/>
          <a:chOff x="0" y="0"/>
          <a:chExt cx="0" cy="0"/>
        </a:xfrm>
      </p:grpSpPr>
      <p:sp>
        <p:nvSpPr>
          <p:cNvPr id="1634" name="縦書きタイトル 1"/>
          <p:cNvSpPr>
            <a:spLocks noGrp="1"/>
          </p:cNvSpPr>
          <p:nvPr>
            <p:ph type="title" orient="vert"/>
          </p:nvPr>
        </p:nvSpPr>
        <p:spPr>
          <a:xfrm>
            <a:off x="6629400" y="914401"/>
            <a:ext cx="2057400" cy="5211763"/>
          </a:xfrm>
        </p:spPr>
        <p:txBody>
          <a:bodyPr vert="eaVert"/>
          <a:lstStyle/>
          <a:p>
            <a:r>
              <a:rPr lang="ja-JP" altLang="en-US"/>
              <a:t>マスタ タイトルの書式設定</a:t>
            </a:r>
            <a:endParaRPr lang="en-US"/>
          </a:p>
        </p:txBody>
      </p:sp>
      <p:sp>
        <p:nvSpPr>
          <p:cNvPr id="1635" name="縦書きテキスト プレースホルダ 2"/>
          <p:cNvSpPr>
            <a:spLocks noGrp="1"/>
          </p:cNvSpPr>
          <p:nvPr>
            <p:ph type="body" orient="vert" idx="1"/>
          </p:nvPr>
        </p:nvSpPr>
        <p:spPr>
          <a:xfrm>
            <a:off x="457200" y="914401"/>
            <a:ext cx="6019800" cy="52117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636"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D9515AB-F904-4E68-9545-67787A8CFB4B}"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637"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638"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54A8A6-DBB9-47FA-92EC-9B7E59ED40DE}"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247571407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userDrawn="1">
  <p:cSld name="1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85819869"/>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userDrawn="1">
  <p:cSld name="2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022740935"/>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userDrawn="1">
  <p:cSld name="3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911005361"/>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userDrawn="1">
  <p:cSld name="4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4246989325"/>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userDrawn="1">
  <p:cSld name="5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544539289"/>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userDrawn="1">
  <p:cSld name="6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152717176"/>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userDrawn="1">
  <p:cSld name="7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45993304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セクション見出し">
    <p:spTree>
      <p:nvGrpSpPr>
        <p:cNvPr id="0" name=""/>
        <p:cNvGrpSpPr/>
        <p:nvPr/>
      </p:nvGrpSpPr>
      <p:grpSpPr>
        <a:xfrm>
          <a:off x="0" y="0"/>
          <a:ext cx="0" cy="0"/>
          <a:chOff x="0" y="0"/>
          <a:chExt cx="0" cy="0"/>
        </a:xfrm>
      </p:grpSpPr>
      <p:sp>
        <p:nvSpPr>
          <p:cNvPr id="1108" name="正方形/長方形 11"/>
          <p:cNvSpPr/>
          <p:nvPr/>
        </p:nvSpPr>
        <p:spPr>
          <a:xfrm>
            <a:off x="0" y="0"/>
            <a:ext cx="9144000" cy="6858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ja-JP" altLang="en-US">
              <a:solidFill>
                <a:prstClr val="white"/>
              </a:solidFill>
            </a:endParaRPr>
          </a:p>
        </p:txBody>
      </p:sp>
    </p:spTree>
    <p:extLst>
      <p:ext uri="{BB962C8B-B14F-4D97-AF65-F5344CB8AC3E}">
        <p14:creationId xmlns:p14="http://schemas.microsoft.com/office/powerpoint/2010/main" val="83832203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userDrawn="1">
  <p:cSld name="8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2672108841"/>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cSld name="1_タイトルとコンテンツ">
    <p:spTree>
      <p:nvGrpSpPr>
        <p:cNvPr id="0" name=""/>
        <p:cNvGrpSpPr/>
        <p:nvPr/>
      </p:nvGrpSpPr>
      <p:grpSpPr>
        <a:xfrm>
          <a:off x="0" y="0"/>
          <a:ext cx="0" cy="0"/>
          <a:chOff x="0" y="0"/>
          <a:chExt cx="0" cy="0"/>
        </a:xfrm>
      </p:grpSpPr>
      <p:sp>
        <p:nvSpPr>
          <p:cNvPr id="1648"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931351-92F6-47B4-B6FA-08BBE8070DF3}" type="datetimeFigureOut">
              <a:rPr kumimoji="1" lang="ja-JP" altLang="en-US" sz="1200" b="0" i="0" u="none" strike="noStrike" kern="1200" cap="none" spc="0" normalizeH="0" baseline="0" noProof="0" smtClean="0">
                <a:ln>
                  <a:noFill/>
                </a:ln>
                <a:solidFill>
                  <a:prstClr val="black">
                    <a:tint val="75000"/>
                  </a:prst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a:ln>
                <a:noFill/>
              </a:ln>
              <a:solidFill>
                <a:prstClr val="black">
                  <a:tint val="75000"/>
                </a:prstClr>
              </a:solidFill>
              <a:effectLst/>
              <a:uLnTx/>
              <a:uFillTx/>
              <a:latin typeface="Constantia"/>
              <a:ea typeface="HGP明朝E" panose="02020900000000000000" pitchFamily="18" charset="-128"/>
              <a:cs typeface="+mn-cs"/>
            </a:endParaRPr>
          </a:p>
        </p:txBody>
      </p:sp>
      <p:sp>
        <p:nvSpPr>
          <p:cNvPr id="1649" name="フッター プレースホルダー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onstantia"/>
              <a:ea typeface="HGP明朝E" panose="02020900000000000000" pitchFamily="18" charset="-128"/>
              <a:cs typeface="+mn-cs"/>
            </a:endParaRPr>
          </a:p>
        </p:txBody>
      </p:sp>
      <p:sp>
        <p:nvSpPr>
          <p:cNvPr id="1650"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1BA656-2F84-4DA0-AE18-13749AE773DB}" type="slidenum">
              <a:rPr kumimoji="1" lang="ja-JP" altLang="en-US" sz="1200" b="0" i="0" u="none" strike="noStrike" kern="1200" cap="none" spc="0" normalizeH="0" baseline="0" noProof="0" smtClean="0">
                <a:ln>
                  <a:noFill/>
                </a:ln>
                <a:solidFill>
                  <a:prstClr val="black">
                    <a:tint val="75000"/>
                  </a:prst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onstantia"/>
              <a:ea typeface="HGP明朝E" panose="02020900000000000000" pitchFamily="18" charset="-128"/>
              <a:cs typeface="+mn-cs"/>
            </a:endParaRPr>
          </a:p>
        </p:txBody>
      </p:sp>
      <p:sp>
        <p:nvSpPr>
          <p:cNvPr id="1651" name="テキスト プレースホルダー 2"/>
          <p:cNvSpPr>
            <a:spLocks noGrp="1"/>
          </p:cNvSpPr>
          <p:nvPr>
            <p:ph idx="1"/>
          </p:nvPr>
        </p:nvSpPr>
        <p:spPr>
          <a:xfrm>
            <a:off x="446509" y="1600200"/>
            <a:ext cx="8250988" cy="4375914"/>
          </a:xfrm>
          <a:prstGeom prst="rect">
            <a:avLst/>
          </a:prstGeom>
        </p:spPr>
        <p:txBody>
          <a:bodyPr vert="horz" lIns="91424" tIns="45712" rIns="91424" bIns="45712" rtlCol="0">
            <a:normAutofit/>
          </a:bodyPr>
          <a:lstStyle>
            <a:lvl1pPr>
              <a:defRPr sz="2800"/>
            </a:lvl1pPr>
            <a:lvl2pPr>
              <a:defRPr sz="2100"/>
            </a:lvl2pPr>
            <a:lvl3pPr>
              <a:defRPr sz="1800"/>
            </a:lvl3pPr>
            <a:lvl4pPr>
              <a:defRPr sz="1600"/>
            </a:lvl4pPr>
            <a:lvl5pPr>
              <a:defRPr sz="1600"/>
            </a:lvl5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652" name="タイトル プレースホルダー 1"/>
          <p:cNvSpPr>
            <a:spLocks noGrp="1"/>
          </p:cNvSpPr>
          <p:nvPr>
            <p:ph type="title"/>
          </p:nvPr>
        </p:nvSpPr>
        <p:spPr>
          <a:xfrm>
            <a:off x="457203" y="424711"/>
            <a:ext cx="8229600" cy="653106"/>
          </a:xfrm>
          <a:prstGeom prst="rect">
            <a:avLst/>
          </a:prstGeom>
        </p:spPr>
        <p:txBody>
          <a:bodyPr vert="horz" lIns="91424" tIns="45712" rIns="91424" bIns="45712" rtlCol="0" anchor="ctr">
            <a:noAutofit/>
          </a:bodyPr>
          <a:lstStyle>
            <a:lvl1pPr algn="l">
              <a:defRPr sz="3500" b="1"/>
            </a:lvl1pPr>
          </a:lstStyle>
          <a:p>
            <a:r>
              <a:rPr kumimoji="1" lang="ja-JP" altLang="en-US"/>
              <a:t>マスタ タイトルの書式設定</a:t>
            </a:r>
            <a:endParaRPr kumimoji="1" lang="ja-JP" altLang="en-US" dirty="0"/>
          </a:p>
        </p:txBody>
      </p:sp>
      <p:pic>
        <p:nvPicPr>
          <p:cNvPr id="1653" name="図 2" descr="C:\Users\PD_Fukasawa\Desktop\Back-03.png"/>
          <p:cNvPicPr>
            <a:picLocks noChangeAspect="1" noChangeArrowheads="1"/>
          </p:cNvPicPr>
          <p:nvPr/>
        </p:nvPicPr>
        <p:blipFill>
          <a:blip r:embed="rId1">
            <a:duotone>
              <a:schemeClr val="accent4">
                <a:shade val="45000"/>
                <a:satMod val="135000"/>
              </a:schemeClr>
              <a:prstClr val="white"/>
            </a:duotone>
          </a:blip>
          <a:srcRect l="27940"/>
          <a:stretch>
            <a:fillRect/>
          </a:stretch>
        </p:blipFill>
        <p:spPr>
          <a:xfrm flipH="1">
            <a:off x="0" y="0"/>
            <a:ext cx="6588224" cy="6856560"/>
          </a:xfrm>
          <a:prstGeom prst="rect">
            <a:avLst/>
          </a:prstGeom>
          <a:noFill/>
        </p:spPr>
      </p:pic>
      <p:pic>
        <p:nvPicPr>
          <p:cNvPr id="1654" name="図 2" descr="C:\Users\PD_Fukasawa\Desktop\Back-03.png"/>
          <p:cNvPicPr>
            <a:picLocks noChangeAspect="1" noChangeArrowheads="1"/>
          </p:cNvPicPr>
          <p:nvPr userDrawn="1"/>
        </p:nvPicPr>
        <p:blipFill>
          <a:blip r:embed="rId1">
            <a:duotone>
              <a:schemeClr val="accent4">
                <a:shade val="45000"/>
                <a:satMod val="135000"/>
              </a:schemeClr>
              <a:prstClr val="white"/>
            </a:duotone>
          </a:blip>
          <a:srcRect l="27802" r="44106"/>
          <a:stretch>
            <a:fillRect/>
          </a:stretch>
        </p:blipFill>
        <p:spPr>
          <a:xfrm flipH="1">
            <a:off x="6575527" y="0"/>
            <a:ext cx="2568476" cy="6856560"/>
          </a:xfrm>
          <a:prstGeom prst="rect">
            <a:avLst/>
          </a:prstGeom>
          <a:noFill/>
        </p:spPr>
      </p:pic>
    </p:spTree>
    <p:extLst>
      <p:ext uri="{BB962C8B-B14F-4D97-AF65-F5344CB8AC3E}">
        <p14:creationId xmlns:p14="http://schemas.microsoft.com/office/powerpoint/2010/main" val="3944765367"/>
      </p:ext>
    </p:extLst>
  </p:cSld>
  <p:clrMapOvr>
    <a:masterClrMapping/>
  </p:clrMapOvr>
  <p:transition>
    <p:fade thruBlk="1"/>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0" name=""/>
        <p:cNvGrpSpPr/>
        <p:nvPr/>
      </p:nvGrpSpPr>
      <p:grpSpPr>
        <a:xfrm>
          <a:off x="0" y="0"/>
          <a:ext cx="0" cy="0"/>
          <a:chOff x="0" y="0"/>
          <a:chExt cx="0" cy="0"/>
        </a:xfrm>
      </p:grpSpPr>
      <p:sp>
        <p:nvSpPr>
          <p:cNvPr id="1667" name="タイトル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668"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a:t>マスタ サブタイトルの書式設定</a:t>
            </a:r>
            <a:endParaRPr lang="en-US"/>
          </a:p>
        </p:txBody>
      </p:sp>
      <p:sp>
        <p:nvSpPr>
          <p:cNvPr id="1669" name="日付プレースホルダ 2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C65AD77-8C47-4685-89C7-697DA9DE730B}"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670" name="フッター プレースホルダ 18"/>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671" name="スライド番号プレースホルダ 2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06A6BF-6EB8-40E3-A3A5-34CAEABBB092}"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382707145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0" name=""/>
        <p:cNvGrpSpPr/>
        <p:nvPr/>
      </p:nvGrpSpPr>
      <p:grpSpPr>
        <a:xfrm>
          <a:off x="0" y="0"/>
          <a:ext cx="0" cy="0"/>
          <a:chOff x="0" y="0"/>
          <a:chExt cx="0" cy="0"/>
        </a:xfrm>
      </p:grpSpPr>
      <p:sp>
        <p:nvSpPr>
          <p:cNvPr id="1673" name="タイトル 1"/>
          <p:cNvSpPr>
            <a:spLocks noGrp="1"/>
          </p:cNvSpPr>
          <p:nvPr>
            <p:ph type="title"/>
          </p:nvPr>
        </p:nvSpPr>
        <p:spPr/>
        <p:txBody>
          <a:bodyPr/>
          <a:lstStyle/>
          <a:p>
            <a:r>
              <a:rPr lang="ja-JP" altLang="en-US"/>
              <a:t>マスタ タイトルの書式設定</a:t>
            </a:r>
            <a:endParaRPr lang="en-US"/>
          </a:p>
        </p:txBody>
      </p:sp>
      <p:sp>
        <p:nvSpPr>
          <p:cNvPr id="1674"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675"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9912E8-24BD-4124-A30A-3AE8237C2493}"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676"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677"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6BC986-8573-4CB6-88B5-EB50399B64A0}"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230459005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0" name=""/>
        <p:cNvGrpSpPr/>
        <p:nvPr/>
      </p:nvGrpSpPr>
      <p:grpSpPr>
        <a:xfrm>
          <a:off x="0" y="0"/>
          <a:ext cx="0" cy="0"/>
          <a:chOff x="0" y="0"/>
          <a:chExt cx="0" cy="0"/>
        </a:xfrm>
      </p:grpSpPr>
      <p:sp>
        <p:nvSpPr>
          <p:cNvPr id="1679" name="タイトル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680" name="テキスト プレースホルダ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a:t>マスタ テキストの書式設定</a:t>
            </a:r>
          </a:p>
        </p:txBody>
      </p:sp>
      <p:sp>
        <p:nvSpPr>
          <p:cNvPr id="1681" name="日付プレースホル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D74CAF-17F6-464C-B93E-6B04A272D37F}"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682" name="フッター プレースホルダ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683" name="スライド番号プレースホル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AF0E9A-D462-4346-8BA7-654576A863BB}"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157244679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0" name=""/>
        <p:cNvGrpSpPr/>
        <p:nvPr/>
      </p:nvGrpSpPr>
      <p:grpSpPr>
        <a:xfrm>
          <a:off x="0" y="0"/>
          <a:ext cx="0" cy="0"/>
          <a:chOff x="0" y="0"/>
          <a:chExt cx="0" cy="0"/>
        </a:xfrm>
      </p:grpSpPr>
      <p:sp>
        <p:nvSpPr>
          <p:cNvPr id="1685" name="タイトル 1"/>
          <p:cNvSpPr>
            <a:spLocks noGrp="1"/>
          </p:cNvSpPr>
          <p:nvPr>
            <p:ph type="title"/>
          </p:nvPr>
        </p:nvSpPr>
        <p:spPr>
          <a:xfrm>
            <a:off x="457200" y="704088"/>
            <a:ext cx="8229600" cy="1143000"/>
          </a:xfrm>
        </p:spPr>
        <p:txBody>
          <a:bodyPr/>
          <a:lstStyle/>
          <a:p>
            <a:r>
              <a:rPr lang="ja-JP" altLang="en-US"/>
              <a:t>マスタ タイトルの書式設定</a:t>
            </a:r>
            <a:endParaRPr lang="en-US"/>
          </a:p>
        </p:txBody>
      </p:sp>
      <p:sp>
        <p:nvSpPr>
          <p:cNvPr id="1686"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687"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688"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D66567-AE27-462E-8407-75FE29988137}"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689"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690"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096799-2369-48F1-8D1A-C4ED3BF2545F}"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399973247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0" name=""/>
        <p:cNvGrpSpPr/>
        <p:nvPr/>
      </p:nvGrpSpPr>
      <p:grpSpPr>
        <a:xfrm>
          <a:off x="0" y="0"/>
          <a:ext cx="0" cy="0"/>
          <a:chOff x="0" y="0"/>
          <a:chExt cx="0" cy="0"/>
        </a:xfrm>
      </p:grpSpPr>
      <p:sp>
        <p:nvSpPr>
          <p:cNvPr id="1692" name="タイトル 1"/>
          <p:cNvSpPr>
            <a:spLocks noGrp="1"/>
          </p:cNvSpPr>
          <p:nvPr>
            <p:ph type="title"/>
          </p:nvPr>
        </p:nvSpPr>
        <p:spPr>
          <a:xfrm>
            <a:off x="457200" y="704088"/>
            <a:ext cx="8229600" cy="1143000"/>
          </a:xfrm>
        </p:spPr>
        <p:txBody>
          <a:bodyPr/>
          <a:lstStyle>
            <a:lvl1pPr>
              <a:defRPr/>
            </a:lvl1pPr>
          </a:lstStyle>
          <a:p>
            <a:r>
              <a:rPr lang="ja-JP" altLang="en-US"/>
              <a:t>マスタ タイトルの書式設定</a:t>
            </a:r>
            <a:endParaRPr lang="en-US"/>
          </a:p>
        </p:txBody>
      </p:sp>
      <p:sp>
        <p:nvSpPr>
          <p:cNvPr id="1693"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1694"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1695"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696"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697"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CD15D1-2686-4A7B-A0ED-AE0F4894BB74}"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698"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699"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D72B4E-A9B5-426A-AE62-7E16A29097F3}"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34414857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0" name=""/>
        <p:cNvGrpSpPr/>
        <p:nvPr/>
      </p:nvGrpSpPr>
      <p:grpSpPr>
        <a:xfrm>
          <a:off x="0" y="0"/>
          <a:ext cx="0" cy="0"/>
          <a:chOff x="0" y="0"/>
          <a:chExt cx="0" cy="0"/>
        </a:xfrm>
      </p:grpSpPr>
      <p:sp>
        <p:nvSpPr>
          <p:cNvPr id="1701" name="タイトル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1702"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1948AA-56AA-4920-AAA6-C67AA8EE40E2}"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703"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704"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B322D3-EE42-45A6-B399-76AA88653454}"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246096532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0" name=""/>
        <p:cNvGrpSpPr/>
        <p:nvPr/>
      </p:nvGrpSpPr>
      <p:grpSpPr>
        <a:xfrm>
          <a:off x="0" y="0"/>
          <a:ext cx="0" cy="0"/>
          <a:chOff x="0" y="0"/>
          <a:chExt cx="0" cy="0"/>
        </a:xfrm>
      </p:grpSpPr>
      <p:sp>
        <p:nvSpPr>
          <p:cNvPr id="1706"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D7466A0-302D-403D-94AE-D27F8CD2D2D8}"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707"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708"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79811C-638D-4734-AB14-27C76B8E71C0}"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420758932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0" name=""/>
        <p:cNvGrpSpPr/>
        <p:nvPr/>
      </p:nvGrpSpPr>
      <p:grpSpPr>
        <a:xfrm>
          <a:off x="0" y="0"/>
          <a:ext cx="0" cy="0"/>
          <a:chOff x="0" y="0"/>
          <a:chExt cx="0" cy="0"/>
        </a:xfrm>
      </p:grpSpPr>
      <p:sp>
        <p:nvSpPr>
          <p:cNvPr id="1710" name="タイトル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1711"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ja-JP" altLang="en-US"/>
              <a:t>マスタ テキストの書式設定</a:t>
            </a:r>
          </a:p>
        </p:txBody>
      </p:sp>
      <p:sp>
        <p:nvSpPr>
          <p:cNvPr id="1712" name="コンテンツ プレースホル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713"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D894814-27E3-437E-AC83-BC739A39AE86}"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714"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715"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1554A1-080D-4BE2-9C6C-6B32AD3DC986}"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2159311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0" name=""/>
        <p:cNvGrpSpPr/>
        <p:nvPr/>
      </p:nvGrpSpPr>
      <p:grpSpPr>
        <a:xfrm>
          <a:off x="0" y="0"/>
          <a:ext cx="0" cy="0"/>
          <a:chOff x="0" y="0"/>
          <a:chExt cx="0" cy="0"/>
        </a:xfrm>
      </p:grpSpPr>
      <p:sp>
        <p:nvSpPr>
          <p:cNvPr id="1717" name="1 つの角を丸めた四角形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1718" name="直角三角形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1719" name="フリーフォーム 6"/>
          <p:cNvSpPr/>
          <p:nvPr/>
        </p:nvSpPr>
        <p:spPr>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720" name="フリーフォーム 7"/>
          <p:cNvSpPr/>
          <p:nvPr/>
        </p:nvSpPr>
        <p:spPr>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721" name="タイトル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ja-JP" altLang="en-US"/>
              <a:t>マスタ タイトルの書式設定</a:t>
            </a:r>
            <a:endParaRPr lang="en-US"/>
          </a:p>
        </p:txBody>
      </p:sp>
      <p:sp>
        <p:nvSpPr>
          <p:cNvPr id="1722" name="テキスト プレースホルダ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ja-JP" altLang="en-US"/>
              <a:t>マスタ テキストの書式設定</a:t>
            </a:r>
          </a:p>
        </p:txBody>
      </p:sp>
      <p:sp>
        <p:nvSpPr>
          <p:cNvPr id="1723"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ja-JP" altLang="en-US" noProof="0" dirty="0"/>
              <a:t>アイコンをクリックして図を追加</a:t>
            </a:r>
            <a:endParaRPr lang="en-US" noProof="0" dirty="0"/>
          </a:p>
        </p:txBody>
      </p:sp>
      <p:sp>
        <p:nvSpPr>
          <p:cNvPr id="1724" name="日付プレースホルダ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33E2873-D857-496D-BF3A-9EF4E254AFB4}"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725" name="フッター プレースホルダ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726" name="スライド番号プレースホルダ 6"/>
          <p:cNvSpPr>
            <a:spLocks noGrp="1"/>
          </p:cNvSpPr>
          <p:nvPr>
            <p:ph type="sldNum" sz="quarter" idx="12"/>
          </p:nvPr>
        </p:nvSpPr>
        <p:spPr>
          <a:xfrm>
            <a:off x="8077200" y="6356350"/>
            <a:ext cx="609600" cy="365125"/>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42225F-09DC-4610-84DC-5AFE6EC63D4D}"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223860220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0" name=""/>
        <p:cNvGrpSpPr/>
        <p:nvPr/>
      </p:nvGrpSpPr>
      <p:grpSpPr>
        <a:xfrm>
          <a:off x="0" y="0"/>
          <a:ext cx="0" cy="0"/>
          <a:chOff x="0" y="0"/>
          <a:chExt cx="0" cy="0"/>
        </a:xfrm>
      </p:grpSpPr>
      <p:sp>
        <p:nvSpPr>
          <p:cNvPr id="1728" name="タイトル 1"/>
          <p:cNvSpPr>
            <a:spLocks noGrp="1"/>
          </p:cNvSpPr>
          <p:nvPr>
            <p:ph type="title"/>
          </p:nvPr>
        </p:nvSpPr>
        <p:spPr/>
        <p:txBody>
          <a:bodyPr/>
          <a:lstStyle/>
          <a:p>
            <a:r>
              <a:rPr lang="ja-JP" altLang="en-US"/>
              <a:t>マスタ タイトルの書式設定</a:t>
            </a:r>
            <a:endParaRPr lang="en-US"/>
          </a:p>
        </p:txBody>
      </p:sp>
      <p:sp>
        <p:nvSpPr>
          <p:cNvPr id="1729"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730"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AE4A978-151E-4E85-AD81-88906B7E350A}"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731"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732"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34895E3-6EA7-4150-A027-8110B2EDA6CC}"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417830265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0" name=""/>
        <p:cNvGrpSpPr/>
        <p:nvPr/>
      </p:nvGrpSpPr>
      <p:grpSpPr>
        <a:xfrm>
          <a:off x="0" y="0"/>
          <a:ext cx="0" cy="0"/>
          <a:chOff x="0" y="0"/>
          <a:chExt cx="0" cy="0"/>
        </a:xfrm>
      </p:grpSpPr>
      <p:sp>
        <p:nvSpPr>
          <p:cNvPr id="1734" name="縦書きタイトル 1"/>
          <p:cNvSpPr>
            <a:spLocks noGrp="1"/>
          </p:cNvSpPr>
          <p:nvPr>
            <p:ph type="title" orient="vert"/>
          </p:nvPr>
        </p:nvSpPr>
        <p:spPr>
          <a:xfrm>
            <a:off x="6629400" y="914401"/>
            <a:ext cx="2057400" cy="5211763"/>
          </a:xfrm>
        </p:spPr>
        <p:txBody>
          <a:bodyPr vert="eaVert"/>
          <a:lstStyle/>
          <a:p>
            <a:r>
              <a:rPr lang="ja-JP" altLang="en-US"/>
              <a:t>マスタ タイトルの書式設定</a:t>
            </a:r>
            <a:endParaRPr lang="en-US"/>
          </a:p>
        </p:txBody>
      </p:sp>
      <p:sp>
        <p:nvSpPr>
          <p:cNvPr id="1735" name="縦書きテキスト プレースホルダ 2"/>
          <p:cNvSpPr>
            <a:spLocks noGrp="1"/>
          </p:cNvSpPr>
          <p:nvPr>
            <p:ph type="body" orient="vert" idx="1"/>
          </p:nvPr>
        </p:nvSpPr>
        <p:spPr>
          <a:xfrm>
            <a:off x="457200" y="914401"/>
            <a:ext cx="6019800" cy="52117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736"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D9515AB-F904-4E68-9545-67787A8CFB4B}"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737"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738"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54A8A6-DBB9-47FA-92EC-9B7E59ED40DE}"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371094759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userDrawn="1">
  <p:cSld name="1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4197395895"/>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userDrawn="1">
  <p:cSld name="2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617972217"/>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userDrawn="1">
  <p:cSld name="3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327777718"/>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userDrawn="1">
  <p:cSld name="4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562332347"/>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userDrawn="1">
  <p:cSld name="5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573746603"/>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userDrawn="1">
  <p:cSld name="6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320338089"/>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7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87474743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773655244"/>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userDrawn="1">
  <p:cSld name="8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2809899265"/>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cSld name="1_タイトルとコンテンツ">
    <p:spTree>
      <p:nvGrpSpPr>
        <p:cNvPr id="0" name=""/>
        <p:cNvGrpSpPr/>
        <p:nvPr/>
      </p:nvGrpSpPr>
      <p:grpSpPr>
        <a:xfrm>
          <a:off x="0" y="0"/>
          <a:ext cx="0" cy="0"/>
          <a:chOff x="0" y="0"/>
          <a:chExt cx="0" cy="0"/>
        </a:xfrm>
      </p:grpSpPr>
      <p:sp>
        <p:nvSpPr>
          <p:cNvPr id="1748"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931351-92F6-47B4-B6FA-08BBE8070DF3}" type="datetimeFigureOut">
              <a:rPr kumimoji="1" lang="ja-JP" altLang="en-US" sz="1200" b="0" i="0" u="none" strike="noStrike" kern="1200" cap="none" spc="0" normalizeH="0" baseline="0" noProof="0" smtClean="0">
                <a:ln>
                  <a:noFill/>
                </a:ln>
                <a:solidFill>
                  <a:prstClr val="black">
                    <a:tint val="75000"/>
                  </a:prst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a:ln>
                <a:noFill/>
              </a:ln>
              <a:solidFill>
                <a:prstClr val="black">
                  <a:tint val="75000"/>
                </a:prstClr>
              </a:solidFill>
              <a:effectLst/>
              <a:uLnTx/>
              <a:uFillTx/>
              <a:latin typeface="Constantia"/>
              <a:ea typeface="HGP明朝E" panose="02020900000000000000" pitchFamily="18" charset="-128"/>
              <a:cs typeface="+mn-cs"/>
            </a:endParaRPr>
          </a:p>
        </p:txBody>
      </p:sp>
      <p:sp>
        <p:nvSpPr>
          <p:cNvPr id="1749" name="フッター プレースホルダー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onstantia"/>
              <a:ea typeface="HGP明朝E" panose="02020900000000000000" pitchFamily="18" charset="-128"/>
              <a:cs typeface="+mn-cs"/>
            </a:endParaRPr>
          </a:p>
        </p:txBody>
      </p:sp>
      <p:sp>
        <p:nvSpPr>
          <p:cNvPr id="1750"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1BA656-2F84-4DA0-AE18-13749AE773DB}" type="slidenum">
              <a:rPr kumimoji="1" lang="ja-JP" altLang="en-US" sz="1200" b="0" i="0" u="none" strike="noStrike" kern="1200" cap="none" spc="0" normalizeH="0" baseline="0" noProof="0" smtClean="0">
                <a:ln>
                  <a:noFill/>
                </a:ln>
                <a:solidFill>
                  <a:prstClr val="black">
                    <a:tint val="75000"/>
                  </a:prst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onstantia"/>
              <a:ea typeface="HGP明朝E" panose="02020900000000000000" pitchFamily="18" charset="-128"/>
              <a:cs typeface="+mn-cs"/>
            </a:endParaRPr>
          </a:p>
        </p:txBody>
      </p:sp>
      <p:sp>
        <p:nvSpPr>
          <p:cNvPr id="1751" name="テキスト プレースホルダー 2"/>
          <p:cNvSpPr>
            <a:spLocks noGrp="1"/>
          </p:cNvSpPr>
          <p:nvPr>
            <p:ph idx="1"/>
          </p:nvPr>
        </p:nvSpPr>
        <p:spPr>
          <a:xfrm>
            <a:off x="446509" y="1600200"/>
            <a:ext cx="8250988" cy="4375914"/>
          </a:xfrm>
          <a:prstGeom prst="rect">
            <a:avLst/>
          </a:prstGeom>
        </p:spPr>
        <p:txBody>
          <a:bodyPr vert="horz" lIns="91424" tIns="45712" rIns="91424" bIns="45712" rtlCol="0">
            <a:normAutofit/>
          </a:bodyPr>
          <a:lstStyle>
            <a:lvl1pPr>
              <a:defRPr sz="2800"/>
            </a:lvl1pPr>
            <a:lvl2pPr>
              <a:defRPr sz="2100"/>
            </a:lvl2pPr>
            <a:lvl3pPr>
              <a:defRPr sz="1800"/>
            </a:lvl3pPr>
            <a:lvl4pPr>
              <a:defRPr sz="1600"/>
            </a:lvl4pPr>
            <a:lvl5pPr>
              <a:defRPr sz="1600"/>
            </a:lvl5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752" name="タイトル プレースホルダー 1"/>
          <p:cNvSpPr>
            <a:spLocks noGrp="1"/>
          </p:cNvSpPr>
          <p:nvPr>
            <p:ph type="title"/>
          </p:nvPr>
        </p:nvSpPr>
        <p:spPr>
          <a:xfrm>
            <a:off x="457203" y="424711"/>
            <a:ext cx="8229600" cy="653106"/>
          </a:xfrm>
          <a:prstGeom prst="rect">
            <a:avLst/>
          </a:prstGeom>
        </p:spPr>
        <p:txBody>
          <a:bodyPr vert="horz" lIns="91424" tIns="45712" rIns="91424" bIns="45712" rtlCol="0" anchor="ctr">
            <a:noAutofit/>
          </a:bodyPr>
          <a:lstStyle>
            <a:lvl1pPr algn="l">
              <a:defRPr sz="3500" b="1"/>
            </a:lvl1pPr>
          </a:lstStyle>
          <a:p>
            <a:r>
              <a:rPr kumimoji="1" lang="ja-JP" altLang="en-US"/>
              <a:t>マスタ タイトルの書式設定</a:t>
            </a:r>
            <a:endParaRPr kumimoji="1" lang="ja-JP" altLang="en-US" dirty="0"/>
          </a:p>
        </p:txBody>
      </p:sp>
      <p:pic>
        <p:nvPicPr>
          <p:cNvPr id="1753" name="図 2" descr="C:\Users\PD_Fukasawa\Desktop\Back-03.png"/>
          <p:cNvPicPr>
            <a:picLocks noChangeAspect="1" noChangeArrowheads="1"/>
          </p:cNvPicPr>
          <p:nvPr/>
        </p:nvPicPr>
        <p:blipFill>
          <a:blip r:embed="rId1">
            <a:duotone>
              <a:schemeClr val="accent4">
                <a:shade val="45000"/>
                <a:satMod val="135000"/>
              </a:schemeClr>
              <a:prstClr val="white"/>
            </a:duotone>
          </a:blip>
          <a:srcRect l="27940"/>
          <a:stretch>
            <a:fillRect/>
          </a:stretch>
        </p:blipFill>
        <p:spPr>
          <a:xfrm flipH="1">
            <a:off x="0" y="0"/>
            <a:ext cx="6588224" cy="6856560"/>
          </a:xfrm>
          <a:prstGeom prst="rect">
            <a:avLst/>
          </a:prstGeom>
          <a:noFill/>
        </p:spPr>
      </p:pic>
      <p:pic>
        <p:nvPicPr>
          <p:cNvPr id="1754" name="図 2" descr="C:\Users\PD_Fukasawa\Desktop\Back-03.png"/>
          <p:cNvPicPr>
            <a:picLocks noChangeAspect="1" noChangeArrowheads="1"/>
          </p:cNvPicPr>
          <p:nvPr userDrawn="1"/>
        </p:nvPicPr>
        <p:blipFill>
          <a:blip r:embed="rId1">
            <a:duotone>
              <a:schemeClr val="accent4">
                <a:shade val="45000"/>
                <a:satMod val="135000"/>
              </a:schemeClr>
              <a:prstClr val="white"/>
            </a:duotone>
          </a:blip>
          <a:srcRect l="27802" r="44106"/>
          <a:stretch>
            <a:fillRect/>
          </a:stretch>
        </p:blipFill>
        <p:spPr>
          <a:xfrm flipH="1">
            <a:off x="6575527" y="0"/>
            <a:ext cx="2568476" cy="6856560"/>
          </a:xfrm>
          <a:prstGeom prst="rect">
            <a:avLst/>
          </a:prstGeom>
          <a:noFill/>
        </p:spPr>
      </p:pic>
    </p:spTree>
    <p:extLst>
      <p:ext uri="{BB962C8B-B14F-4D97-AF65-F5344CB8AC3E}">
        <p14:creationId xmlns:p14="http://schemas.microsoft.com/office/powerpoint/2010/main" val="184241053"/>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2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3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0" name=""/>
        <p:cNvGrpSpPr/>
        <p:nvPr/>
      </p:nvGrpSpPr>
      <p:grpSpPr>
        <a:xfrm>
          <a:off x="0" y="0"/>
          <a:ext cx="0" cy="0"/>
          <a:chOff x="0" y="0"/>
          <a:chExt cx="0" cy="0"/>
        </a:xfrm>
      </p:grpSpPr>
      <p:sp>
        <p:nvSpPr>
          <p:cNvPr id="1037" name="タイトル 1"/>
          <p:cNvSpPr>
            <a:spLocks noGrp="1"/>
          </p:cNvSpPr>
          <p:nvPr>
            <p:ph type="title"/>
          </p:nvPr>
        </p:nvSpPr>
        <p:spPr/>
        <p:txBody>
          <a:bodyPr/>
          <a:lstStyle/>
          <a:p>
            <a:r>
              <a:rPr lang="ja-JP" altLang="en-US"/>
              <a:t>マスタ タイトルの書式設定</a:t>
            </a:r>
          </a:p>
        </p:txBody>
      </p:sp>
      <p:sp>
        <p:nvSpPr>
          <p:cNvPr id="1038"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9" name="日付プレースホルダ 3"/>
          <p:cNvSpPr>
            <a:spLocks noGrp="1"/>
          </p:cNvSpPr>
          <p:nvPr>
            <p:ph type="dt" sz="half" idx="10"/>
          </p:nvPr>
        </p:nvSpPr>
        <p:spPr/>
        <p:txBody>
          <a:bodyPr/>
          <a:lstStyle>
            <a:lvl1pPr>
              <a:defRPr/>
            </a:lvl1pPr>
          </a:lstStyle>
          <a:p>
            <a:pPr>
              <a:defRPr/>
            </a:pPr>
            <a:fld id="{E005C98A-C56C-4706-A742-4C5F21C18B4F}" type="datetimeFigureOut">
              <a:rPr lang="ja-JP" altLang="en-US">
                <a:solidFill>
                  <a:prstClr val="black">
                    <a:tint val="75000"/>
                  </a:prstClr>
                </a:solidFill>
              </a:rPr>
              <a:pPr>
                <a:defRPr/>
              </a:pPr>
              <a:t>2020/3/23</a:t>
            </a:fld>
            <a:endParaRPr lang="ja-JP" altLang="en-US">
              <a:solidFill>
                <a:prstClr val="black">
                  <a:tint val="75000"/>
                </a:prstClr>
              </a:solidFill>
            </a:endParaRPr>
          </a:p>
        </p:txBody>
      </p:sp>
      <p:sp>
        <p:nvSpPr>
          <p:cNvPr id="1040"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041" name="スライド番号プレースホルダ 5"/>
          <p:cNvSpPr>
            <a:spLocks noGrp="1"/>
          </p:cNvSpPr>
          <p:nvPr>
            <p:ph type="sldNum" sz="quarter" idx="12"/>
          </p:nvPr>
        </p:nvSpPr>
        <p:spPr/>
        <p:txBody>
          <a:bodyPr/>
          <a:lstStyle>
            <a:lvl1pPr>
              <a:defRPr/>
            </a:lvl1pPr>
          </a:lstStyle>
          <a:p>
            <a:pPr>
              <a:defRPr/>
            </a:pPr>
            <a:fld id="{C2BD6623-7072-475F-BA73-F6FCF5AFCA9C}"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4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5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6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7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8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1_タイトルとコンテンツ">
    <p:spTree>
      <p:nvGrpSpPr>
        <p:cNvPr id="0" name=""/>
        <p:cNvGrpSpPr/>
        <p:nvPr/>
      </p:nvGrpSpPr>
      <p:grpSpPr>
        <a:xfrm>
          <a:off x="0" y="0"/>
          <a:ext cx="0" cy="0"/>
          <a:chOff x="0" y="0"/>
          <a:chExt cx="0" cy="0"/>
        </a:xfrm>
      </p:grpSpPr>
      <p:sp>
        <p:nvSpPr>
          <p:cNvPr id="1120" name="日付プレースホルダー 3"/>
          <p:cNvSpPr>
            <a:spLocks noGrp="1"/>
          </p:cNvSpPr>
          <p:nvPr>
            <p:ph type="dt" sz="half" idx="10"/>
          </p:nvPr>
        </p:nvSpPr>
        <p:spPr/>
        <p:txBody>
          <a:bodyPr/>
          <a:lstStyle/>
          <a:p>
            <a:fld id="{04931351-92F6-47B4-B6FA-08BBE8070DF3}" type="datetimeFigureOut">
              <a:rPr lang="ja-JP" altLang="en-US" smtClean="0">
                <a:solidFill>
                  <a:prstClr val="black">
                    <a:tint val="75000"/>
                  </a:prstClr>
                </a:solidFill>
              </a:rPr>
              <a:pPr/>
              <a:t>2020/3/23</a:t>
            </a:fld>
            <a:endParaRPr lang="ja-JP" altLang="en-US">
              <a:solidFill>
                <a:prstClr val="black">
                  <a:tint val="75000"/>
                </a:prstClr>
              </a:solidFill>
            </a:endParaRPr>
          </a:p>
        </p:txBody>
      </p:sp>
      <p:sp>
        <p:nvSpPr>
          <p:cNvPr id="1121"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1122" name="スライド番号プレースホルダー 5"/>
          <p:cNvSpPr>
            <a:spLocks noGrp="1"/>
          </p:cNvSpPr>
          <p:nvPr>
            <p:ph type="sldNum" sz="quarter" idx="12"/>
          </p:nvPr>
        </p:nvSpPr>
        <p:spPr/>
        <p:txBody>
          <a:bodyPr/>
          <a:lstStyle/>
          <a:p>
            <a:fld id="{4E1BA656-2F84-4DA0-AE18-13749AE773DB}" type="slidenum">
              <a:rPr lang="ja-JP" altLang="en-US" smtClean="0">
                <a:solidFill>
                  <a:prstClr val="black">
                    <a:tint val="75000"/>
                  </a:prstClr>
                </a:solidFill>
              </a:rPr>
              <a:pPr/>
              <a:t>‹#›</a:t>
            </a:fld>
            <a:endParaRPr lang="ja-JP" altLang="en-US">
              <a:solidFill>
                <a:prstClr val="black">
                  <a:tint val="75000"/>
                </a:prstClr>
              </a:solidFill>
            </a:endParaRPr>
          </a:p>
        </p:txBody>
      </p:sp>
      <p:sp>
        <p:nvSpPr>
          <p:cNvPr id="1123" name="テキスト プレースホルダー 2"/>
          <p:cNvSpPr>
            <a:spLocks noGrp="1"/>
          </p:cNvSpPr>
          <p:nvPr>
            <p:ph idx="1"/>
          </p:nvPr>
        </p:nvSpPr>
        <p:spPr>
          <a:xfrm>
            <a:off x="446509" y="1600200"/>
            <a:ext cx="8250988" cy="4375914"/>
          </a:xfrm>
          <a:prstGeom prst="rect">
            <a:avLst/>
          </a:prstGeom>
        </p:spPr>
        <p:txBody>
          <a:bodyPr vert="horz" lIns="91424" tIns="45712" rIns="91424" bIns="45712" rtlCol="0">
            <a:normAutofit/>
          </a:bodyPr>
          <a:lstStyle>
            <a:lvl1pPr>
              <a:defRPr sz="2800"/>
            </a:lvl1pPr>
            <a:lvl2pPr>
              <a:defRPr sz="2100"/>
            </a:lvl2pPr>
            <a:lvl3pPr>
              <a:defRPr sz="1800"/>
            </a:lvl3pPr>
            <a:lvl4pPr>
              <a:defRPr sz="1600"/>
            </a:lvl4pPr>
            <a:lvl5pPr>
              <a:defRPr sz="1600"/>
            </a:lvl5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124" name="タイトル プレースホルダー 1"/>
          <p:cNvSpPr>
            <a:spLocks noGrp="1"/>
          </p:cNvSpPr>
          <p:nvPr>
            <p:ph type="title"/>
          </p:nvPr>
        </p:nvSpPr>
        <p:spPr>
          <a:xfrm>
            <a:off x="457203" y="424711"/>
            <a:ext cx="8229600" cy="653106"/>
          </a:xfrm>
          <a:prstGeom prst="rect">
            <a:avLst/>
          </a:prstGeom>
        </p:spPr>
        <p:txBody>
          <a:bodyPr vert="horz" lIns="91424" tIns="45712" rIns="91424" bIns="45712" rtlCol="0" anchor="ctr">
            <a:noAutofit/>
          </a:bodyPr>
          <a:lstStyle>
            <a:lvl1pPr algn="l">
              <a:defRPr sz="3500" b="1"/>
            </a:lvl1pPr>
          </a:lstStyle>
          <a:p>
            <a:r>
              <a:rPr kumimoji="1" lang="ja-JP" altLang="en-US"/>
              <a:t>マスタ タイトルの書式設定</a:t>
            </a:r>
            <a:endParaRPr kumimoji="1" lang="ja-JP" altLang="en-US" dirty="0"/>
          </a:p>
        </p:txBody>
      </p:sp>
      <p:pic>
        <p:nvPicPr>
          <p:cNvPr id="1125" name="図 2" descr="C:\Users\PD_Fukasawa\Desktop\Back-03.png"/>
          <p:cNvPicPr>
            <a:picLocks noChangeAspect="1" noChangeArrowheads="1"/>
          </p:cNvPicPr>
          <p:nvPr/>
        </p:nvPicPr>
        <p:blipFill>
          <a:blip r:embed="rId1">
            <a:duotone>
              <a:schemeClr val="accent4">
                <a:shade val="45000"/>
                <a:satMod val="135000"/>
              </a:schemeClr>
              <a:prstClr val="white"/>
            </a:duotone>
          </a:blip>
          <a:srcRect l="27940"/>
          <a:stretch>
            <a:fillRect/>
          </a:stretch>
        </p:blipFill>
        <p:spPr>
          <a:xfrm flipH="1">
            <a:off x="0" y="0"/>
            <a:ext cx="6588224" cy="6856560"/>
          </a:xfrm>
          <a:prstGeom prst="rect">
            <a:avLst/>
          </a:prstGeom>
          <a:noFill/>
        </p:spPr>
      </p:pic>
      <p:pic>
        <p:nvPicPr>
          <p:cNvPr id="1126" name="図 2" descr="C:\Users\PD_Fukasawa\Desktop\Back-03.png"/>
          <p:cNvPicPr>
            <a:picLocks noChangeAspect="1" noChangeArrowheads="1"/>
          </p:cNvPicPr>
          <p:nvPr userDrawn="1"/>
        </p:nvPicPr>
        <p:blipFill>
          <a:blip r:embed="rId1">
            <a:duotone>
              <a:schemeClr val="accent4">
                <a:shade val="45000"/>
                <a:satMod val="135000"/>
              </a:schemeClr>
              <a:prstClr val="white"/>
            </a:duotone>
          </a:blip>
          <a:srcRect l="27802" r="44106"/>
          <a:stretch>
            <a:fillRect/>
          </a:stretch>
        </p:blipFill>
        <p:spPr>
          <a:xfrm flipH="1">
            <a:off x="6575527" y="0"/>
            <a:ext cx="2568476" cy="6856560"/>
          </a:xfrm>
          <a:prstGeom prst="rect">
            <a:avLst/>
          </a:prstGeom>
          <a:noFill/>
        </p:spPr>
      </p:pic>
    </p:spTree>
    <p:extLst>
      <p:ext uri="{BB962C8B-B14F-4D97-AF65-F5344CB8AC3E}">
        <p14:creationId xmlns:p14="http://schemas.microsoft.com/office/powerpoint/2010/main" val="841356428"/>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139" name="タイトル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140"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a:t>マスタ サブタイトルの書式設定</a:t>
            </a:r>
            <a:endParaRPr lang="en-US"/>
          </a:p>
        </p:txBody>
      </p:sp>
      <p:sp>
        <p:nvSpPr>
          <p:cNvPr id="1141" name="日付プレースホルダ 29"/>
          <p:cNvSpPr>
            <a:spLocks noGrp="1"/>
          </p:cNvSpPr>
          <p:nvPr>
            <p:ph type="dt" sz="half" idx="10"/>
          </p:nvPr>
        </p:nvSpPr>
        <p:spPr/>
        <p:txBody>
          <a:bodyPr/>
          <a:lstStyle>
            <a:lvl1pPr>
              <a:defRPr/>
            </a:lvl1pPr>
          </a:lstStyle>
          <a:p>
            <a:pPr>
              <a:defRPr/>
            </a:pPr>
            <a:fld id="{5C65AD77-8C47-4685-89C7-697DA9DE730B}" type="datetime1">
              <a:rPr lang="ja-JP" altLang="en-US" smtClean="0"/>
              <a:pPr>
                <a:defRPr/>
              </a:pPr>
              <a:t>2020/3/23</a:t>
            </a:fld>
            <a:endParaRPr lang="ja-JP" altLang="en-US" dirty="0"/>
          </a:p>
        </p:txBody>
      </p:sp>
      <p:sp>
        <p:nvSpPr>
          <p:cNvPr id="1142" name="フッター プレースホルダ 18"/>
          <p:cNvSpPr>
            <a:spLocks noGrp="1"/>
          </p:cNvSpPr>
          <p:nvPr>
            <p:ph type="ftr" sz="quarter" idx="11"/>
          </p:nvPr>
        </p:nvSpPr>
        <p:spPr/>
        <p:txBody>
          <a:bodyPr/>
          <a:lstStyle>
            <a:lvl1pPr>
              <a:defRPr/>
            </a:lvl1pPr>
          </a:lstStyle>
          <a:p>
            <a:pPr>
              <a:defRPr/>
            </a:pPr>
            <a:endParaRPr lang="ja-JP" altLang="en-US" dirty="0"/>
          </a:p>
        </p:txBody>
      </p:sp>
      <p:sp>
        <p:nvSpPr>
          <p:cNvPr id="1143" name="スライド番号プレースホルダ 26"/>
          <p:cNvSpPr>
            <a:spLocks noGrp="1"/>
          </p:cNvSpPr>
          <p:nvPr>
            <p:ph type="sldNum" sz="quarter" idx="12"/>
          </p:nvPr>
        </p:nvSpPr>
        <p:spPr/>
        <p:txBody>
          <a:bodyPr/>
          <a:lstStyle>
            <a:lvl1pPr>
              <a:defRPr/>
            </a:lvl1pPr>
          </a:lstStyle>
          <a:p>
            <a:pPr>
              <a:defRPr/>
            </a:pPr>
            <a:fld id="{3B06A6BF-6EB8-40E3-A3A5-34CAEABBB092}" type="slidenum">
              <a:rPr lang="ja-JP" altLang="en-US"/>
              <a:pPr>
                <a:defRPr/>
              </a:pPr>
              <a:t>‹#›</a:t>
            </a:fld>
            <a:endParaRPr lang="ja-JP"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145" name="タイトル 1"/>
          <p:cNvSpPr>
            <a:spLocks noGrp="1"/>
          </p:cNvSpPr>
          <p:nvPr>
            <p:ph type="title"/>
          </p:nvPr>
        </p:nvSpPr>
        <p:spPr/>
        <p:txBody>
          <a:bodyPr/>
          <a:lstStyle/>
          <a:p>
            <a:r>
              <a:rPr lang="ja-JP" altLang="en-US"/>
              <a:t>マスタ タイトルの書式設定</a:t>
            </a:r>
            <a:endParaRPr lang="en-US"/>
          </a:p>
        </p:txBody>
      </p:sp>
      <p:sp>
        <p:nvSpPr>
          <p:cNvPr id="1146"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47" name="日付プレースホルダ 9"/>
          <p:cNvSpPr>
            <a:spLocks noGrp="1"/>
          </p:cNvSpPr>
          <p:nvPr>
            <p:ph type="dt" sz="half" idx="10"/>
          </p:nvPr>
        </p:nvSpPr>
        <p:spPr/>
        <p:txBody>
          <a:bodyPr/>
          <a:lstStyle>
            <a:lvl1pPr>
              <a:defRPr/>
            </a:lvl1pPr>
          </a:lstStyle>
          <a:p>
            <a:pPr>
              <a:defRPr/>
            </a:pPr>
            <a:fld id="{679912E8-24BD-4124-A30A-3AE8237C2493}" type="datetime1">
              <a:rPr lang="ja-JP" altLang="en-US" smtClean="0"/>
              <a:pPr>
                <a:defRPr/>
              </a:pPr>
              <a:t>2020/3/23</a:t>
            </a:fld>
            <a:endParaRPr lang="ja-JP" altLang="en-US" dirty="0"/>
          </a:p>
        </p:txBody>
      </p:sp>
      <p:sp>
        <p:nvSpPr>
          <p:cNvPr id="1148"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149" name="スライド番号プレースホルダ 17"/>
          <p:cNvSpPr>
            <a:spLocks noGrp="1"/>
          </p:cNvSpPr>
          <p:nvPr>
            <p:ph type="sldNum" sz="quarter" idx="12"/>
          </p:nvPr>
        </p:nvSpPr>
        <p:spPr/>
        <p:txBody>
          <a:bodyPr/>
          <a:lstStyle>
            <a:lvl1pPr>
              <a:defRPr/>
            </a:lvl1pPr>
          </a:lstStyle>
          <a:p>
            <a:pPr>
              <a:defRPr/>
            </a:pPr>
            <a:fld id="{866BC986-8573-4CB6-88B5-EB50399B64A0}" type="slidenum">
              <a:rPr lang="ja-JP" altLang="en-US"/>
              <a:pPr>
                <a:defRPr/>
              </a:pPr>
              <a:t>‹#›</a:t>
            </a:fld>
            <a:endParaRPr lang="ja-JP"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151" name="タイトル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152" name="テキスト プレースホルダ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a:t>マスタ テキストの書式設定</a:t>
            </a:r>
          </a:p>
        </p:txBody>
      </p:sp>
      <p:sp>
        <p:nvSpPr>
          <p:cNvPr id="1153" name="日付プレースホルダ 3"/>
          <p:cNvSpPr>
            <a:spLocks noGrp="1"/>
          </p:cNvSpPr>
          <p:nvPr>
            <p:ph type="dt" sz="half" idx="10"/>
          </p:nvPr>
        </p:nvSpPr>
        <p:spPr/>
        <p:txBody>
          <a:bodyPr/>
          <a:lstStyle>
            <a:lvl1pPr>
              <a:defRPr/>
            </a:lvl1pPr>
          </a:lstStyle>
          <a:p>
            <a:pPr>
              <a:defRPr/>
            </a:pPr>
            <a:fld id="{91D74CAF-17F6-464C-B93E-6B04A272D37F}" type="datetime1">
              <a:rPr lang="ja-JP" altLang="en-US" smtClean="0"/>
              <a:pPr>
                <a:defRPr/>
              </a:pPr>
              <a:t>2020/3/23</a:t>
            </a:fld>
            <a:endParaRPr lang="ja-JP" altLang="en-US" dirty="0"/>
          </a:p>
        </p:txBody>
      </p:sp>
      <p:sp>
        <p:nvSpPr>
          <p:cNvPr id="1154"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1155" name="スライド番号プレースホルダ 5"/>
          <p:cNvSpPr>
            <a:spLocks noGrp="1"/>
          </p:cNvSpPr>
          <p:nvPr>
            <p:ph type="sldNum" sz="quarter" idx="12"/>
          </p:nvPr>
        </p:nvSpPr>
        <p:spPr/>
        <p:txBody>
          <a:bodyPr/>
          <a:lstStyle>
            <a:lvl1pPr>
              <a:defRPr/>
            </a:lvl1pPr>
          </a:lstStyle>
          <a:p>
            <a:pPr>
              <a:defRPr/>
            </a:pPr>
            <a:fld id="{04AF0E9A-D462-4346-8BA7-654576A863BB}" type="slidenum">
              <a:rPr lang="ja-JP" altLang="en-US"/>
              <a:pPr>
                <a:defRPr/>
              </a:pPr>
              <a:t>‹#›</a:t>
            </a:fld>
            <a:endParaRPr lang="ja-JP"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157" name="タイトル 1"/>
          <p:cNvSpPr>
            <a:spLocks noGrp="1"/>
          </p:cNvSpPr>
          <p:nvPr>
            <p:ph type="title"/>
          </p:nvPr>
        </p:nvSpPr>
        <p:spPr>
          <a:xfrm>
            <a:off x="457200" y="704088"/>
            <a:ext cx="8229600" cy="1143000"/>
          </a:xfrm>
        </p:spPr>
        <p:txBody>
          <a:bodyPr/>
          <a:lstStyle/>
          <a:p>
            <a:r>
              <a:rPr lang="ja-JP" altLang="en-US"/>
              <a:t>マスタ タイトルの書式設定</a:t>
            </a:r>
            <a:endParaRPr lang="en-US"/>
          </a:p>
        </p:txBody>
      </p:sp>
      <p:sp>
        <p:nvSpPr>
          <p:cNvPr id="1158"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59"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60" name="日付プレースホルダ 9"/>
          <p:cNvSpPr>
            <a:spLocks noGrp="1"/>
          </p:cNvSpPr>
          <p:nvPr>
            <p:ph type="dt" sz="half" idx="10"/>
          </p:nvPr>
        </p:nvSpPr>
        <p:spPr/>
        <p:txBody>
          <a:bodyPr/>
          <a:lstStyle>
            <a:lvl1pPr>
              <a:defRPr/>
            </a:lvl1pPr>
          </a:lstStyle>
          <a:p>
            <a:pPr>
              <a:defRPr/>
            </a:pPr>
            <a:fld id="{BAD66567-AE27-462E-8407-75FE29988137}" type="datetime1">
              <a:rPr lang="ja-JP" altLang="en-US" smtClean="0"/>
              <a:pPr>
                <a:defRPr/>
              </a:pPr>
              <a:t>2020/3/23</a:t>
            </a:fld>
            <a:endParaRPr lang="ja-JP" altLang="en-US" dirty="0"/>
          </a:p>
        </p:txBody>
      </p:sp>
      <p:sp>
        <p:nvSpPr>
          <p:cNvPr id="1161"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162" name="スライド番号プレースホルダ 17"/>
          <p:cNvSpPr>
            <a:spLocks noGrp="1"/>
          </p:cNvSpPr>
          <p:nvPr>
            <p:ph type="sldNum" sz="quarter" idx="12"/>
          </p:nvPr>
        </p:nvSpPr>
        <p:spPr/>
        <p:txBody>
          <a:bodyPr/>
          <a:lstStyle>
            <a:lvl1pPr>
              <a:defRPr/>
            </a:lvl1pPr>
          </a:lstStyle>
          <a:p>
            <a:pPr>
              <a:defRPr/>
            </a:pPr>
            <a:fld id="{7A096799-2369-48F1-8D1A-C4ED3BF2545F}" type="slidenum">
              <a:rPr lang="ja-JP" altLang="en-US"/>
              <a:pPr>
                <a:defRPr/>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0" name=""/>
        <p:cNvGrpSpPr/>
        <p:nvPr/>
      </p:nvGrpSpPr>
      <p:grpSpPr>
        <a:xfrm>
          <a:off x="0" y="0"/>
          <a:ext cx="0" cy="0"/>
          <a:chOff x="0" y="0"/>
          <a:chExt cx="0" cy="0"/>
        </a:xfrm>
      </p:grpSpPr>
      <p:sp>
        <p:nvSpPr>
          <p:cNvPr id="1043"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1044"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1045" name="日付プレースホルダ 3"/>
          <p:cNvSpPr>
            <a:spLocks noGrp="1"/>
          </p:cNvSpPr>
          <p:nvPr>
            <p:ph type="dt" sz="half" idx="10"/>
          </p:nvPr>
        </p:nvSpPr>
        <p:spPr/>
        <p:txBody>
          <a:bodyPr/>
          <a:lstStyle>
            <a:lvl1pPr>
              <a:defRPr/>
            </a:lvl1pPr>
          </a:lstStyle>
          <a:p>
            <a:pPr>
              <a:defRPr/>
            </a:pPr>
            <a:fld id="{40F50605-D832-4C01-88C7-50BC47B63DF2}" type="datetimeFigureOut">
              <a:rPr lang="ja-JP" altLang="en-US">
                <a:solidFill>
                  <a:prstClr val="black">
                    <a:tint val="75000"/>
                  </a:prstClr>
                </a:solidFill>
              </a:rPr>
              <a:pPr>
                <a:defRPr/>
              </a:pPr>
              <a:t>2020/3/23</a:t>
            </a:fld>
            <a:endParaRPr lang="ja-JP" altLang="en-US">
              <a:solidFill>
                <a:prstClr val="black">
                  <a:tint val="75000"/>
                </a:prstClr>
              </a:solidFill>
            </a:endParaRPr>
          </a:p>
        </p:txBody>
      </p:sp>
      <p:sp>
        <p:nvSpPr>
          <p:cNvPr id="104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047" name="スライド番号プレースホルダ 5"/>
          <p:cNvSpPr>
            <a:spLocks noGrp="1"/>
          </p:cNvSpPr>
          <p:nvPr>
            <p:ph type="sldNum" sz="quarter" idx="12"/>
          </p:nvPr>
        </p:nvSpPr>
        <p:spPr/>
        <p:txBody>
          <a:bodyPr/>
          <a:lstStyle>
            <a:lvl1pPr>
              <a:defRPr/>
            </a:lvl1pPr>
          </a:lstStyle>
          <a:p>
            <a:pPr>
              <a:defRPr/>
            </a:pPr>
            <a:fld id="{D81B25B9-FBB0-4650-8DDF-06459E13CB74}"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164" name="タイトル 1"/>
          <p:cNvSpPr>
            <a:spLocks noGrp="1"/>
          </p:cNvSpPr>
          <p:nvPr>
            <p:ph type="title"/>
          </p:nvPr>
        </p:nvSpPr>
        <p:spPr>
          <a:xfrm>
            <a:off x="457200" y="704088"/>
            <a:ext cx="8229600" cy="1143000"/>
          </a:xfrm>
        </p:spPr>
        <p:txBody>
          <a:bodyPr/>
          <a:lstStyle>
            <a:lvl1pPr>
              <a:defRPr/>
            </a:lvl1pPr>
          </a:lstStyle>
          <a:p>
            <a:r>
              <a:rPr lang="ja-JP" altLang="en-US"/>
              <a:t>マスタ タイトルの書式設定</a:t>
            </a:r>
            <a:endParaRPr lang="en-US"/>
          </a:p>
        </p:txBody>
      </p:sp>
      <p:sp>
        <p:nvSpPr>
          <p:cNvPr id="1165"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1166"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1167"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68"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69" name="日付プレースホルダ 9"/>
          <p:cNvSpPr>
            <a:spLocks noGrp="1"/>
          </p:cNvSpPr>
          <p:nvPr>
            <p:ph type="dt" sz="half" idx="10"/>
          </p:nvPr>
        </p:nvSpPr>
        <p:spPr/>
        <p:txBody>
          <a:bodyPr/>
          <a:lstStyle>
            <a:lvl1pPr>
              <a:defRPr/>
            </a:lvl1pPr>
          </a:lstStyle>
          <a:p>
            <a:pPr>
              <a:defRPr/>
            </a:pPr>
            <a:fld id="{15CD15D1-2686-4A7B-A0ED-AE0F4894BB74}" type="datetime1">
              <a:rPr lang="ja-JP" altLang="en-US" smtClean="0"/>
              <a:pPr>
                <a:defRPr/>
              </a:pPr>
              <a:t>2020/3/23</a:t>
            </a:fld>
            <a:endParaRPr lang="ja-JP" altLang="en-US" dirty="0"/>
          </a:p>
        </p:txBody>
      </p:sp>
      <p:sp>
        <p:nvSpPr>
          <p:cNvPr id="1170"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171" name="スライド番号プレースホルダ 17"/>
          <p:cNvSpPr>
            <a:spLocks noGrp="1"/>
          </p:cNvSpPr>
          <p:nvPr>
            <p:ph type="sldNum" sz="quarter" idx="12"/>
          </p:nvPr>
        </p:nvSpPr>
        <p:spPr/>
        <p:txBody>
          <a:bodyPr/>
          <a:lstStyle>
            <a:lvl1pPr>
              <a:defRPr/>
            </a:lvl1pPr>
          </a:lstStyle>
          <a:p>
            <a:pPr>
              <a:defRPr/>
            </a:pPr>
            <a:fld id="{FAD72B4E-A9B5-426A-AE62-7E16A29097F3}" type="slidenum">
              <a:rPr lang="ja-JP" altLang="en-US"/>
              <a:pPr>
                <a:defRPr/>
              </a:pPr>
              <a:t>‹#›</a:t>
            </a:fld>
            <a:endParaRPr lang="ja-JP"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173" name="タイトル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1174" name="日付プレースホルダ 9"/>
          <p:cNvSpPr>
            <a:spLocks noGrp="1"/>
          </p:cNvSpPr>
          <p:nvPr>
            <p:ph type="dt" sz="half" idx="10"/>
          </p:nvPr>
        </p:nvSpPr>
        <p:spPr/>
        <p:txBody>
          <a:bodyPr/>
          <a:lstStyle>
            <a:lvl1pPr>
              <a:defRPr/>
            </a:lvl1pPr>
          </a:lstStyle>
          <a:p>
            <a:pPr>
              <a:defRPr/>
            </a:pPr>
            <a:fld id="{E31948AA-56AA-4920-AAA6-C67AA8EE40E2}" type="datetime1">
              <a:rPr lang="ja-JP" altLang="en-US" smtClean="0"/>
              <a:pPr>
                <a:defRPr/>
              </a:pPr>
              <a:t>2020/3/23</a:t>
            </a:fld>
            <a:endParaRPr lang="ja-JP" altLang="en-US" dirty="0"/>
          </a:p>
        </p:txBody>
      </p:sp>
      <p:sp>
        <p:nvSpPr>
          <p:cNvPr id="1175"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176" name="スライド番号プレースホルダ 17"/>
          <p:cNvSpPr>
            <a:spLocks noGrp="1"/>
          </p:cNvSpPr>
          <p:nvPr>
            <p:ph type="sldNum" sz="quarter" idx="12"/>
          </p:nvPr>
        </p:nvSpPr>
        <p:spPr/>
        <p:txBody>
          <a:bodyPr/>
          <a:lstStyle>
            <a:lvl1pPr>
              <a:defRPr/>
            </a:lvl1pPr>
          </a:lstStyle>
          <a:p>
            <a:pPr>
              <a:defRPr/>
            </a:pPr>
            <a:fld id="{71B322D3-EE42-45A6-B399-76AA88653454}" type="slidenum">
              <a:rPr lang="ja-JP" altLang="en-US"/>
              <a:pPr>
                <a:defRPr/>
              </a:pPr>
              <a:t>‹#›</a:t>
            </a:fld>
            <a:endParaRPr lang="ja-JP"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178" name="日付プレースホルダ 9"/>
          <p:cNvSpPr>
            <a:spLocks noGrp="1"/>
          </p:cNvSpPr>
          <p:nvPr>
            <p:ph type="dt" sz="half" idx="10"/>
          </p:nvPr>
        </p:nvSpPr>
        <p:spPr/>
        <p:txBody>
          <a:bodyPr/>
          <a:lstStyle>
            <a:lvl1pPr>
              <a:defRPr/>
            </a:lvl1pPr>
          </a:lstStyle>
          <a:p>
            <a:pPr>
              <a:defRPr/>
            </a:pPr>
            <a:fld id="{3D7466A0-302D-403D-94AE-D27F8CD2D2D8}" type="datetime1">
              <a:rPr lang="ja-JP" altLang="en-US" smtClean="0"/>
              <a:pPr>
                <a:defRPr/>
              </a:pPr>
              <a:t>2020/3/23</a:t>
            </a:fld>
            <a:endParaRPr lang="ja-JP" altLang="en-US" dirty="0"/>
          </a:p>
        </p:txBody>
      </p:sp>
      <p:sp>
        <p:nvSpPr>
          <p:cNvPr id="1179"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180" name="スライド番号プレースホルダ 17"/>
          <p:cNvSpPr>
            <a:spLocks noGrp="1"/>
          </p:cNvSpPr>
          <p:nvPr>
            <p:ph type="sldNum" sz="quarter" idx="12"/>
          </p:nvPr>
        </p:nvSpPr>
        <p:spPr/>
        <p:txBody>
          <a:bodyPr/>
          <a:lstStyle>
            <a:lvl1pPr>
              <a:defRPr/>
            </a:lvl1pPr>
          </a:lstStyle>
          <a:p>
            <a:pPr>
              <a:defRPr/>
            </a:pPr>
            <a:fld id="{8679811C-638D-4734-AB14-27C76B8E71C0}" type="slidenum">
              <a:rPr lang="ja-JP" altLang="en-US"/>
              <a:pPr>
                <a:defRPr/>
              </a:pPr>
              <a:t>‹#›</a:t>
            </a:fld>
            <a:endParaRPr lang="ja-JP"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0" name=""/>
        <p:cNvGrpSpPr/>
        <p:nvPr/>
      </p:nvGrpSpPr>
      <p:grpSpPr>
        <a:xfrm>
          <a:off x="0" y="0"/>
          <a:ext cx="0" cy="0"/>
          <a:chOff x="0" y="0"/>
          <a:chExt cx="0" cy="0"/>
        </a:xfrm>
      </p:grpSpPr>
      <p:sp>
        <p:nvSpPr>
          <p:cNvPr id="1182" name="タイトル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1183"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ja-JP" altLang="en-US"/>
              <a:t>マスタ テキストの書式設定</a:t>
            </a:r>
          </a:p>
        </p:txBody>
      </p:sp>
      <p:sp>
        <p:nvSpPr>
          <p:cNvPr id="1184" name="コンテンツ プレースホルダ 3"/>
          <p:cNvSpPr>
            <a:spLocks noGrp="1"/>
          </p:cNvSpPr>
          <p:nvPr>
            <p:ph sz="half" idx="1"/>
          </p:nvPr>
        </p:nvSpPr>
        <p:spPr>
          <a:xfrm>
            <a:off x="3575051" y="1676400"/>
            <a:ext cx="5111751" cy="4572000"/>
          </a:xfrm>
        </p:spPr>
        <p:txBody>
          <a:bodyPr tIns="0"/>
          <a:lstStyle>
            <a:lvl1pPr>
              <a:defRPr sz="2800"/>
            </a:lvl1pPr>
            <a:lvl2pPr>
              <a:defRPr sz="2600"/>
            </a:lvl2pPr>
            <a:lvl3pPr>
              <a:defRPr sz="2400"/>
            </a:lvl3pPr>
            <a:lvl4pPr>
              <a:defRPr sz="20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85" name="日付プレースホルダ 9"/>
          <p:cNvSpPr>
            <a:spLocks noGrp="1"/>
          </p:cNvSpPr>
          <p:nvPr>
            <p:ph type="dt" sz="half" idx="10"/>
          </p:nvPr>
        </p:nvSpPr>
        <p:spPr/>
        <p:txBody>
          <a:bodyPr/>
          <a:lstStyle>
            <a:lvl1pPr>
              <a:defRPr/>
            </a:lvl1pPr>
          </a:lstStyle>
          <a:p>
            <a:pPr>
              <a:defRPr/>
            </a:pPr>
            <a:fld id="{5D894814-27E3-437E-AC83-BC739A39AE86}" type="datetime1">
              <a:rPr lang="ja-JP" altLang="en-US" smtClean="0"/>
              <a:pPr>
                <a:defRPr/>
              </a:pPr>
              <a:t>2020/3/23</a:t>
            </a:fld>
            <a:endParaRPr lang="ja-JP" altLang="en-US" dirty="0"/>
          </a:p>
        </p:txBody>
      </p:sp>
      <p:sp>
        <p:nvSpPr>
          <p:cNvPr id="1186"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187" name="スライド番号プレースホルダ 17"/>
          <p:cNvSpPr>
            <a:spLocks noGrp="1"/>
          </p:cNvSpPr>
          <p:nvPr>
            <p:ph type="sldNum" sz="quarter" idx="12"/>
          </p:nvPr>
        </p:nvSpPr>
        <p:spPr/>
        <p:txBody>
          <a:bodyPr/>
          <a:lstStyle>
            <a:lvl1pPr>
              <a:defRPr/>
            </a:lvl1pPr>
          </a:lstStyle>
          <a:p>
            <a:pPr>
              <a:defRPr/>
            </a:pPr>
            <a:fld id="{921554A1-080D-4BE2-9C6C-6B32AD3DC986}" type="slidenum">
              <a:rPr lang="ja-JP" altLang="en-US"/>
              <a:pPr>
                <a:defRPr/>
              </a:pPr>
              <a:t>‹#›</a:t>
            </a:fld>
            <a:endParaRPr lang="ja-JP"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0" name=""/>
        <p:cNvGrpSpPr/>
        <p:nvPr/>
      </p:nvGrpSpPr>
      <p:grpSpPr>
        <a:xfrm>
          <a:off x="0" y="0"/>
          <a:ext cx="0" cy="0"/>
          <a:chOff x="0" y="0"/>
          <a:chExt cx="0" cy="0"/>
        </a:xfrm>
      </p:grpSpPr>
      <p:sp>
        <p:nvSpPr>
          <p:cNvPr id="1189" name="1 つの角を丸めた四角形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190" name="直角三角形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191" name="フリーフォーム 6"/>
          <p:cNvSpPr/>
          <p:nvPr/>
        </p:nvSpPr>
        <p:spPr>
          <a:xfrm flipV="1">
            <a:off x="-9525" y="5816600"/>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192" name="フリーフォーム 7"/>
          <p:cNvSpPr/>
          <p:nvPr/>
        </p:nvSpPr>
        <p:spPr>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193" name="タイトル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ja-JP" altLang="en-US"/>
              <a:t>マスタ タイトルの書式設定</a:t>
            </a:r>
            <a:endParaRPr lang="en-US"/>
          </a:p>
        </p:txBody>
      </p:sp>
      <p:sp>
        <p:nvSpPr>
          <p:cNvPr id="1194" name="テキスト プレースホルダ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ja-JP" altLang="en-US"/>
              <a:t>マスタ テキストの書式設定</a:t>
            </a:r>
          </a:p>
        </p:txBody>
      </p:sp>
      <p:sp>
        <p:nvSpPr>
          <p:cNvPr id="1195"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ja-JP" altLang="en-US" noProof="0" dirty="0"/>
              <a:t>アイコンをクリックして図を追加</a:t>
            </a:r>
            <a:endParaRPr lang="en-US" noProof="0" dirty="0"/>
          </a:p>
        </p:txBody>
      </p:sp>
      <p:sp>
        <p:nvSpPr>
          <p:cNvPr id="1196" name="日付プレースホルダ 4"/>
          <p:cNvSpPr>
            <a:spLocks noGrp="1"/>
          </p:cNvSpPr>
          <p:nvPr>
            <p:ph type="dt" sz="half" idx="10"/>
          </p:nvPr>
        </p:nvSpPr>
        <p:spPr/>
        <p:txBody>
          <a:bodyPr/>
          <a:lstStyle>
            <a:lvl1pPr>
              <a:defRPr/>
            </a:lvl1pPr>
          </a:lstStyle>
          <a:p>
            <a:pPr>
              <a:defRPr/>
            </a:pPr>
            <a:fld id="{F33E2873-D857-496D-BF3A-9EF4E254AFB4}" type="datetime1">
              <a:rPr lang="ja-JP" altLang="en-US" smtClean="0"/>
              <a:pPr>
                <a:defRPr/>
              </a:pPr>
              <a:t>2020/3/23</a:t>
            </a:fld>
            <a:endParaRPr lang="ja-JP" altLang="en-US" dirty="0"/>
          </a:p>
        </p:txBody>
      </p:sp>
      <p:sp>
        <p:nvSpPr>
          <p:cNvPr id="1197" name="フッター プレースホルダ 5"/>
          <p:cNvSpPr>
            <a:spLocks noGrp="1"/>
          </p:cNvSpPr>
          <p:nvPr>
            <p:ph type="ftr" sz="quarter" idx="11"/>
          </p:nvPr>
        </p:nvSpPr>
        <p:spPr/>
        <p:txBody>
          <a:bodyPr/>
          <a:lstStyle>
            <a:lvl1pPr>
              <a:defRPr/>
            </a:lvl1pPr>
          </a:lstStyle>
          <a:p>
            <a:pPr>
              <a:defRPr/>
            </a:pPr>
            <a:endParaRPr lang="ja-JP" altLang="en-US" dirty="0"/>
          </a:p>
        </p:txBody>
      </p:sp>
      <p:sp>
        <p:nvSpPr>
          <p:cNvPr id="1198" name="スライド番号プレースホルダ 6"/>
          <p:cNvSpPr>
            <a:spLocks noGrp="1"/>
          </p:cNvSpPr>
          <p:nvPr>
            <p:ph type="sldNum" sz="quarter" idx="12"/>
          </p:nvPr>
        </p:nvSpPr>
        <p:spPr>
          <a:xfrm>
            <a:off x="8077200" y="6356350"/>
            <a:ext cx="609600" cy="365125"/>
          </a:xfrm>
        </p:spPr>
        <p:txBody>
          <a:bodyPr/>
          <a:lstStyle>
            <a:lvl1pPr>
              <a:defRPr/>
            </a:lvl1pPr>
          </a:lstStyle>
          <a:p>
            <a:pPr>
              <a:defRPr/>
            </a:pPr>
            <a:fld id="{FA42225F-09DC-4610-84DC-5AFE6EC63D4D}" type="slidenum">
              <a:rPr lang="ja-JP" altLang="en-US"/>
              <a:pPr>
                <a:defRPr/>
              </a:pPr>
              <a:t>‹#›</a:t>
            </a:fld>
            <a:endParaRPr lang="ja-JP"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0" name=""/>
        <p:cNvGrpSpPr/>
        <p:nvPr/>
      </p:nvGrpSpPr>
      <p:grpSpPr>
        <a:xfrm>
          <a:off x="0" y="0"/>
          <a:ext cx="0" cy="0"/>
          <a:chOff x="0" y="0"/>
          <a:chExt cx="0" cy="0"/>
        </a:xfrm>
      </p:grpSpPr>
      <p:sp>
        <p:nvSpPr>
          <p:cNvPr id="1200" name="タイトル 1"/>
          <p:cNvSpPr>
            <a:spLocks noGrp="1"/>
          </p:cNvSpPr>
          <p:nvPr>
            <p:ph type="title"/>
          </p:nvPr>
        </p:nvSpPr>
        <p:spPr/>
        <p:txBody>
          <a:bodyPr/>
          <a:lstStyle/>
          <a:p>
            <a:r>
              <a:rPr lang="ja-JP" altLang="en-US"/>
              <a:t>マスタ タイトルの書式設定</a:t>
            </a:r>
            <a:endParaRPr lang="en-US"/>
          </a:p>
        </p:txBody>
      </p:sp>
      <p:sp>
        <p:nvSpPr>
          <p:cNvPr id="1201"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202" name="日付プレースホルダ 9"/>
          <p:cNvSpPr>
            <a:spLocks noGrp="1"/>
          </p:cNvSpPr>
          <p:nvPr>
            <p:ph type="dt" sz="half" idx="10"/>
          </p:nvPr>
        </p:nvSpPr>
        <p:spPr/>
        <p:txBody>
          <a:bodyPr/>
          <a:lstStyle>
            <a:lvl1pPr>
              <a:defRPr/>
            </a:lvl1pPr>
          </a:lstStyle>
          <a:p>
            <a:pPr>
              <a:defRPr/>
            </a:pPr>
            <a:fld id="{AAE4A978-151E-4E85-AD81-88906B7E350A}" type="datetime1">
              <a:rPr lang="ja-JP" altLang="en-US" smtClean="0"/>
              <a:pPr>
                <a:defRPr/>
              </a:pPr>
              <a:t>2020/3/23</a:t>
            </a:fld>
            <a:endParaRPr lang="ja-JP" altLang="en-US" dirty="0"/>
          </a:p>
        </p:txBody>
      </p:sp>
      <p:sp>
        <p:nvSpPr>
          <p:cNvPr id="1203"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204" name="スライド番号プレースホルダ 17"/>
          <p:cNvSpPr>
            <a:spLocks noGrp="1"/>
          </p:cNvSpPr>
          <p:nvPr>
            <p:ph type="sldNum" sz="quarter" idx="12"/>
          </p:nvPr>
        </p:nvSpPr>
        <p:spPr/>
        <p:txBody>
          <a:bodyPr/>
          <a:lstStyle>
            <a:lvl1pPr>
              <a:defRPr/>
            </a:lvl1pPr>
          </a:lstStyle>
          <a:p>
            <a:pPr>
              <a:defRPr/>
            </a:pPr>
            <a:fld id="{E34895E3-6EA7-4150-A027-8110B2EDA6CC}" type="slidenum">
              <a:rPr lang="ja-JP" altLang="en-US"/>
              <a:pPr>
                <a:defRPr/>
              </a:pPr>
              <a:t>‹#›</a:t>
            </a:fld>
            <a:endParaRPr lang="ja-JP"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0" name=""/>
        <p:cNvGrpSpPr/>
        <p:nvPr/>
      </p:nvGrpSpPr>
      <p:grpSpPr>
        <a:xfrm>
          <a:off x="0" y="0"/>
          <a:ext cx="0" cy="0"/>
          <a:chOff x="0" y="0"/>
          <a:chExt cx="0" cy="0"/>
        </a:xfrm>
      </p:grpSpPr>
      <p:sp>
        <p:nvSpPr>
          <p:cNvPr id="1206" name="縦書きタイトル 1"/>
          <p:cNvSpPr>
            <a:spLocks noGrp="1"/>
          </p:cNvSpPr>
          <p:nvPr>
            <p:ph type="title" orient="vert"/>
          </p:nvPr>
        </p:nvSpPr>
        <p:spPr>
          <a:xfrm>
            <a:off x="6629400" y="914401"/>
            <a:ext cx="2057400" cy="5211763"/>
          </a:xfrm>
        </p:spPr>
        <p:txBody>
          <a:bodyPr vert="eaVert"/>
          <a:lstStyle/>
          <a:p>
            <a:r>
              <a:rPr lang="ja-JP" altLang="en-US"/>
              <a:t>マスタ タイトルの書式設定</a:t>
            </a:r>
            <a:endParaRPr lang="en-US"/>
          </a:p>
        </p:txBody>
      </p:sp>
      <p:sp>
        <p:nvSpPr>
          <p:cNvPr id="1207" name="縦書きテキスト プレースホルダ 2"/>
          <p:cNvSpPr>
            <a:spLocks noGrp="1"/>
          </p:cNvSpPr>
          <p:nvPr>
            <p:ph type="body" orient="vert" idx="1"/>
          </p:nvPr>
        </p:nvSpPr>
        <p:spPr>
          <a:xfrm>
            <a:off x="457200" y="914401"/>
            <a:ext cx="6019800" cy="52117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208" name="日付プレースホルダ 9"/>
          <p:cNvSpPr>
            <a:spLocks noGrp="1"/>
          </p:cNvSpPr>
          <p:nvPr>
            <p:ph type="dt" sz="half" idx="10"/>
          </p:nvPr>
        </p:nvSpPr>
        <p:spPr/>
        <p:txBody>
          <a:bodyPr/>
          <a:lstStyle>
            <a:lvl1pPr>
              <a:defRPr/>
            </a:lvl1pPr>
          </a:lstStyle>
          <a:p>
            <a:pPr>
              <a:defRPr/>
            </a:pPr>
            <a:fld id="{BD9515AB-F904-4E68-9545-67787A8CFB4B}" type="datetime1">
              <a:rPr lang="ja-JP" altLang="en-US" smtClean="0"/>
              <a:pPr>
                <a:defRPr/>
              </a:pPr>
              <a:t>2020/3/23</a:t>
            </a:fld>
            <a:endParaRPr lang="ja-JP" altLang="en-US" dirty="0"/>
          </a:p>
        </p:txBody>
      </p:sp>
      <p:sp>
        <p:nvSpPr>
          <p:cNvPr id="1209" name="フッター プレースホルダ 21"/>
          <p:cNvSpPr>
            <a:spLocks noGrp="1"/>
          </p:cNvSpPr>
          <p:nvPr>
            <p:ph type="ftr" sz="quarter" idx="11"/>
          </p:nvPr>
        </p:nvSpPr>
        <p:spPr/>
        <p:txBody>
          <a:bodyPr/>
          <a:lstStyle>
            <a:lvl1pPr>
              <a:defRPr/>
            </a:lvl1pPr>
          </a:lstStyle>
          <a:p>
            <a:pPr>
              <a:defRPr/>
            </a:pPr>
            <a:endParaRPr lang="ja-JP" altLang="en-US" dirty="0"/>
          </a:p>
        </p:txBody>
      </p:sp>
      <p:sp>
        <p:nvSpPr>
          <p:cNvPr id="1210" name="スライド番号プレースホルダ 17"/>
          <p:cNvSpPr>
            <a:spLocks noGrp="1"/>
          </p:cNvSpPr>
          <p:nvPr>
            <p:ph type="sldNum" sz="quarter" idx="12"/>
          </p:nvPr>
        </p:nvSpPr>
        <p:spPr/>
        <p:txBody>
          <a:bodyPr/>
          <a:lstStyle>
            <a:lvl1pPr>
              <a:defRPr/>
            </a:lvl1pPr>
          </a:lstStyle>
          <a:p>
            <a:pPr>
              <a:defRPr/>
            </a:pPr>
            <a:fld id="{DE54A8A6-DBB9-47FA-92EC-9B7E59ED40DE}" type="slidenum">
              <a:rPr lang="ja-JP" altLang="en-US"/>
              <a:pPr>
                <a:defRPr/>
              </a:pPr>
              <a:t>‹#›</a:t>
            </a:fld>
            <a:endParaRPr lang="ja-JP"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2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3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0" name=""/>
        <p:cNvGrpSpPr/>
        <p:nvPr/>
      </p:nvGrpSpPr>
      <p:grpSpPr>
        <a:xfrm>
          <a:off x="0" y="0"/>
          <a:ext cx="0" cy="0"/>
          <a:chOff x="0" y="0"/>
          <a:chExt cx="0" cy="0"/>
        </a:xfrm>
      </p:grpSpPr>
      <p:sp>
        <p:nvSpPr>
          <p:cNvPr id="1049" name="タイトル 1"/>
          <p:cNvSpPr>
            <a:spLocks noGrp="1"/>
          </p:cNvSpPr>
          <p:nvPr>
            <p:ph type="title"/>
          </p:nvPr>
        </p:nvSpPr>
        <p:spPr/>
        <p:txBody>
          <a:bodyPr/>
          <a:lstStyle/>
          <a:p>
            <a:r>
              <a:rPr lang="ja-JP" altLang="en-US"/>
              <a:t>マスタ タイトルの書式設定</a:t>
            </a:r>
          </a:p>
        </p:txBody>
      </p:sp>
      <p:sp>
        <p:nvSpPr>
          <p:cNvPr id="1050"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1"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2" name="日付プレースホルダ 3"/>
          <p:cNvSpPr>
            <a:spLocks noGrp="1"/>
          </p:cNvSpPr>
          <p:nvPr>
            <p:ph type="dt" sz="half" idx="10"/>
          </p:nvPr>
        </p:nvSpPr>
        <p:spPr/>
        <p:txBody>
          <a:bodyPr/>
          <a:lstStyle>
            <a:lvl1pPr>
              <a:defRPr/>
            </a:lvl1pPr>
          </a:lstStyle>
          <a:p>
            <a:pPr>
              <a:defRPr/>
            </a:pPr>
            <a:fld id="{E13CB7A9-1404-4E56-97A2-28F95B0A69CD}" type="datetimeFigureOut">
              <a:rPr lang="ja-JP" altLang="en-US">
                <a:solidFill>
                  <a:prstClr val="black">
                    <a:tint val="75000"/>
                  </a:prstClr>
                </a:solidFill>
              </a:rPr>
              <a:pPr>
                <a:defRPr/>
              </a:pPr>
              <a:t>2020/3/23</a:t>
            </a:fld>
            <a:endParaRPr lang="ja-JP" altLang="en-US">
              <a:solidFill>
                <a:prstClr val="black">
                  <a:tint val="75000"/>
                </a:prstClr>
              </a:solidFill>
            </a:endParaRPr>
          </a:p>
        </p:txBody>
      </p:sp>
      <p:sp>
        <p:nvSpPr>
          <p:cNvPr id="105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054" name="スライド番号プレースホルダ 5"/>
          <p:cNvSpPr>
            <a:spLocks noGrp="1"/>
          </p:cNvSpPr>
          <p:nvPr>
            <p:ph type="sldNum" sz="quarter" idx="12"/>
          </p:nvPr>
        </p:nvSpPr>
        <p:spPr/>
        <p:txBody>
          <a:bodyPr/>
          <a:lstStyle>
            <a:lvl1pPr>
              <a:defRPr/>
            </a:lvl1pPr>
          </a:lstStyle>
          <a:p>
            <a:pPr>
              <a:defRPr/>
            </a:pPr>
            <a:fld id="{A03441B1-3D33-4288-BBCE-B2FEC0A3D8F1}"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4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5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6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9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7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8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0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11_セクション見出し">
    <p:spTree>
      <p:nvGrpSpPr>
        <p:cNvPr id="0" name=""/>
        <p:cNvGrpSpPr/>
        <p:nvPr/>
      </p:nvGrpSpPr>
      <p:grpSpPr>
        <a:xfrm>
          <a:off x="0" y="0"/>
          <a:ext cx="0" cy="0"/>
          <a:chOff x="0" y="0"/>
          <a:chExt cx="0" cy="0"/>
        </a:xfrm>
      </p:grpSpPr>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cSld name="1_タイトルとコンテンツ">
    <p:spTree>
      <p:nvGrpSpPr>
        <p:cNvPr id="0" name=""/>
        <p:cNvGrpSpPr/>
        <p:nvPr/>
      </p:nvGrpSpPr>
      <p:grpSpPr>
        <a:xfrm>
          <a:off x="0" y="0"/>
          <a:ext cx="0" cy="0"/>
          <a:chOff x="0" y="0"/>
          <a:chExt cx="0" cy="0"/>
        </a:xfrm>
      </p:grpSpPr>
      <p:sp>
        <p:nvSpPr>
          <p:cNvPr id="1223" name="日付プレースホルダー 3"/>
          <p:cNvSpPr>
            <a:spLocks noGrp="1"/>
          </p:cNvSpPr>
          <p:nvPr>
            <p:ph type="dt" sz="half" idx="10"/>
          </p:nvPr>
        </p:nvSpPr>
        <p:spPr/>
        <p:txBody>
          <a:bodyPr/>
          <a:lstStyle/>
          <a:p>
            <a:fld id="{04931351-92F6-47B4-B6FA-08BBE8070DF3}" type="datetimeFigureOut">
              <a:rPr lang="ja-JP" altLang="en-US" smtClean="0">
                <a:solidFill>
                  <a:prstClr val="black">
                    <a:tint val="75000"/>
                  </a:prstClr>
                </a:solidFill>
              </a:rPr>
              <a:pPr/>
              <a:t>2020/3/23</a:t>
            </a:fld>
            <a:endParaRPr lang="ja-JP" altLang="en-US">
              <a:solidFill>
                <a:prstClr val="black">
                  <a:tint val="75000"/>
                </a:prstClr>
              </a:solidFill>
            </a:endParaRPr>
          </a:p>
        </p:txBody>
      </p:sp>
      <p:sp>
        <p:nvSpPr>
          <p:cNvPr id="1224"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1225" name="スライド番号プレースホルダー 5"/>
          <p:cNvSpPr>
            <a:spLocks noGrp="1"/>
          </p:cNvSpPr>
          <p:nvPr>
            <p:ph type="sldNum" sz="quarter" idx="12"/>
          </p:nvPr>
        </p:nvSpPr>
        <p:spPr/>
        <p:txBody>
          <a:bodyPr/>
          <a:lstStyle/>
          <a:p>
            <a:fld id="{4E1BA656-2F84-4DA0-AE18-13749AE773DB}" type="slidenum">
              <a:rPr lang="ja-JP" altLang="en-US" smtClean="0">
                <a:solidFill>
                  <a:prstClr val="black">
                    <a:tint val="75000"/>
                  </a:prstClr>
                </a:solidFill>
              </a:rPr>
              <a:pPr/>
              <a:t>‹#›</a:t>
            </a:fld>
            <a:endParaRPr lang="ja-JP" altLang="en-US">
              <a:solidFill>
                <a:prstClr val="black">
                  <a:tint val="75000"/>
                </a:prstClr>
              </a:solidFill>
            </a:endParaRPr>
          </a:p>
        </p:txBody>
      </p:sp>
      <p:sp>
        <p:nvSpPr>
          <p:cNvPr id="1226" name="テキスト プレースホルダー 2"/>
          <p:cNvSpPr>
            <a:spLocks noGrp="1"/>
          </p:cNvSpPr>
          <p:nvPr>
            <p:ph idx="1"/>
          </p:nvPr>
        </p:nvSpPr>
        <p:spPr>
          <a:xfrm>
            <a:off x="446509" y="1600200"/>
            <a:ext cx="8250988" cy="4375914"/>
          </a:xfrm>
          <a:prstGeom prst="rect">
            <a:avLst/>
          </a:prstGeom>
        </p:spPr>
        <p:txBody>
          <a:bodyPr vert="horz" lIns="91424" tIns="45712" rIns="91424" bIns="45712" rtlCol="0">
            <a:normAutofit/>
          </a:bodyPr>
          <a:lstStyle>
            <a:lvl1pPr>
              <a:defRPr sz="2800"/>
            </a:lvl1pPr>
            <a:lvl2pPr>
              <a:defRPr sz="2100"/>
            </a:lvl2pPr>
            <a:lvl3pPr>
              <a:defRPr sz="1800"/>
            </a:lvl3pPr>
            <a:lvl4pPr>
              <a:defRPr sz="1600"/>
            </a:lvl4pPr>
            <a:lvl5pPr>
              <a:defRPr sz="1600"/>
            </a:lvl5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227" name="タイトル プレースホルダー 1"/>
          <p:cNvSpPr>
            <a:spLocks noGrp="1"/>
          </p:cNvSpPr>
          <p:nvPr>
            <p:ph type="title"/>
          </p:nvPr>
        </p:nvSpPr>
        <p:spPr>
          <a:xfrm>
            <a:off x="457203" y="424711"/>
            <a:ext cx="8229600" cy="653106"/>
          </a:xfrm>
          <a:prstGeom prst="rect">
            <a:avLst/>
          </a:prstGeom>
        </p:spPr>
        <p:txBody>
          <a:bodyPr vert="horz" lIns="91424" tIns="45712" rIns="91424" bIns="45712" rtlCol="0" anchor="ctr">
            <a:noAutofit/>
          </a:bodyPr>
          <a:lstStyle>
            <a:lvl1pPr algn="l">
              <a:defRPr sz="3500" b="1"/>
            </a:lvl1pPr>
          </a:lstStyle>
          <a:p>
            <a:r>
              <a:rPr kumimoji="1" lang="ja-JP" altLang="en-US" smtClean="0"/>
              <a:t>マスタ タイトルの書式設定</a:t>
            </a:r>
            <a:endParaRPr kumimoji="1" lang="ja-JP" altLang="en-US" dirty="0"/>
          </a:p>
        </p:txBody>
      </p:sp>
      <p:pic>
        <p:nvPicPr>
          <p:cNvPr id="1228" name="図 2" descr="C:\Users\PD_Fukasawa\Desktop\Back-03.png"/>
          <p:cNvPicPr>
            <a:picLocks noChangeAspect="1" noChangeArrowheads="1"/>
          </p:cNvPicPr>
          <p:nvPr/>
        </p:nvPicPr>
        <p:blipFill>
          <a:blip r:embed="rId1">
            <a:duotone>
              <a:schemeClr val="accent4">
                <a:shade val="45000"/>
                <a:satMod val="135000"/>
              </a:schemeClr>
              <a:prstClr val="white"/>
            </a:duotone>
          </a:blip>
          <a:srcRect l="27940"/>
          <a:stretch>
            <a:fillRect/>
          </a:stretch>
        </p:blipFill>
        <p:spPr>
          <a:xfrm flipH="1">
            <a:off x="0" y="0"/>
            <a:ext cx="6588224" cy="6856560"/>
          </a:xfrm>
          <a:prstGeom prst="rect">
            <a:avLst/>
          </a:prstGeom>
          <a:noFill/>
        </p:spPr>
      </p:pic>
      <p:pic>
        <p:nvPicPr>
          <p:cNvPr id="1229" name="図 2" descr="C:\Users\PD_Fukasawa\Desktop\Back-03.png"/>
          <p:cNvPicPr>
            <a:picLocks noChangeAspect="1" noChangeArrowheads="1"/>
          </p:cNvPicPr>
          <p:nvPr userDrawn="1"/>
        </p:nvPicPr>
        <p:blipFill>
          <a:blip r:embed="rId1">
            <a:duotone>
              <a:schemeClr val="accent4">
                <a:shade val="45000"/>
                <a:satMod val="135000"/>
              </a:schemeClr>
              <a:prstClr val="white"/>
            </a:duotone>
          </a:blip>
          <a:srcRect l="27802" r="44106"/>
          <a:stretch>
            <a:fillRect/>
          </a:stretch>
        </p:blipFill>
        <p:spPr>
          <a:xfrm flipH="1">
            <a:off x="6575527" y="0"/>
            <a:ext cx="2568476" cy="6856560"/>
          </a:xfrm>
          <a:prstGeom prst="rect">
            <a:avLst/>
          </a:prstGeom>
          <a:noFill/>
        </p:spPr>
      </p:pic>
    </p:spTree>
    <p:extLst>
      <p:ext uri="{BB962C8B-B14F-4D97-AF65-F5344CB8AC3E}">
        <p14:creationId xmlns:p14="http://schemas.microsoft.com/office/powerpoint/2010/main" val="841356428"/>
      </p:ext>
    </p:extLst>
  </p:cSld>
  <p:clrMapOvr>
    <a:masterClrMapping/>
  </p:clrMapOvr>
  <p:transition>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242" name="タイトル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243"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a:t>マスタ サブタイトルの書式設定</a:t>
            </a:r>
            <a:endParaRPr lang="en-US"/>
          </a:p>
        </p:txBody>
      </p:sp>
      <p:sp>
        <p:nvSpPr>
          <p:cNvPr id="1244" name="日付プレースホルダ 2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C65AD77-8C47-4685-89C7-697DA9DE730B}"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245" name="フッター プレースホルダ 18"/>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246" name="スライド番号プレースホルダ 2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06A6BF-6EB8-40E3-A3A5-34CAEABBB092}"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1605380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0" name=""/>
        <p:cNvGrpSpPr/>
        <p:nvPr/>
      </p:nvGrpSpPr>
      <p:grpSpPr>
        <a:xfrm>
          <a:off x="0" y="0"/>
          <a:ext cx="0" cy="0"/>
          <a:chOff x="0" y="0"/>
          <a:chExt cx="0" cy="0"/>
        </a:xfrm>
      </p:grpSpPr>
      <p:sp>
        <p:nvSpPr>
          <p:cNvPr id="1056" name="タイトル 1"/>
          <p:cNvSpPr>
            <a:spLocks noGrp="1"/>
          </p:cNvSpPr>
          <p:nvPr>
            <p:ph type="title"/>
          </p:nvPr>
        </p:nvSpPr>
        <p:spPr/>
        <p:txBody>
          <a:bodyPr/>
          <a:lstStyle>
            <a:lvl1pPr>
              <a:defRPr/>
            </a:lvl1pPr>
          </a:lstStyle>
          <a:p>
            <a:r>
              <a:rPr lang="ja-JP" altLang="en-US"/>
              <a:t>マスタ タイトルの書式設定</a:t>
            </a:r>
          </a:p>
        </p:txBody>
      </p:sp>
      <p:sp>
        <p:nvSpPr>
          <p:cNvPr id="1057"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058"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9"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060"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1" name="日付プレースホルダ 3"/>
          <p:cNvSpPr>
            <a:spLocks noGrp="1"/>
          </p:cNvSpPr>
          <p:nvPr>
            <p:ph type="dt" sz="half" idx="10"/>
          </p:nvPr>
        </p:nvSpPr>
        <p:spPr/>
        <p:txBody>
          <a:bodyPr/>
          <a:lstStyle>
            <a:lvl1pPr>
              <a:defRPr/>
            </a:lvl1pPr>
          </a:lstStyle>
          <a:p>
            <a:pPr>
              <a:defRPr/>
            </a:pPr>
            <a:fld id="{2DD90686-69D9-43D2-99BA-6CF93F8A3375}" type="datetimeFigureOut">
              <a:rPr lang="ja-JP" altLang="en-US">
                <a:solidFill>
                  <a:prstClr val="black">
                    <a:tint val="75000"/>
                  </a:prstClr>
                </a:solidFill>
              </a:rPr>
              <a:pPr>
                <a:defRPr/>
              </a:pPr>
              <a:t>2020/3/23</a:t>
            </a:fld>
            <a:endParaRPr lang="ja-JP" altLang="en-US">
              <a:solidFill>
                <a:prstClr val="black">
                  <a:tint val="75000"/>
                </a:prstClr>
              </a:solidFill>
            </a:endParaRPr>
          </a:p>
        </p:txBody>
      </p:sp>
      <p:sp>
        <p:nvSpPr>
          <p:cNvPr id="1062"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063" name="スライド番号プレースホルダ 5"/>
          <p:cNvSpPr>
            <a:spLocks noGrp="1"/>
          </p:cNvSpPr>
          <p:nvPr>
            <p:ph type="sldNum" sz="quarter" idx="12"/>
          </p:nvPr>
        </p:nvSpPr>
        <p:spPr/>
        <p:txBody>
          <a:bodyPr/>
          <a:lstStyle>
            <a:lvl1pPr>
              <a:defRPr/>
            </a:lvl1pPr>
          </a:lstStyle>
          <a:p>
            <a:pPr>
              <a:defRPr/>
            </a:pPr>
            <a:fld id="{E99F5E17-962D-429E-9711-E132D684E910}"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248" name="タイトル 1"/>
          <p:cNvSpPr>
            <a:spLocks noGrp="1"/>
          </p:cNvSpPr>
          <p:nvPr>
            <p:ph type="title"/>
          </p:nvPr>
        </p:nvSpPr>
        <p:spPr/>
        <p:txBody>
          <a:bodyPr/>
          <a:lstStyle/>
          <a:p>
            <a:r>
              <a:rPr lang="ja-JP" altLang="en-US"/>
              <a:t>マスタ タイトルの書式設定</a:t>
            </a:r>
            <a:endParaRPr lang="en-US"/>
          </a:p>
        </p:txBody>
      </p:sp>
      <p:sp>
        <p:nvSpPr>
          <p:cNvPr id="1249"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250"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9912E8-24BD-4124-A30A-3AE8237C2493}"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251"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252"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6BC986-8573-4CB6-88B5-EB50399B64A0}"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35315856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254" name="タイトル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255" name="テキスト プレースホルダ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a:t>マスタ テキストの書式設定</a:t>
            </a:r>
          </a:p>
        </p:txBody>
      </p:sp>
      <p:sp>
        <p:nvSpPr>
          <p:cNvPr id="1256" name="日付プレースホル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D74CAF-17F6-464C-B93E-6B04A272D37F}"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257" name="フッター プレースホルダ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258" name="スライド番号プレースホル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AF0E9A-D462-4346-8BA7-654576A863BB}"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16899919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260" name="タイトル 1"/>
          <p:cNvSpPr>
            <a:spLocks noGrp="1"/>
          </p:cNvSpPr>
          <p:nvPr>
            <p:ph type="title"/>
          </p:nvPr>
        </p:nvSpPr>
        <p:spPr>
          <a:xfrm>
            <a:off x="457200" y="704088"/>
            <a:ext cx="8229600" cy="1143000"/>
          </a:xfrm>
        </p:spPr>
        <p:txBody>
          <a:bodyPr/>
          <a:lstStyle/>
          <a:p>
            <a:r>
              <a:rPr lang="ja-JP" altLang="en-US"/>
              <a:t>マスタ タイトルの書式設定</a:t>
            </a:r>
            <a:endParaRPr lang="en-US"/>
          </a:p>
        </p:txBody>
      </p:sp>
      <p:sp>
        <p:nvSpPr>
          <p:cNvPr id="1261"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262"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263"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D66567-AE27-462E-8407-75FE29988137}"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264"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265"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096799-2369-48F1-8D1A-C4ED3BF2545F}"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27272228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267" name="タイトル 1"/>
          <p:cNvSpPr>
            <a:spLocks noGrp="1"/>
          </p:cNvSpPr>
          <p:nvPr>
            <p:ph type="title"/>
          </p:nvPr>
        </p:nvSpPr>
        <p:spPr>
          <a:xfrm>
            <a:off x="457200" y="704088"/>
            <a:ext cx="8229600" cy="1143000"/>
          </a:xfrm>
        </p:spPr>
        <p:txBody>
          <a:bodyPr/>
          <a:lstStyle>
            <a:lvl1pPr>
              <a:defRPr/>
            </a:lvl1pPr>
          </a:lstStyle>
          <a:p>
            <a:r>
              <a:rPr lang="ja-JP" altLang="en-US"/>
              <a:t>マスタ タイトルの書式設定</a:t>
            </a:r>
            <a:endParaRPr lang="en-US"/>
          </a:p>
        </p:txBody>
      </p:sp>
      <p:sp>
        <p:nvSpPr>
          <p:cNvPr id="1268"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1269"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1270"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271"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272"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CD15D1-2686-4A7B-A0ED-AE0F4894BB74}"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273"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274"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D72B4E-A9B5-426A-AE62-7E16A29097F3}"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39757605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276" name="タイトル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1277"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1948AA-56AA-4920-AAA6-C67AA8EE40E2}"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278"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279"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B322D3-EE42-45A6-B399-76AA88653454}"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40122338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281"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D7466A0-302D-403D-94AE-D27F8CD2D2D8}"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282"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283"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79811C-638D-4734-AB14-27C76B8E71C0}"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28803076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0" name=""/>
        <p:cNvGrpSpPr/>
        <p:nvPr/>
      </p:nvGrpSpPr>
      <p:grpSpPr>
        <a:xfrm>
          <a:off x="0" y="0"/>
          <a:ext cx="0" cy="0"/>
          <a:chOff x="0" y="0"/>
          <a:chExt cx="0" cy="0"/>
        </a:xfrm>
      </p:grpSpPr>
      <p:sp>
        <p:nvSpPr>
          <p:cNvPr id="1285" name="タイトル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1286"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ja-JP" altLang="en-US"/>
              <a:t>マスタ テキストの書式設定</a:t>
            </a:r>
          </a:p>
        </p:txBody>
      </p:sp>
      <p:sp>
        <p:nvSpPr>
          <p:cNvPr id="1287" name="コンテンツ プレースホルダ 3"/>
          <p:cNvSpPr>
            <a:spLocks noGrp="1"/>
          </p:cNvSpPr>
          <p:nvPr>
            <p:ph sz="half" idx="1"/>
          </p:nvPr>
        </p:nvSpPr>
        <p:spPr>
          <a:xfrm>
            <a:off x="3575051" y="1676400"/>
            <a:ext cx="5111751" cy="4572000"/>
          </a:xfrm>
        </p:spPr>
        <p:txBody>
          <a:bodyPr tIns="0"/>
          <a:lstStyle>
            <a:lvl1pPr>
              <a:defRPr sz="2800"/>
            </a:lvl1pPr>
            <a:lvl2pPr>
              <a:defRPr sz="2600"/>
            </a:lvl2pPr>
            <a:lvl3pPr>
              <a:defRPr sz="2400"/>
            </a:lvl3pPr>
            <a:lvl4pPr>
              <a:defRPr sz="20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288"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D894814-27E3-437E-AC83-BC739A39AE86}"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289"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290"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1554A1-080D-4BE2-9C6C-6B32AD3DC986}"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41114207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0" name=""/>
        <p:cNvGrpSpPr/>
        <p:nvPr/>
      </p:nvGrpSpPr>
      <p:grpSpPr>
        <a:xfrm>
          <a:off x="0" y="0"/>
          <a:ext cx="0" cy="0"/>
          <a:chOff x="0" y="0"/>
          <a:chExt cx="0" cy="0"/>
        </a:xfrm>
      </p:grpSpPr>
      <p:sp>
        <p:nvSpPr>
          <p:cNvPr id="1292" name="1 つの角を丸めた四角形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1293" name="直角三角形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1294" name="フリーフォーム 6"/>
          <p:cNvSpPr/>
          <p:nvPr/>
        </p:nvSpPr>
        <p:spPr>
          <a:xfrm flipV="1">
            <a:off x="-9525" y="5816600"/>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295" name="フリーフォーム 7"/>
          <p:cNvSpPr/>
          <p:nvPr/>
        </p:nvSpPr>
        <p:spPr>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296" name="タイトル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ja-JP" altLang="en-US"/>
              <a:t>マスタ タイトルの書式設定</a:t>
            </a:r>
            <a:endParaRPr lang="en-US"/>
          </a:p>
        </p:txBody>
      </p:sp>
      <p:sp>
        <p:nvSpPr>
          <p:cNvPr id="1297" name="テキスト プレースホルダ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ja-JP" altLang="en-US"/>
              <a:t>マスタ テキストの書式設定</a:t>
            </a:r>
          </a:p>
        </p:txBody>
      </p:sp>
      <p:sp>
        <p:nvSpPr>
          <p:cNvPr id="1298"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ja-JP" altLang="en-US" noProof="0" dirty="0"/>
              <a:t>アイコンをクリックして図を追加</a:t>
            </a:r>
            <a:endParaRPr lang="en-US" noProof="0" dirty="0"/>
          </a:p>
        </p:txBody>
      </p:sp>
      <p:sp>
        <p:nvSpPr>
          <p:cNvPr id="1299" name="日付プレースホルダ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33E2873-D857-496D-BF3A-9EF4E254AFB4}"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00" name="フッター プレースホルダ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01" name="スライド番号プレースホルダ 6"/>
          <p:cNvSpPr>
            <a:spLocks noGrp="1"/>
          </p:cNvSpPr>
          <p:nvPr>
            <p:ph type="sldNum" sz="quarter" idx="12"/>
          </p:nvPr>
        </p:nvSpPr>
        <p:spPr>
          <a:xfrm>
            <a:off x="8077200" y="6356350"/>
            <a:ext cx="609600" cy="365125"/>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42225F-09DC-4610-84DC-5AFE6EC63D4D}"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32697818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0" name=""/>
        <p:cNvGrpSpPr/>
        <p:nvPr/>
      </p:nvGrpSpPr>
      <p:grpSpPr>
        <a:xfrm>
          <a:off x="0" y="0"/>
          <a:ext cx="0" cy="0"/>
          <a:chOff x="0" y="0"/>
          <a:chExt cx="0" cy="0"/>
        </a:xfrm>
      </p:grpSpPr>
      <p:sp>
        <p:nvSpPr>
          <p:cNvPr id="1303" name="タイトル 1"/>
          <p:cNvSpPr>
            <a:spLocks noGrp="1"/>
          </p:cNvSpPr>
          <p:nvPr>
            <p:ph type="title"/>
          </p:nvPr>
        </p:nvSpPr>
        <p:spPr/>
        <p:txBody>
          <a:bodyPr/>
          <a:lstStyle/>
          <a:p>
            <a:r>
              <a:rPr lang="ja-JP" altLang="en-US"/>
              <a:t>マスタ タイトルの書式設定</a:t>
            </a:r>
            <a:endParaRPr lang="en-US"/>
          </a:p>
        </p:txBody>
      </p:sp>
      <p:sp>
        <p:nvSpPr>
          <p:cNvPr id="1304"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305"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AE4A978-151E-4E85-AD81-88906B7E350A}"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06"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07"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34895E3-6EA7-4150-A027-8110B2EDA6CC}"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23448162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0" name=""/>
        <p:cNvGrpSpPr/>
        <p:nvPr/>
      </p:nvGrpSpPr>
      <p:grpSpPr>
        <a:xfrm>
          <a:off x="0" y="0"/>
          <a:ext cx="0" cy="0"/>
          <a:chOff x="0" y="0"/>
          <a:chExt cx="0" cy="0"/>
        </a:xfrm>
      </p:grpSpPr>
      <p:sp>
        <p:nvSpPr>
          <p:cNvPr id="1309" name="縦書きタイトル 1"/>
          <p:cNvSpPr>
            <a:spLocks noGrp="1"/>
          </p:cNvSpPr>
          <p:nvPr>
            <p:ph type="title" orient="vert"/>
          </p:nvPr>
        </p:nvSpPr>
        <p:spPr>
          <a:xfrm>
            <a:off x="6629400" y="914401"/>
            <a:ext cx="2057400" cy="5211763"/>
          </a:xfrm>
        </p:spPr>
        <p:txBody>
          <a:bodyPr vert="eaVert"/>
          <a:lstStyle/>
          <a:p>
            <a:r>
              <a:rPr lang="ja-JP" altLang="en-US"/>
              <a:t>マスタ タイトルの書式設定</a:t>
            </a:r>
            <a:endParaRPr lang="en-US"/>
          </a:p>
        </p:txBody>
      </p:sp>
      <p:sp>
        <p:nvSpPr>
          <p:cNvPr id="1310" name="縦書きテキスト プレースホルダ 2"/>
          <p:cNvSpPr>
            <a:spLocks noGrp="1"/>
          </p:cNvSpPr>
          <p:nvPr>
            <p:ph type="body" orient="vert" idx="1"/>
          </p:nvPr>
        </p:nvSpPr>
        <p:spPr>
          <a:xfrm>
            <a:off x="457200" y="914401"/>
            <a:ext cx="6019800" cy="52117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311"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D9515AB-F904-4E68-9545-67787A8CFB4B}"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12"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13"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54A8A6-DBB9-47FA-92EC-9B7E59ED40DE}"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2898675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0" name=""/>
        <p:cNvGrpSpPr/>
        <p:nvPr/>
      </p:nvGrpSpPr>
      <p:grpSpPr>
        <a:xfrm>
          <a:off x="0" y="0"/>
          <a:ext cx="0" cy="0"/>
          <a:chOff x="0" y="0"/>
          <a:chExt cx="0" cy="0"/>
        </a:xfrm>
      </p:grpSpPr>
      <p:sp>
        <p:nvSpPr>
          <p:cNvPr id="1065" name="タイトル 1"/>
          <p:cNvSpPr>
            <a:spLocks noGrp="1"/>
          </p:cNvSpPr>
          <p:nvPr>
            <p:ph type="title"/>
          </p:nvPr>
        </p:nvSpPr>
        <p:spPr/>
        <p:txBody>
          <a:bodyPr/>
          <a:lstStyle/>
          <a:p>
            <a:r>
              <a:rPr lang="ja-JP" altLang="en-US"/>
              <a:t>マスタ タイトルの書式設定</a:t>
            </a:r>
          </a:p>
        </p:txBody>
      </p:sp>
      <p:sp>
        <p:nvSpPr>
          <p:cNvPr id="1066" name="日付プレースホルダ 3"/>
          <p:cNvSpPr>
            <a:spLocks noGrp="1"/>
          </p:cNvSpPr>
          <p:nvPr>
            <p:ph type="dt" sz="half" idx="10"/>
          </p:nvPr>
        </p:nvSpPr>
        <p:spPr/>
        <p:txBody>
          <a:bodyPr/>
          <a:lstStyle>
            <a:lvl1pPr>
              <a:defRPr/>
            </a:lvl1pPr>
          </a:lstStyle>
          <a:p>
            <a:pPr>
              <a:defRPr/>
            </a:pPr>
            <a:fld id="{284B8860-8CF7-4FA9-B4D0-6D6ED2593083}" type="datetimeFigureOut">
              <a:rPr lang="ja-JP" altLang="en-US">
                <a:solidFill>
                  <a:prstClr val="black">
                    <a:tint val="75000"/>
                  </a:prstClr>
                </a:solidFill>
              </a:rPr>
              <a:pPr>
                <a:defRPr/>
              </a:pPr>
              <a:t>2020/3/23</a:t>
            </a:fld>
            <a:endParaRPr lang="ja-JP" altLang="en-US">
              <a:solidFill>
                <a:prstClr val="black">
                  <a:tint val="75000"/>
                </a:prstClr>
              </a:solidFill>
            </a:endParaRPr>
          </a:p>
        </p:txBody>
      </p:sp>
      <p:sp>
        <p:nvSpPr>
          <p:cNvPr id="1067"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068" name="スライド番号プレースホルダ 5"/>
          <p:cNvSpPr>
            <a:spLocks noGrp="1"/>
          </p:cNvSpPr>
          <p:nvPr>
            <p:ph type="sldNum" sz="quarter" idx="12"/>
          </p:nvPr>
        </p:nvSpPr>
        <p:spPr/>
        <p:txBody>
          <a:bodyPr/>
          <a:lstStyle>
            <a:lvl1pPr>
              <a:defRPr/>
            </a:lvl1pPr>
          </a:lstStyle>
          <a:p>
            <a:pPr>
              <a:defRPr/>
            </a:pPr>
            <a:fld id="{3C3F0392-BDA0-472D-AC30-E5359E34ECD2}"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1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829961133"/>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2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989040943"/>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3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4136223389"/>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4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636634220"/>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5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238770049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6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22539395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9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401733746"/>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7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230036597"/>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8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48587584"/>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10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85575160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0" name=""/>
        <p:cNvGrpSpPr/>
        <p:nvPr/>
      </p:nvGrpSpPr>
      <p:grpSpPr>
        <a:xfrm>
          <a:off x="0" y="0"/>
          <a:ext cx="0" cy="0"/>
          <a:chOff x="0" y="0"/>
          <a:chExt cx="0" cy="0"/>
        </a:xfrm>
      </p:grpSpPr>
      <p:sp>
        <p:nvSpPr>
          <p:cNvPr id="1070" name="日付プレースホルダ 3"/>
          <p:cNvSpPr>
            <a:spLocks noGrp="1"/>
          </p:cNvSpPr>
          <p:nvPr>
            <p:ph type="dt" sz="half" idx="10"/>
          </p:nvPr>
        </p:nvSpPr>
        <p:spPr/>
        <p:txBody>
          <a:bodyPr/>
          <a:lstStyle>
            <a:lvl1pPr>
              <a:defRPr/>
            </a:lvl1pPr>
          </a:lstStyle>
          <a:p>
            <a:pPr>
              <a:defRPr/>
            </a:pPr>
            <a:fld id="{E20A8B36-7D3A-42D0-A8F2-5833732E0FA6}" type="datetimeFigureOut">
              <a:rPr lang="ja-JP" altLang="en-US">
                <a:solidFill>
                  <a:prstClr val="black">
                    <a:tint val="75000"/>
                  </a:prstClr>
                </a:solidFill>
              </a:rPr>
              <a:pPr>
                <a:defRPr/>
              </a:pPr>
              <a:t>2020/3/23</a:t>
            </a:fld>
            <a:endParaRPr lang="ja-JP" altLang="en-US">
              <a:solidFill>
                <a:prstClr val="black">
                  <a:tint val="75000"/>
                </a:prstClr>
              </a:solidFill>
            </a:endParaRPr>
          </a:p>
        </p:txBody>
      </p:sp>
      <p:sp>
        <p:nvSpPr>
          <p:cNvPr id="1071"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072" name="スライド番号プレースホルダ 5"/>
          <p:cNvSpPr>
            <a:spLocks noGrp="1"/>
          </p:cNvSpPr>
          <p:nvPr>
            <p:ph type="sldNum" sz="quarter" idx="12"/>
          </p:nvPr>
        </p:nvSpPr>
        <p:spPr/>
        <p:txBody>
          <a:bodyPr/>
          <a:lstStyle>
            <a:lvl1pPr>
              <a:defRPr/>
            </a:lvl1pPr>
          </a:lstStyle>
          <a:p>
            <a:pPr>
              <a:defRPr/>
            </a:pPr>
            <a:fld id="{B147FC9C-95C1-4671-BF6E-52D14AFDDEC4}"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11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2438461847"/>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cSld name="1_タイトルとコンテンツ">
    <p:spTree>
      <p:nvGrpSpPr>
        <p:cNvPr id="0" name=""/>
        <p:cNvGrpSpPr/>
        <p:nvPr/>
      </p:nvGrpSpPr>
      <p:grpSpPr>
        <a:xfrm>
          <a:off x="0" y="0"/>
          <a:ext cx="0" cy="0"/>
          <a:chOff x="0" y="0"/>
          <a:chExt cx="0" cy="0"/>
        </a:xfrm>
      </p:grpSpPr>
      <p:sp>
        <p:nvSpPr>
          <p:cNvPr id="1326"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931351-92F6-47B4-B6FA-08BBE8070DF3}" type="datetimeFigureOut">
              <a:rPr kumimoji="1" lang="ja-JP" altLang="en-US" sz="1200" b="0" i="0" u="none" strike="noStrike" kern="1200" cap="none" spc="0" normalizeH="0" baseline="0" noProof="0" smtClean="0">
                <a:ln>
                  <a:noFill/>
                </a:ln>
                <a:solidFill>
                  <a:prstClr val="black">
                    <a:tint val="75000"/>
                  </a:prst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a:ln>
                <a:noFill/>
              </a:ln>
              <a:solidFill>
                <a:prstClr val="black">
                  <a:tint val="75000"/>
                </a:prstClr>
              </a:solidFill>
              <a:effectLst/>
              <a:uLnTx/>
              <a:uFillTx/>
              <a:latin typeface="Constantia"/>
              <a:ea typeface="HGP明朝E" panose="02020900000000000000" pitchFamily="18" charset="-128"/>
              <a:cs typeface="+mn-cs"/>
            </a:endParaRPr>
          </a:p>
        </p:txBody>
      </p:sp>
      <p:sp>
        <p:nvSpPr>
          <p:cNvPr id="1327" name="フッター プレースホルダー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onstantia"/>
              <a:ea typeface="HGP明朝E" panose="02020900000000000000" pitchFamily="18" charset="-128"/>
              <a:cs typeface="+mn-cs"/>
            </a:endParaRPr>
          </a:p>
        </p:txBody>
      </p:sp>
      <p:sp>
        <p:nvSpPr>
          <p:cNvPr id="1328"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1BA656-2F84-4DA0-AE18-13749AE773DB}" type="slidenum">
              <a:rPr kumimoji="1" lang="ja-JP" altLang="en-US" sz="1200" b="0" i="0" u="none" strike="noStrike" kern="1200" cap="none" spc="0" normalizeH="0" baseline="0" noProof="0" smtClean="0">
                <a:ln>
                  <a:noFill/>
                </a:ln>
                <a:solidFill>
                  <a:prstClr val="black">
                    <a:tint val="75000"/>
                  </a:prst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onstantia"/>
              <a:ea typeface="HGP明朝E" panose="02020900000000000000" pitchFamily="18" charset="-128"/>
              <a:cs typeface="+mn-cs"/>
            </a:endParaRPr>
          </a:p>
        </p:txBody>
      </p:sp>
      <p:sp>
        <p:nvSpPr>
          <p:cNvPr id="1329" name="テキスト プレースホルダー 2"/>
          <p:cNvSpPr>
            <a:spLocks noGrp="1"/>
          </p:cNvSpPr>
          <p:nvPr>
            <p:ph idx="1"/>
          </p:nvPr>
        </p:nvSpPr>
        <p:spPr>
          <a:xfrm>
            <a:off x="446509" y="1600200"/>
            <a:ext cx="8250988" cy="4375914"/>
          </a:xfrm>
          <a:prstGeom prst="rect">
            <a:avLst/>
          </a:prstGeom>
        </p:spPr>
        <p:txBody>
          <a:bodyPr vert="horz" lIns="91424" tIns="45712" rIns="91424" bIns="45712" rtlCol="0">
            <a:normAutofit/>
          </a:bodyPr>
          <a:lstStyle>
            <a:lvl1pPr>
              <a:defRPr sz="2800"/>
            </a:lvl1pPr>
            <a:lvl2pPr>
              <a:defRPr sz="2100"/>
            </a:lvl2pPr>
            <a:lvl3pPr>
              <a:defRPr sz="1800"/>
            </a:lvl3pPr>
            <a:lvl4pPr>
              <a:defRPr sz="1600"/>
            </a:lvl4pPr>
            <a:lvl5pPr>
              <a:defRPr sz="1600"/>
            </a:lvl5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330" name="タイトル プレースホルダー 1"/>
          <p:cNvSpPr>
            <a:spLocks noGrp="1"/>
          </p:cNvSpPr>
          <p:nvPr>
            <p:ph type="title"/>
          </p:nvPr>
        </p:nvSpPr>
        <p:spPr>
          <a:xfrm>
            <a:off x="457203" y="424711"/>
            <a:ext cx="8229600" cy="653106"/>
          </a:xfrm>
          <a:prstGeom prst="rect">
            <a:avLst/>
          </a:prstGeom>
        </p:spPr>
        <p:txBody>
          <a:bodyPr vert="horz" lIns="91424" tIns="45712" rIns="91424" bIns="45712" rtlCol="0" anchor="ctr">
            <a:noAutofit/>
          </a:bodyPr>
          <a:lstStyle>
            <a:lvl1pPr algn="l">
              <a:defRPr sz="3500" b="1"/>
            </a:lvl1pPr>
          </a:lstStyle>
          <a:p>
            <a:r>
              <a:rPr kumimoji="1" lang="ja-JP" altLang="en-US" smtClean="0"/>
              <a:t>マスタ タイトルの書式設定</a:t>
            </a:r>
            <a:endParaRPr kumimoji="1" lang="ja-JP" altLang="en-US" dirty="0"/>
          </a:p>
        </p:txBody>
      </p:sp>
      <p:pic>
        <p:nvPicPr>
          <p:cNvPr id="1331" name="図 2" descr="C:\Users\PD_Fukasawa\Desktop\Back-03.png"/>
          <p:cNvPicPr>
            <a:picLocks noChangeAspect="1" noChangeArrowheads="1"/>
          </p:cNvPicPr>
          <p:nvPr/>
        </p:nvPicPr>
        <p:blipFill>
          <a:blip r:embed="rId1">
            <a:duotone>
              <a:schemeClr val="accent4">
                <a:shade val="45000"/>
                <a:satMod val="135000"/>
              </a:schemeClr>
              <a:prstClr val="white"/>
            </a:duotone>
          </a:blip>
          <a:srcRect l="27940"/>
          <a:stretch>
            <a:fillRect/>
          </a:stretch>
        </p:blipFill>
        <p:spPr>
          <a:xfrm flipH="1">
            <a:off x="0" y="0"/>
            <a:ext cx="6588224" cy="6856560"/>
          </a:xfrm>
          <a:prstGeom prst="rect">
            <a:avLst/>
          </a:prstGeom>
          <a:noFill/>
        </p:spPr>
      </p:pic>
      <p:pic>
        <p:nvPicPr>
          <p:cNvPr id="1332" name="図 2" descr="C:\Users\PD_Fukasawa\Desktop\Back-03.png"/>
          <p:cNvPicPr>
            <a:picLocks noChangeAspect="1" noChangeArrowheads="1"/>
          </p:cNvPicPr>
          <p:nvPr userDrawn="1"/>
        </p:nvPicPr>
        <p:blipFill>
          <a:blip r:embed="rId1">
            <a:duotone>
              <a:schemeClr val="accent4">
                <a:shade val="45000"/>
                <a:satMod val="135000"/>
              </a:schemeClr>
              <a:prstClr val="white"/>
            </a:duotone>
          </a:blip>
          <a:srcRect l="27802" r="44106"/>
          <a:stretch>
            <a:fillRect/>
          </a:stretch>
        </p:blipFill>
        <p:spPr>
          <a:xfrm flipH="1">
            <a:off x="6575527" y="0"/>
            <a:ext cx="2568476" cy="6856560"/>
          </a:xfrm>
          <a:prstGeom prst="rect">
            <a:avLst/>
          </a:prstGeom>
          <a:noFill/>
        </p:spPr>
      </p:pic>
    </p:spTree>
    <p:extLst>
      <p:ext uri="{BB962C8B-B14F-4D97-AF65-F5344CB8AC3E}">
        <p14:creationId xmlns:p14="http://schemas.microsoft.com/office/powerpoint/2010/main" val="1920900306"/>
      </p:ext>
    </p:extLst>
  </p:cSld>
  <p:clrMapOvr>
    <a:masterClrMapping/>
  </p:clrMapOvr>
  <p:transition>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345" name="タイトル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346"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a:t>マスタ サブタイトルの書式設定</a:t>
            </a:r>
            <a:endParaRPr lang="en-US"/>
          </a:p>
        </p:txBody>
      </p:sp>
      <p:sp>
        <p:nvSpPr>
          <p:cNvPr id="1347" name="日付プレースホルダ 2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C65AD77-8C47-4685-89C7-697DA9DE730B}"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48" name="フッター プレースホルダ 18"/>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49" name="スライド番号プレースホルダ 2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06A6BF-6EB8-40E3-A3A5-34CAEABBB092}"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35063897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351" name="タイトル 1"/>
          <p:cNvSpPr>
            <a:spLocks noGrp="1"/>
          </p:cNvSpPr>
          <p:nvPr>
            <p:ph type="title"/>
          </p:nvPr>
        </p:nvSpPr>
        <p:spPr/>
        <p:txBody>
          <a:bodyPr/>
          <a:lstStyle/>
          <a:p>
            <a:r>
              <a:rPr lang="ja-JP" altLang="en-US"/>
              <a:t>マスタ タイトルの書式設定</a:t>
            </a:r>
            <a:endParaRPr lang="en-US"/>
          </a:p>
        </p:txBody>
      </p:sp>
      <p:sp>
        <p:nvSpPr>
          <p:cNvPr id="1352"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353"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9912E8-24BD-4124-A30A-3AE8237C2493}"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54"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55"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6BC986-8573-4CB6-88B5-EB50399B64A0}"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41584077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357" name="タイトル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358" name="テキスト プレースホルダ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a:t>マスタ テキストの書式設定</a:t>
            </a:r>
          </a:p>
        </p:txBody>
      </p:sp>
      <p:sp>
        <p:nvSpPr>
          <p:cNvPr id="1359" name="日付プレースホル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D74CAF-17F6-464C-B93E-6B04A272D37F}"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60" name="フッター プレースホルダ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61" name="スライド番号プレースホル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AF0E9A-D462-4346-8BA7-654576A863BB}"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34061015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363" name="タイトル 1"/>
          <p:cNvSpPr>
            <a:spLocks noGrp="1"/>
          </p:cNvSpPr>
          <p:nvPr>
            <p:ph type="title"/>
          </p:nvPr>
        </p:nvSpPr>
        <p:spPr>
          <a:xfrm>
            <a:off x="457200" y="704088"/>
            <a:ext cx="8229600" cy="1143000"/>
          </a:xfrm>
        </p:spPr>
        <p:txBody>
          <a:bodyPr/>
          <a:lstStyle/>
          <a:p>
            <a:r>
              <a:rPr lang="ja-JP" altLang="en-US"/>
              <a:t>マスタ タイトルの書式設定</a:t>
            </a:r>
            <a:endParaRPr lang="en-US"/>
          </a:p>
        </p:txBody>
      </p:sp>
      <p:sp>
        <p:nvSpPr>
          <p:cNvPr id="1364"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365"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366"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D66567-AE27-462E-8407-75FE29988137}"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67"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68"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096799-2369-48F1-8D1A-C4ED3BF2545F}"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21748763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370" name="タイトル 1"/>
          <p:cNvSpPr>
            <a:spLocks noGrp="1"/>
          </p:cNvSpPr>
          <p:nvPr>
            <p:ph type="title"/>
          </p:nvPr>
        </p:nvSpPr>
        <p:spPr>
          <a:xfrm>
            <a:off x="457200" y="704088"/>
            <a:ext cx="8229600" cy="1143000"/>
          </a:xfrm>
        </p:spPr>
        <p:txBody>
          <a:bodyPr/>
          <a:lstStyle>
            <a:lvl1pPr>
              <a:defRPr/>
            </a:lvl1pPr>
          </a:lstStyle>
          <a:p>
            <a:r>
              <a:rPr lang="ja-JP" altLang="en-US"/>
              <a:t>マスタ タイトルの書式設定</a:t>
            </a:r>
            <a:endParaRPr lang="en-US"/>
          </a:p>
        </p:txBody>
      </p:sp>
      <p:sp>
        <p:nvSpPr>
          <p:cNvPr id="1371"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1372"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1373"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374"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375"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CD15D1-2686-4A7B-A0ED-AE0F4894BB74}"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76"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77"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D72B4E-A9B5-426A-AE62-7E16A29097F3}"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27254241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379" name="タイトル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1380"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1948AA-56AA-4920-AAA6-C67AA8EE40E2}"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81"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82"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B322D3-EE42-45A6-B399-76AA88653454}"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38276778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384"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D7466A0-302D-403D-94AE-D27F8CD2D2D8}"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85"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86"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79811C-638D-4734-AB14-27C76B8E71C0}"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33710701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0" name=""/>
        <p:cNvGrpSpPr/>
        <p:nvPr/>
      </p:nvGrpSpPr>
      <p:grpSpPr>
        <a:xfrm>
          <a:off x="0" y="0"/>
          <a:ext cx="0" cy="0"/>
          <a:chOff x="0" y="0"/>
          <a:chExt cx="0" cy="0"/>
        </a:xfrm>
      </p:grpSpPr>
      <p:sp>
        <p:nvSpPr>
          <p:cNvPr id="1388" name="タイトル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1389"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ja-JP" altLang="en-US"/>
              <a:t>マスタ テキストの書式設定</a:t>
            </a:r>
          </a:p>
        </p:txBody>
      </p:sp>
      <p:sp>
        <p:nvSpPr>
          <p:cNvPr id="1390" name="コンテンツ プレースホルダ 3"/>
          <p:cNvSpPr>
            <a:spLocks noGrp="1"/>
          </p:cNvSpPr>
          <p:nvPr>
            <p:ph sz="half" idx="1"/>
          </p:nvPr>
        </p:nvSpPr>
        <p:spPr>
          <a:xfrm>
            <a:off x="3575051" y="1676400"/>
            <a:ext cx="5111751" cy="4572000"/>
          </a:xfrm>
        </p:spPr>
        <p:txBody>
          <a:bodyPr tIns="0"/>
          <a:lstStyle>
            <a:lvl1pPr>
              <a:defRPr sz="2800"/>
            </a:lvl1pPr>
            <a:lvl2pPr>
              <a:defRPr sz="2600"/>
            </a:lvl2pPr>
            <a:lvl3pPr>
              <a:defRPr sz="2400"/>
            </a:lvl3pPr>
            <a:lvl4pPr>
              <a:defRPr sz="20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391"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D894814-27E3-437E-AC83-BC739A39AE86}"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92"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93"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1554A1-080D-4BE2-9C6C-6B32AD3DC986}"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859573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0" name=""/>
        <p:cNvGrpSpPr/>
        <p:nvPr/>
      </p:nvGrpSpPr>
      <p:grpSpPr>
        <a:xfrm>
          <a:off x="0" y="0"/>
          <a:ext cx="0" cy="0"/>
          <a:chOff x="0" y="0"/>
          <a:chExt cx="0" cy="0"/>
        </a:xfrm>
      </p:grpSpPr>
      <p:sp>
        <p:nvSpPr>
          <p:cNvPr id="1074"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1075"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76"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077" name="日付プレースホルダ 3"/>
          <p:cNvSpPr>
            <a:spLocks noGrp="1"/>
          </p:cNvSpPr>
          <p:nvPr>
            <p:ph type="dt" sz="half" idx="10"/>
          </p:nvPr>
        </p:nvSpPr>
        <p:spPr/>
        <p:txBody>
          <a:bodyPr/>
          <a:lstStyle>
            <a:lvl1pPr>
              <a:defRPr/>
            </a:lvl1pPr>
          </a:lstStyle>
          <a:p>
            <a:pPr>
              <a:defRPr/>
            </a:pPr>
            <a:fld id="{BC64A0AF-59D2-4C4E-B54D-08243131EE0F}" type="datetimeFigureOut">
              <a:rPr lang="ja-JP" altLang="en-US">
                <a:solidFill>
                  <a:prstClr val="black">
                    <a:tint val="75000"/>
                  </a:prstClr>
                </a:solidFill>
              </a:rPr>
              <a:pPr>
                <a:defRPr/>
              </a:pPr>
              <a:t>2020/3/23</a:t>
            </a:fld>
            <a:endParaRPr lang="ja-JP" altLang="en-US">
              <a:solidFill>
                <a:prstClr val="black">
                  <a:tint val="75000"/>
                </a:prstClr>
              </a:solidFill>
            </a:endParaRPr>
          </a:p>
        </p:txBody>
      </p:sp>
      <p:sp>
        <p:nvSpPr>
          <p:cNvPr id="107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079" name="スライド番号プレースホルダ 5"/>
          <p:cNvSpPr>
            <a:spLocks noGrp="1"/>
          </p:cNvSpPr>
          <p:nvPr>
            <p:ph type="sldNum" sz="quarter" idx="12"/>
          </p:nvPr>
        </p:nvSpPr>
        <p:spPr/>
        <p:txBody>
          <a:bodyPr/>
          <a:lstStyle>
            <a:lvl1pPr>
              <a:defRPr/>
            </a:lvl1pPr>
          </a:lstStyle>
          <a:p>
            <a:pPr>
              <a:defRPr/>
            </a:pPr>
            <a:fld id="{581B35F0-F691-4782-994F-D7D5798CA674}"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0" name=""/>
        <p:cNvGrpSpPr/>
        <p:nvPr/>
      </p:nvGrpSpPr>
      <p:grpSpPr>
        <a:xfrm>
          <a:off x="0" y="0"/>
          <a:ext cx="0" cy="0"/>
          <a:chOff x="0" y="0"/>
          <a:chExt cx="0" cy="0"/>
        </a:xfrm>
      </p:grpSpPr>
      <p:sp>
        <p:nvSpPr>
          <p:cNvPr id="1395" name="1 つの角を丸めた四角形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1396" name="直角三角形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1397" name="フリーフォーム 6"/>
          <p:cNvSpPr/>
          <p:nvPr/>
        </p:nvSpPr>
        <p:spPr>
          <a:xfrm flipV="1">
            <a:off x="-9525" y="5816600"/>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398" name="フリーフォーム 7"/>
          <p:cNvSpPr/>
          <p:nvPr/>
        </p:nvSpPr>
        <p:spPr>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399" name="タイトル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ja-JP" altLang="en-US"/>
              <a:t>マスタ タイトルの書式設定</a:t>
            </a:r>
            <a:endParaRPr lang="en-US"/>
          </a:p>
        </p:txBody>
      </p:sp>
      <p:sp>
        <p:nvSpPr>
          <p:cNvPr id="1400" name="テキスト プレースホルダ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ja-JP" altLang="en-US"/>
              <a:t>マスタ テキストの書式設定</a:t>
            </a:r>
          </a:p>
        </p:txBody>
      </p:sp>
      <p:sp>
        <p:nvSpPr>
          <p:cNvPr id="1401"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ja-JP" altLang="en-US" noProof="0" dirty="0"/>
              <a:t>アイコンをクリックして図を追加</a:t>
            </a:r>
            <a:endParaRPr lang="en-US" noProof="0" dirty="0"/>
          </a:p>
        </p:txBody>
      </p:sp>
      <p:sp>
        <p:nvSpPr>
          <p:cNvPr id="1402" name="日付プレースホルダ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33E2873-D857-496D-BF3A-9EF4E254AFB4}"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03" name="フッター プレースホルダ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04" name="スライド番号プレースホルダ 6"/>
          <p:cNvSpPr>
            <a:spLocks noGrp="1"/>
          </p:cNvSpPr>
          <p:nvPr>
            <p:ph type="sldNum" sz="quarter" idx="12"/>
          </p:nvPr>
        </p:nvSpPr>
        <p:spPr>
          <a:xfrm>
            <a:off x="8077200" y="6356350"/>
            <a:ext cx="609600" cy="365125"/>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42225F-09DC-4610-84DC-5AFE6EC63D4D}"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36366119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0" name=""/>
        <p:cNvGrpSpPr/>
        <p:nvPr/>
      </p:nvGrpSpPr>
      <p:grpSpPr>
        <a:xfrm>
          <a:off x="0" y="0"/>
          <a:ext cx="0" cy="0"/>
          <a:chOff x="0" y="0"/>
          <a:chExt cx="0" cy="0"/>
        </a:xfrm>
      </p:grpSpPr>
      <p:sp>
        <p:nvSpPr>
          <p:cNvPr id="1406" name="タイトル 1"/>
          <p:cNvSpPr>
            <a:spLocks noGrp="1"/>
          </p:cNvSpPr>
          <p:nvPr>
            <p:ph type="title"/>
          </p:nvPr>
        </p:nvSpPr>
        <p:spPr/>
        <p:txBody>
          <a:bodyPr/>
          <a:lstStyle/>
          <a:p>
            <a:r>
              <a:rPr lang="ja-JP" altLang="en-US"/>
              <a:t>マスタ タイトルの書式設定</a:t>
            </a:r>
            <a:endParaRPr lang="en-US"/>
          </a:p>
        </p:txBody>
      </p:sp>
      <p:sp>
        <p:nvSpPr>
          <p:cNvPr id="1407"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408"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AE4A978-151E-4E85-AD81-88906B7E350A}"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09"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10"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34895E3-6EA7-4150-A027-8110B2EDA6CC}"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11050018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0" name=""/>
        <p:cNvGrpSpPr/>
        <p:nvPr/>
      </p:nvGrpSpPr>
      <p:grpSpPr>
        <a:xfrm>
          <a:off x="0" y="0"/>
          <a:ext cx="0" cy="0"/>
          <a:chOff x="0" y="0"/>
          <a:chExt cx="0" cy="0"/>
        </a:xfrm>
      </p:grpSpPr>
      <p:sp>
        <p:nvSpPr>
          <p:cNvPr id="1412" name="縦書きタイトル 1"/>
          <p:cNvSpPr>
            <a:spLocks noGrp="1"/>
          </p:cNvSpPr>
          <p:nvPr>
            <p:ph type="title" orient="vert"/>
          </p:nvPr>
        </p:nvSpPr>
        <p:spPr>
          <a:xfrm>
            <a:off x="6629400" y="914401"/>
            <a:ext cx="2057400" cy="5211763"/>
          </a:xfrm>
        </p:spPr>
        <p:txBody>
          <a:bodyPr vert="eaVert"/>
          <a:lstStyle/>
          <a:p>
            <a:r>
              <a:rPr lang="ja-JP" altLang="en-US"/>
              <a:t>マスタ タイトルの書式設定</a:t>
            </a:r>
            <a:endParaRPr lang="en-US"/>
          </a:p>
        </p:txBody>
      </p:sp>
      <p:sp>
        <p:nvSpPr>
          <p:cNvPr id="1413" name="縦書きテキスト プレースホルダ 2"/>
          <p:cNvSpPr>
            <a:spLocks noGrp="1"/>
          </p:cNvSpPr>
          <p:nvPr>
            <p:ph type="body" orient="vert" idx="1"/>
          </p:nvPr>
        </p:nvSpPr>
        <p:spPr>
          <a:xfrm>
            <a:off x="457200" y="914401"/>
            <a:ext cx="6019800" cy="52117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414" name="日付プレースホルダ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D9515AB-F904-4E68-9545-67787A8CFB4B}"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15" name="フッター プレースホルダ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416" name="スライド番号プレースホルダ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54A8A6-DBB9-47FA-92EC-9B7E59ED40DE}"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16508783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1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26408978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userDrawn="1">
  <p:cSld name="2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858250913"/>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userDrawn="1">
  <p:cSld name="3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132830979"/>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userDrawn="1">
  <p:cSld name="4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211265709"/>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userDrawn="1">
  <p:cSld name="5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2002401009"/>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6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231697468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userDrawn="1">
  <p:cSld name="9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65675531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0" name=""/>
        <p:cNvGrpSpPr/>
        <p:nvPr/>
      </p:nvGrpSpPr>
      <p:grpSpPr>
        <a:xfrm>
          <a:off x="0" y="0"/>
          <a:ext cx="0" cy="0"/>
          <a:chOff x="0" y="0"/>
          <a:chExt cx="0" cy="0"/>
        </a:xfrm>
      </p:grpSpPr>
      <p:sp>
        <p:nvSpPr>
          <p:cNvPr id="1081"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1082"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1083"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084" name="日付プレースホルダ 3"/>
          <p:cNvSpPr>
            <a:spLocks noGrp="1"/>
          </p:cNvSpPr>
          <p:nvPr>
            <p:ph type="dt" sz="half" idx="10"/>
          </p:nvPr>
        </p:nvSpPr>
        <p:spPr/>
        <p:txBody>
          <a:bodyPr/>
          <a:lstStyle>
            <a:lvl1pPr>
              <a:defRPr/>
            </a:lvl1pPr>
          </a:lstStyle>
          <a:p>
            <a:pPr>
              <a:defRPr/>
            </a:pPr>
            <a:fld id="{7AF2AC11-10A5-4BD1-849A-27B6D311102A}" type="datetimeFigureOut">
              <a:rPr lang="ja-JP" altLang="en-US">
                <a:solidFill>
                  <a:prstClr val="black">
                    <a:tint val="75000"/>
                  </a:prstClr>
                </a:solidFill>
              </a:rPr>
              <a:pPr>
                <a:defRPr/>
              </a:pPr>
              <a:t>2020/3/23</a:t>
            </a:fld>
            <a:endParaRPr lang="ja-JP" altLang="en-US">
              <a:solidFill>
                <a:prstClr val="black">
                  <a:tint val="75000"/>
                </a:prstClr>
              </a:solidFill>
            </a:endParaRPr>
          </a:p>
        </p:txBody>
      </p:sp>
      <p:sp>
        <p:nvSpPr>
          <p:cNvPr id="108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1086" name="スライド番号プレースホルダ 5"/>
          <p:cNvSpPr>
            <a:spLocks noGrp="1"/>
          </p:cNvSpPr>
          <p:nvPr>
            <p:ph type="sldNum" sz="quarter" idx="12"/>
          </p:nvPr>
        </p:nvSpPr>
        <p:spPr/>
        <p:txBody>
          <a:bodyPr/>
          <a:lstStyle>
            <a:lvl1pPr>
              <a:defRPr/>
            </a:lvl1pPr>
          </a:lstStyle>
          <a:p>
            <a:pPr>
              <a:defRPr/>
            </a:pPr>
            <a:fld id="{ADB1663A-A377-4CB2-9A6C-27CD60E36751}" type="slidenum">
              <a:rPr lang="ja-JP" altLang="en-US">
                <a:solidFill>
                  <a:prstClr val="black">
                    <a:tint val="75000"/>
                  </a:prstClr>
                </a:solidFill>
              </a:rPr>
              <a:pPr>
                <a:defRPr/>
              </a:pPr>
              <a:t>‹#›</a:t>
            </a:fld>
            <a:endParaRPr lang="ja-JP" altLang="en-US">
              <a:solidFill>
                <a:prstClr val="black">
                  <a:tint val="75000"/>
                </a:prstClr>
              </a:solidFil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7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779081861"/>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8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1158348459"/>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userDrawn="1">
  <p:cSld name="10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117660248"/>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userDrawn="1">
  <p:cSld name="11_セクション見出し">
    <p:spTree>
      <p:nvGrpSpPr>
        <p:cNvPr id="0" name=""/>
        <p:cNvGrpSpPr/>
        <p:nvPr/>
      </p:nvGrpSpPr>
      <p:grpSpPr>
        <a:xfrm>
          <a:off x="0" y="0"/>
          <a:ext cx="0" cy="0"/>
          <a:chOff x="0" y="0"/>
          <a:chExt cx="0" cy="0"/>
        </a:xfrm>
      </p:grpSpPr>
    </p:spTree>
    <p:extLst>
      <p:ext uri="{BB962C8B-B14F-4D97-AF65-F5344CB8AC3E}">
        <p14:creationId xmlns:p14="http://schemas.microsoft.com/office/powerpoint/2010/main" val="3874295818"/>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cSld name="1_タイトルとコンテンツ">
    <p:spTree>
      <p:nvGrpSpPr>
        <p:cNvPr id="0" name=""/>
        <p:cNvGrpSpPr/>
        <p:nvPr/>
      </p:nvGrpSpPr>
      <p:grpSpPr>
        <a:xfrm>
          <a:off x="0" y="0"/>
          <a:ext cx="0" cy="0"/>
          <a:chOff x="0" y="0"/>
          <a:chExt cx="0" cy="0"/>
        </a:xfrm>
      </p:grpSpPr>
      <p:sp>
        <p:nvSpPr>
          <p:cNvPr id="1429"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931351-92F6-47B4-B6FA-08BBE8070DF3}" type="datetimeFigureOut">
              <a:rPr kumimoji="1" lang="ja-JP" altLang="en-US" sz="1200" b="0" i="0" u="none" strike="noStrike" kern="1200" cap="none" spc="0" normalizeH="0" baseline="0" noProof="0" smtClean="0">
                <a:ln>
                  <a:noFill/>
                </a:ln>
                <a:solidFill>
                  <a:prstClr val="black">
                    <a:tint val="75000"/>
                  </a:prst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a:ln>
                <a:noFill/>
              </a:ln>
              <a:solidFill>
                <a:prstClr val="black">
                  <a:tint val="75000"/>
                </a:prstClr>
              </a:solidFill>
              <a:effectLst/>
              <a:uLnTx/>
              <a:uFillTx/>
              <a:latin typeface="Constantia"/>
              <a:ea typeface="HGP明朝E" panose="02020900000000000000" pitchFamily="18" charset="-128"/>
              <a:cs typeface="+mn-cs"/>
            </a:endParaRPr>
          </a:p>
        </p:txBody>
      </p:sp>
      <p:sp>
        <p:nvSpPr>
          <p:cNvPr id="1430" name="フッター プレースホルダー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onstantia"/>
              <a:ea typeface="HGP明朝E" panose="02020900000000000000" pitchFamily="18" charset="-128"/>
              <a:cs typeface="+mn-cs"/>
            </a:endParaRPr>
          </a:p>
        </p:txBody>
      </p:sp>
      <p:sp>
        <p:nvSpPr>
          <p:cNvPr id="1431"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1BA656-2F84-4DA0-AE18-13749AE773DB}" type="slidenum">
              <a:rPr kumimoji="1" lang="ja-JP" altLang="en-US" sz="1200" b="0" i="0" u="none" strike="noStrike" kern="1200" cap="none" spc="0" normalizeH="0" baseline="0" noProof="0" smtClean="0">
                <a:ln>
                  <a:noFill/>
                </a:ln>
                <a:solidFill>
                  <a:prstClr val="black">
                    <a:tint val="75000"/>
                  </a:prst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onstantia"/>
              <a:ea typeface="HGP明朝E" panose="02020900000000000000" pitchFamily="18" charset="-128"/>
              <a:cs typeface="+mn-cs"/>
            </a:endParaRPr>
          </a:p>
        </p:txBody>
      </p:sp>
      <p:sp>
        <p:nvSpPr>
          <p:cNvPr id="1432" name="テキスト プレースホルダー 2"/>
          <p:cNvSpPr>
            <a:spLocks noGrp="1"/>
          </p:cNvSpPr>
          <p:nvPr>
            <p:ph idx="1"/>
          </p:nvPr>
        </p:nvSpPr>
        <p:spPr>
          <a:xfrm>
            <a:off x="446509" y="1600200"/>
            <a:ext cx="8250988" cy="4375914"/>
          </a:xfrm>
          <a:prstGeom prst="rect">
            <a:avLst/>
          </a:prstGeom>
        </p:spPr>
        <p:txBody>
          <a:bodyPr vert="horz" lIns="91424" tIns="45712" rIns="91424" bIns="45712" rtlCol="0">
            <a:normAutofit/>
          </a:bodyPr>
          <a:lstStyle>
            <a:lvl1pPr>
              <a:defRPr sz="2800"/>
            </a:lvl1pPr>
            <a:lvl2pPr>
              <a:defRPr sz="2100"/>
            </a:lvl2pPr>
            <a:lvl3pPr>
              <a:defRPr sz="1800"/>
            </a:lvl3pPr>
            <a:lvl4pPr>
              <a:defRPr sz="1600"/>
            </a:lvl4pPr>
            <a:lvl5pPr>
              <a:defRPr sz="1600"/>
            </a:lvl5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433" name="タイトル プレースホルダー 1"/>
          <p:cNvSpPr>
            <a:spLocks noGrp="1"/>
          </p:cNvSpPr>
          <p:nvPr>
            <p:ph type="title"/>
          </p:nvPr>
        </p:nvSpPr>
        <p:spPr>
          <a:xfrm>
            <a:off x="457203" y="424711"/>
            <a:ext cx="8229600" cy="653106"/>
          </a:xfrm>
          <a:prstGeom prst="rect">
            <a:avLst/>
          </a:prstGeom>
        </p:spPr>
        <p:txBody>
          <a:bodyPr vert="horz" lIns="91424" tIns="45712" rIns="91424" bIns="45712" rtlCol="0" anchor="ctr">
            <a:noAutofit/>
          </a:bodyPr>
          <a:lstStyle>
            <a:lvl1pPr algn="l">
              <a:defRPr sz="3500" b="1"/>
            </a:lvl1pPr>
          </a:lstStyle>
          <a:p>
            <a:r>
              <a:rPr kumimoji="1" lang="ja-JP" altLang="en-US" smtClean="0"/>
              <a:t>マスタ タイトルの書式設定</a:t>
            </a:r>
            <a:endParaRPr kumimoji="1" lang="ja-JP" altLang="en-US" dirty="0"/>
          </a:p>
        </p:txBody>
      </p:sp>
      <p:pic>
        <p:nvPicPr>
          <p:cNvPr id="1434" name="図 2" descr="C:\Users\PD_Fukasawa\Desktop\Back-03.png"/>
          <p:cNvPicPr>
            <a:picLocks noChangeAspect="1" noChangeArrowheads="1"/>
          </p:cNvPicPr>
          <p:nvPr/>
        </p:nvPicPr>
        <p:blipFill>
          <a:blip r:embed="rId1">
            <a:duotone>
              <a:schemeClr val="accent4">
                <a:shade val="45000"/>
                <a:satMod val="135000"/>
              </a:schemeClr>
              <a:prstClr val="white"/>
            </a:duotone>
          </a:blip>
          <a:srcRect l="27940"/>
          <a:stretch>
            <a:fillRect/>
          </a:stretch>
        </p:blipFill>
        <p:spPr>
          <a:xfrm flipH="1">
            <a:off x="0" y="0"/>
            <a:ext cx="6588224" cy="6856560"/>
          </a:xfrm>
          <a:prstGeom prst="rect">
            <a:avLst/>
          </a:prstGeom>
          <a:noFill/>
        </p:spPr>
      </p:pic>
      <p:pic>
        <p:nvPicPr>
          <p:cNvPr id="1435" name="図 2" descr="C:\Users\PD_Fukasawa\Desktop\Back-03.png"/>
          <p:cNvPicPr>
            <a:picLocks noChangeAspect="1" noChangeArrowheads="1"/>
          </p:cNvPicPr>
          <p:nvPr userDrawn="1"/>
        </p:nvPicPr>
        <p:blipFill>
          <a:blip r:embed="rId1">
            <a:duotone>
              <a:schemeClr val="accent4">
                <a:shade val="45000"/>
                <a:satMod val="135000"/>
              </a:schemeClr>
              <a:prstClr val="white"/>
            </a:duotone>
          </a:blip>
          <a:srcRect l="27802" r="44106"/>
          <a:stretch>
            <a:fillRect/>
          </a:stretch>
        </p:blipFill>
        <p:spPr>
          <a:xfrm flipH="1">
            <a:off x="6575527" y="0"/>
            <a:ext cx="2568476" cy="6856560"/>
          </a:xfrm>
          <a:prstGeom prst="rect">
            <a:avLst/>
          </a:prstGeom>
          <a:noFill/>
        </p:spPr>
      </p:pic>
    </p:spTree>
    <p:extLst>
      <p:ext uri="{BB962C8B-B14F-4D97-AF65-F5344CB8AC3E}">
        <p14:creationId xmlns:p14="http://schemas.microsoft.com/office/powerpoint/2010/main" val="1227119262"/>
      </p:ext>
    </p:extLst>
  </p:cSld>
  <p:clrMapOvr>
    <a:masterClrMapping/>
  </p:clrMapOvr>
  <p:transition>
    <p:fade thruBlk="1"/>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0" name=""/>
        <p:cNvGrpSpPr/>
        <p:nvPr/>
      </p:nvGrpSpPr>
      <p:grpSpPr>
        <a:xfrm>
          <a:off x="0" y="0"/>
          <a:ext cx="0" cy="0"/>
          <a:chOff x="0" y="0"/>
          <a:chExt cx="0" cy="0"/>
        </a:xfrm>
      </p:grpSpPr>
      <p:sp>
        <p:nvSpPr>
          <p:cNvPr id="1443"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1444"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1445" name="日付プレースホルダ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35CF5F9-4E21-4FBF-B41F-2ADA355327FB}"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2020/3/23</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46" name="フッター プレースホルダ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47"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EEC8D5B-2AC9-44FC-989F-897E4327DA43}"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5542441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0" name=""/>
        <p:cNvGrpSpPr/>
        <p:nvPr/>
      </p:nvGrpSpPr>
      <p:grpSpPr>
        <a:xfrm>
          <a:off x="0" y="0"/>
          <a:ext cx="0" cy="0"/>
          <a:chOff x="0" y="0"/>
          <a:chExt cx="0" cy="0"/>
        </a:xfrm>
      </p:grpSpPr>
      <p:sp>
        <p:nvSpPr>
          <p:cNvPr id="1449" name="タイトル 1"/>
          <p:cNvSpPr>
            <a:spLocks noGrp="1"/>
          </p:cNvSpPr>
          <p:nvPr>
            <p:ph type="title"/>
          </p:nvPr>
        </p:nvSpPr>
        <p:spPr/>
        <p:txBody>
          <a:bodyPr/>
          <a:lstStyle/>
          <a:p>
            <a:r>
              <a:rPr lang="ja-JP" altLang="en-US"/>
              <a:t>マスタ タイトルの書式設定</a:t>
            </a:r>
          </a:p>
        </p:txBody>
      </p:sp>
      <p:sp>
        <p:nvSpPr>
          <p:cNvPr id="1450"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451" name="日付プレースホルダ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005C98A-C56C-4706-A742-4C5F21C18B4F}"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2020/3/23</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52" name="フッター プレースホルダ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53"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2BD6623-7072-475F-BA73-F6FCF5AFCA9C}"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0817699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0" name=""/>
        <p:cNvGrpSpPr/>
        <p:nvPr/>
      </p:nvGrpSpPr>
      <p:grpSpPr>
        <a:xfrm>
          <a:off x="0" y="0"/>
          <a:ext cx="0" cy="0"/>
          <a:chOff x="0" y="0"/>
          <a:chExt cx="0" cy="0"/>
        </a:xfrm>
      </p:grpSpPr>
      <p:sp>
        <p:nvSpPr>
          <p:cNvPr id="1455"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1456"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1457" name="日付プレースホルダ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0F50605-D832-4C01-88C7-50BC47B63DF2}"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2020/3/23</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58" name="フッター プレースホルダ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59"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81B25B9-FBB0-4650-8DDF-06459E13CB74}"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9733910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0" name=""/>
        <p:cNvGrpSpPr/>
        <p:nvPr/>
      </p:nvGrpSpPr>
      <p:grpSpPr>
        <a:xfrm>
          <a:off x="0" y="0"/>
          <a:ext cx="0" cy="0"/>
          <a:chOff x="0" y="0"/>
          <a:chExt cx="0" cy="0"/>
        </a:xfrm>
      </p:grpSpPr>
      <p:sp>
        <p:nvSpPr>
          <p:cNvPr id="1461" name="タイトル 1"/>
          <p:cNvSpPr>
            <a:spLocks noGrp="1"/>
          </p:cNvSpPr>
          <p:nvPr>
            <p:ph type="title"/>
          </p:nvPr>
        </p:nvSpPr>
        <p:spPr/>
        <p:txBody>
          <a:bodyPr/>
          <a:lstStyle/>
          <a:p>
            <a:r>
              <a:rPr lang="ja-JP" altLang="en-US"/>
              <a:t>マスタ タイトルの書式設定</a:t>
            </a:r>
          </a:p>
        </p:txBody>
      </p:sp>
      <p:sp>
        <p:nvSpPr>
          <p:cNvPr id="1462"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463"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464" name="日付プレースホルダ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13CB7A9-1404-4E56-97A2-28F95B0A69CD}"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2020/3/23</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65" name="フッター プレースホルダ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66"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03441B1-3D33-4288-BBCE-B2FEC0A3D8F1}"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5830948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0" name=""/>
        <p:cNvGrpSpPr/>
        <p:nvPr/>
      </p:nvGrpSpPr>
      <p:grpSpPr>
        <a:xfrm>
          <a:off x="0" y="0"/>
          <a:ext cx="0" cy="0"/>
          <a:chOff x="0" y="0"/>
          <a:chExt cx="0" cy="0"/>
        </a:xfrm>
      </p:grpSpPr>
      <p:sp>
        <p:nvSpPr>
          <p:cNvPr id="1468" name="タイトル 1"/>
          <p:cNvSpPr>
            <a:spLocks noGrp="1"/>
          </p:cNvSpPr>
          <p:nvPr>
            <p:ph type="title"/>
          </p:nvPr>
        </p:nvSpPr>
        <p:spPr/>
        <p:txBody>
          <a:bodyPr/>
          <a:lstStyle>
            <a:lvl1pPr>
              <a:defRPr/>
            </a:lvl1pPr>
          </a:lstStyle>
          <a:p>
            <a:r>
              <a:rPr lang="ja-JP" altLang="en-US"/>
              <a:t>マスタ タイトルの書式設定</a:t>
            </a:r>
          </a:p>
        </p:txBody>
      </p:sp>
      <p:sp>
        <p:nvSpPr>
          <p:cNvPr id="1469"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470"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471"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472"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473" name="日付プレースホルダ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DD90686-69D9-43D2-99BA-6CF93F8A3375}"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2020/3/23</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74" name="フッター プレースホルダ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75" name="スライド番号プレースホルダ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99F5E17-962D-429E-9711-E132D684E910}"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930940971"/>
      </p:ext>
    </p:extLst>
  </p:cSld>
  <p:clrMapOvr>
    <a:masterClrMapping/>
  </p:clrMapOvr>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theme" Target="../theme/theme1.xml" /></Relationships>
</file>

<file path=ppt/slideMasters/_rels/slideMaster2.xml.rels><?xml version="1.0" encoding="UTF-8"?><Relationships xmlns="http://schemas.openxmlformats.org/package/2006/relationships"><Relationship Id="rId1" Type="http://schemas.openxmlformats.org/officeDocument/2006/relationships/slideLayout" Target="../slideLayouts/slideLayout26.xml" /><Relationship Id="rId2" Type="http://schemas.openxmlformats.org/officeDocument/2006/relationships/slideLayout" Target="../slideLayouts/slideLayout27.xml" /><Relationship Id="rId3" Type="http://schemas.openxmlformats.org/officeDocument/2006/relationships/slideLayout" Target="../slideLayouts/slideLayout28.xml" /><Relationship Id="rId4" Type="http://schemas.openxmlformats.org/officeDocument/2006/relationships/slideLayout" Target="../slideLayouts/slideLayout29.xml" /><Relationship Id="rId5" Type="http://schemas.openxmlformats.org/officeDocument/2006/relationships/slideLayout" Target="../slideLayouts/slideLayout30.xml" /><Relationship Id="rId6" Type="http://schemas.openxmlformats.org/officeDocument/2006/relationships/slideLayout" Target="../slideLayouts/slideLayout31.xml" /><Relationship Id="rId7" Type="http://schemas.openxmlformats.org/officeDocument/2006/relationships/slideLayout" Target="../slideLayouts/slideLayout32.xml" /><Relationship Id="rId8" Type="http://schemas.openxmlformats.org/officeDocument/2006/relationships/slideLayout" Target="../slideLayouts/slideLayout33.xml" /><Relationship Id="rId9" Type="http://schemas.openxmlformats.org/officeDocument/2006/relationships/slideLayout" Target="../slideLayouts/slideLayout34.xml" /><Relationship Id="rId10" Type="http://schemas.openxmlformats.org/officeDocument/2006/relationships/slideLayout" Target="../slideLayouts/slideLayout35.xml" /><Relationship Id="rId11" Type="http://schemas.openxmlformats.org/officeDocument/2006/relationships/slideLayout" Target="../slideLayouts/slideLayout36.xml" /><Relationship Id="rId12" Type="http://schemas.openxmlformats.org/officeDocument/2006/relationships/slideLayout" Target="../slideLayouts/slideLayout37.xml" /><Relationship Id="rId13" Type="http://schemas.openxmlformats.org/officeDocument/2006/relationships/slideLayout" Target="../slideLayouts/slideLayout38.xml" /><Relationship Id="rId14" Type="http://schemas.openxmlformats.org/officeDocument/2006/relationships/slideLayout" Target="../slideLayouts/slideLayout39.xml" /><Relationship Id="rId15" Type="http://schemas.openxmlformats.org/officeDocument/2006/relationships/slideLayout" Target="../slideLayouts/slideLayout40.xml" /><Relationship Id="rId16" Type="http://schemas.openxmlformats.org/officeDocument/2006/relationships/slideLayout" Target="../slideLayouts/slideLayout41.xml" /><Relationship Id="rId17" Type="http://schemas.openxmlformats.org/officeDocument/2006/relationships/slideLayout" Target="../slideLayouts/slideLayout42.xml" /><Relationship Id="rId18" Type="http://schemas.openxmlformats.org/officeDocument/2006/relationships/slideLayout" Target="../slideLayouts/slideLayout43.xml" /><Relationship Id="rId19" Type="http://schemas.openxmlformats.org/officeDocument/2006/relationships/slideLayout" Target="../slideLayouts/slideLayout44.xml" /><Relationship Id="rId20" Type="http://schemas.openxmlformats.org/officeDocument/2006/relationships/slideLayout" Target="../slideLayouts/slideLayout45.xml" /><Relationship Id="rId21" Type="http://schemas.openxmlformats.org/officeDocument/2006/relationships/slideLayout" Target="../slideLayouts/slideLayout46.xml" /><Relationship Id="rId22" Type="http://schemas.openxmlformats.org/officeDocument/2006/relationships/slideLayout" Target="../slideLayouts/slideLayout47.xml" /><Relationship Id="rId23" Type="http://schemas.openxmlformats.org/officeDocument/2006/relationships/slideLayout" Target="../slideLayouts/slideLayout48.xml" /><Relationship Id="rId24" Type="http://schemas.openxmlformats.org/officeDocument/2006/relationships/theme" Target="../theme/theme2.xml" /></Relationships>
</file>

<file path=ppt/slideMasters/_rels/slideMaster3.xml.rels><?xml version="1.0" encoding="UTF-8"?><Relationships xmlns="http://schemas.openxmlformats.org/package/2006/relationships"><Relationship Id="rId1" Type="http://schemas.openxmlformats.org/officeDocument/2006/relationships/slideLayout" Target="../slideLayouts/slideLayout49.xml" /><Relationship Id="rId2" Type="http://schemas.openxmlformats.org/officeDocument/2006/relationships/slideLayout" Target="../slideLayouts/slideLayout50.xml" /><Relationship Id="rId3" Type="http://schemas.openxmlformats.org/officeDocument/2006/relationships/slideLayout" Target="../slideLayouts/slideLayout51.xml" /><Relationship Id="rId4" Type="http://schemas.openxmlformats.org/officeDocument/2006/relationships/slideLayout" Target="../slideLayouts/slideLayout52.xml" /><Relationship Id="rId5" Type="http://schemas.openxmlformats.org/officeDocument/2006/relationships/slideLayout" Target="../slideLayouts/slideLayout53.xml" /><Relationship Id="rId6" Type="http://schemas.openxmlformats.org/officeDocument/2006/relationships/slideLayout" Target="../slideLayouts/slideLayout54.xml" /><Relationship Id="rId7" Type="http://schemas.openxmlformats.org/officeDocument/2006/relationships/slideLayout" Target="../slideLayouts/slideLayout55.xml" /><Relationship Id="rId8" Type="http://schemas.openxmlformats.org/officeDocument/2006/relationships/slideLayout" Target="../slideLayouts/slideLayout56.xml" /><Relationship Id="rId9" Type="http://schemas.openxmlformats.org/officeDocument/2006/relationships/slideLayout" Target="../slideLayouts/slideLayout57.xml" /><Relationship Id="rId10" Type="http://schemas.openxmlformats.org/officeDocument/2006/relationships/slideLayout" Target="../slideLayouts/slideLayout58.xml" /><Relationship Id="rId11" Type="http://schemas.openxmlformats.org/officeDocument/2006/relationships/slideLayout" Target="../slideLayouts/slideLayout59.xml" /><Relationship Id="rId12" Type="http://schemas.openxmlformats.org/officeDocument/2006/relationships/slideLayout" Target="../slideLayouts/slideLayout60.xml" /><Relationship Id="rId13" Type="http://schemas.openxmlformats.org/officeDocument/2006/relationships/slideLayout" Target="../slideLayouts/slideLayout61.xml" /><Relationship Id="rId14" Type="http://schemas.openxmlformats.org/officeDocument/2006/relationships/slideLayout" Target="../slideLayouts/slideLayout62.xml" /><Relationship Id="rId15" Type="http://schemas.openxmlformats.org/officeDocument/2006/relationships/slideLayout" Target="../slideLayouts/slideLayout63.xml" /><Relationship Id="rId16" Type="http://schemas.openxmlformats.org/officeDocument/2006/relationships/slideLayout" Target="../slideLayouts/slideLayout64.xml" /><Relationship Id="rId17" Type="http://schemas.openxmlformats.org/officeDocument/2006/relationships/slideLayout" Target="../slideLayouts/slideLayout65.xml" /><Relationship Id="rId18" Type="http://schemas.openxmlformats.org/officeDocument/2006/relationships/slideLayout" Target="../slideLayouts/slideLayout66.xml" /><Relationship Id="rId19" Type="http://schemas.openxmlformats.org/officeDocument/2006/relationships/slideLayout" Target="../slideLayouts/slideLayout67.xml" /><Relationship Id="rId20" Type="http://schemas.openxmlformats.org/officeDocument/2006/relationships/slideLayout" Target="../slideLayouts/slideLayout68.xml" /><Relationship Id="rId21" Type="http://schemas.openxmlformats.org/officeDocument/2006/relationships/slideLayout" Target="../slideLayouts/slideLayout69.xml" /><Relationship Id="rId22" Type="http://schemas.openxmlformats.org/officeDocument/2006/relationships/slideLayout" Target="../slideLayouts/slideLayout70.xml" /><Relationship Id="rId23" Type="http://schemas.openxmlformats.org/officeDocument/2006/relationships/slideLayout" Target="../slideLayouts/slideLayout71.xml" /><Relationship Id="rId24" Type="http://schemas.openxmlformats.org/officeDocument/2006/relationships/theme" Target="../theme/theme3.xml" /></Relationships>
</file>

<file path=ppt/slideMasters/_rels/slideMaster4.xml.rels><?xml version="1.0" encoding="UTF-8"?><Relationships xmlns="http://schemas.openxmlformats.org/package/2006/relationships"><Relationship Id="rId1" Type="http://schemas.openxmlformats.org/officeDocument/2006/relationships/slideLayout" Target="../slideLayouts/slideLayout72.xml" /><Relationship Id="rId2" Type="http://schemas.openxmlformats.org/officeDocument/2006/relationships/slideLayout" Target="../slideLayouts/slideLayout73.xml" /><Relationship Id="rId3" Type="http://schemas.openxmlformats.org/officeDocument/2006/relationships/slideLayout" Target="../slideLayouts/slideLayout74.xml" /><Relationship Id="rId4" Type="http://schemas.openxmlformats.org/officeDocument/2006/relationships/slideLayout" Target="../slideLayouts/slideLayout75.xml" /><Relationship Id="rId5" Type="http://schemas.openxmlformats.org/officeDocument/2006/relationships/slideLayout" Target="../slideLayouts/slideLayout76.xml" /><Relationship Id="rId6" Type="http://schemas.openxmlformats.org/officeDocument/2006/relationships/slideLayout" Target="../slideLayouts/slideLayout77.xml" /><Relationship Id="rId7" Type="http://schemas.openxmlformats.org/officeDocument/2006/relationships/slideLayout" Target="../slideLayouts/slideLayout78.xml" /><Relationship Id="rId8" Type="http://schemas.openxmlformats.org/officeDocument/2006/relationships/slideLayout" Target="../slideLayouts/slideLayout79.xml" /><Relationship Id="rId9" Type="http://schemas.openxmlformats.org/officeDocument/2006/relationships/slideLayout" Target="../slideLayouts/slideLayout80.xml" /><Relationship Id="rId10" Type="http://schemas.openxmlformats.org/officeDocument/2006/relationships/slideLayout" Target="../slideLayouts/slideLayout81.xml" /><Relationship Id="rId11" Type="http://schemas.openxmlformats.org/officeDocument/2006/relationships/slideLayout" Target="../slideLayouts/slideLayout82.xml" /><Relationship Id="rId12" Type="http://schemas.openxmlformats.org/officeDocument/2006/relationships/slideLayout" Target="../slideLayouts/slideLayout83.xml" /><Relationship Id="rId13" Type="http://schemas.openxmlformats.org/officeDocument/2006/relationships/slideLayout" Target="../slideLayouts/slideLayout84.xml" /><Relationship Id="rId14" Type="http://schemas.openxmlformats.org/officeDocument/2006/relationships/slideLayout" Target="../slideLayouts/slideLayout85.xml" /><Relationship Id="rId15" Type="http://schemas.openxmlformats.org/officeDocument/2006/relationships/slideLayout" Target="../slideLayouts/slideLayout86.xml" /><Relationship Id="rId16" Type="http://schemas.openxmlformats.org/officeDocument/2006/relationships/slideLayout" Target="../slideLayouts/slideLayout87.xml" /><Relationship Id="rId17" Type="http://schemas.openxmlformats.org/officeDocument/2006/relationships/slideLayout" Target="../slideLayouts/slideLayout88.xml" /><Relationship Id="rId18" Type="http://schemas.openxmlformats.org/officeDocument/2006/relationships/slideLayout" Target="../slideLayouts/slideLayout89.xml" /><Relationship Id="rId19" Type="http://schemas.openxmlformats.org/officeDocument/2006/relationships/slideLayout" Target="../slideLayouts/slideLayout90.xml" /><Relationship Id="rId20" Type="http://schemas.openxmlformats.org/officeDocument/2006/relationships/slideLayout" Target="../slideLayouts/slideLayout91.xml" /><Relationship Id="rId21" Type="http://schemas.openxmlformats.org/officeDocument/2006/relationships/slideLayout" Target="../slideLayouts/slideLayout92.xml" /><Relationship Id="rId22" Type="http://schemas.openxmlformats.org/officeDocument/2006/relationships/slideLayout" Target="../slideLayouts/slideLayout93.xml" /><Relationship Id="rId23" Type="http://schemas.openxmlformats.org/officeDocument/2006/relationships/slideLayout" Target="../slideLayouts/slideLayout94.xml" /><Relationship Id="rId24" Type="http://schemas.openxmlformats.org/officeDocument/2006/relationships/theme" Target="../theme/theme4.xml" /></Relationships>
</file>

<file path=ppt/slideMasters/_rels/slideMaster5.xml.rels><?xml version="1.0" encoding="UTF-8"?><Relationships xmlns="http://schemas.openxmlformats.org/package/2006/relationships"><Relationship Id="rId1" Type="http://schemas.openxmlformats.org/officeDocument/2006/relationships/slideLayout" Target="../slideLayouts/slideLayout95.xml" /><Relationship Id="rId2" Type="http://schemas.openxmlformats.org/officeDocument/2006/relationships/slideLayout" Target="../slideLayouts/slideLayout96.xml" /><Relationship Id="rId3" Type="http://schemas.openxmlformats.org/officeDocument/2006/relationships/slideLayout" Target="../slideLayouts/slideLayout97.xml" /><Relationship Id="rId4" Type="http://schemas.openxmlformats.org/officeDocument/2006/relationships/slideLayout" Target="../slideLayouts/slideLayout98.xml" /><Relationship Id="rId5" Type="http://schemas.openxmlformats.org/officeDocument/2006/relationships/slideLayout" Target="../slideLayouts/slideLayout99.xml" /><Relationship Id="rId6" Type="http://schemas.openxmlformats.org/officeDocument/2006/relationships/slideLayout" Target="../slideLayouts/slideLayout100.xml" /><Relationship Id="rId7" Type="http://schemas.openxmlformats.org/officeDocument/2006/relationships/slideLayout" Target="../slideLayouts/slideLayout101.xml" /><Relationship Id="rId8" Type="http://schemas.openxmlformats.org/officeDocument/2006/relationships/slideLayout" Target="../slideLayouts/slideLayout102.xml" /><Relationship Id="rId9" Type="http://schemas.openxmlformats.org/officeDocument/2006/relationships/slideLayout" Target="../slideLayouts/slideLayout103.xml" /><Relationship Id="rId10" Type="http://schemas.openxmlformats.org/officeDocument/2006/relationships/slideLayout" Target="../slideLayouts/slideLayout104.xml" /><Relationship Id="rId11" Type="http://schemas.openxmlformats.org/officeDocument/2006/relationships/slideLayout" Target="../slideLayouts/slideLayout105.xml" /><Relationship Id="rId12" Type="http://schemas.openxmlformats.org/officeDocument/2006/relationships/slideLayout" Target="../slideLayouts/slideLayout106.xml" /><Relationship Id="rId13" Type="http://schemas.openxmlformats.org/officeDocument/2006/relationships/slideLayout" Target="../slideLayouts/slideLayout107.xml" /><Relationship Id="rId14" Type="http://schemas.openxmlformats.org/officeDocument/2006/relationships/slideLayout" Target="../slideLayouts/slideLayout108.xml" /><Relationship Id="rId15" Type="http://schemas.openxmlformats.org/officeDocument/2006/relationships/slideLayout" Target="../slideLayouts/slideLayout109.xml" /><Relationship Id="rId16" Type="http://schemas.openxmlformats.org/officeDocument/2006/relationships/slideLayout" Target="../slideLayouts/slideLayout110.xml" /><Relationship Id="rId17" Type="http://schemas.openxmlformats.org/officeDocument/2006/relationships/slideLayout" Target="../slideLayouts/slideLayout111.xml" /><Relationship Id="rId18" Type="http://schemas.openxmlformats.org/officeDocument/2006/relationships/slideLayout" Target="../slideLayouts/slideLayout112.xml" /><Relationship Id="rId19" Type="http://schemas.openxmlformats.org/officeDocument/2006/relationships/slideLayout" Target="../slideLayouts/slideLayout113.xml" /><Relationship Id="rId20" Type="http://schemas.openxmlformats.org/officeDocument/2006/relationships/slideLayout" Target="../slideLayouts/slideLayout114.xml" /><Relationship Id="rId21" Type="http://schemas.openxmlformats.org/officeDocument/2006/relationships/slideLayout" Target="../slideLayouts/slideLayout115.xml" /><Relationship Id="rId22" Type="http://schemas.openxmlformats.org/officeDocument/2006/relationships/slideLayout" Target="../slideLayouts/slideLayout116.xml" /><Relationship Id="rId23" Type="http://schemas.openxmlformats.org/officeDocument/2006/relationships/slideLayout" Target="../slideLayouts/slideLayout117.xml" /><Relationship Id="rId24" Type="http://schemas.openxmlformats.org/officeDocument/2006/relationships/slideLayout" Target="../slideLayouts/slideLayout118.xml" /><Relationship Id="rId25" Type="http://schemas.openxmlformats.org/officeDocument/2006/relationships/slideLayout" Target="../slideLayouts/slideLayout119.xml" /><Relationship Id="rId26" Type="http://schemas.openxmlformats.org/officeDocument/2006/relationships/slideLayout" Target="../slideLayouts/slideLayout120.xml" /><Relationship Id="rId27" Type="http://schemas.openxmlformats.org/officeDocument/2006/relationships/slideLayout" Target="../slideLayouts/slideLayout121.xml" /><Relationship Id="rId28" Type="http://schemas.openxmlformats.org/officeDocument/2006/relationships/theme" Target="../theme/theme5.xml" /></Relationships>
</file>

<file path=ppt/slideMasters/_rels/slideMaster6.xml.rels><?xml version="1.0" encoding="UTF-8"?><Relationships xmlns="http://schemas.openxmlformats.org/package/2006/relationships"><Relationship Id="rId1" Type="http://schemas.openxmlformats.org/officeDocument/2006/relationships/slideLayout" Target="../slideLayouts/slideLayout122.xml" /><Relationship Id="rId2" Type="http://schemas.openxmlformats.org/officeDocument/2006/relationships/slideLayout" Target="../slideLayouts/slideLayout123.xml" /><Relationship Id="rId3" Type="http://schemas.openxmlformats.org/officeDocument/2006/relationships/slideLayout" Target="../slideLayouts/slideLayout124.xml" /><Relationship Id="rId4" Type="http://schemas.openxmlformats.org/officeDocument/2006/relationships/slideLayout" Target="../slideLayouts/slideLayout125.xml" /><Relationship Id="rId5" Type="http://schemas.openxmlformats.org/officeDocument/2006/relationships/slideLayout" Target="../slideLayouts/slideLayout126.xml" /><Relationship Id="rId6" Type="http://schemas.openxmlformats.org/officeDocument/2006/relationships/slideLayout" Target="../slideLayouts/slideLayout127.xml" /><Relationship Id="rId7" Type="http://schemas.openxmlformats.org/officeDocument/2006/relationships/slideLayout" Target="../slideLayouts/slideLayout128.xml" /><Relationship Id="rId8" Type="http://schemas.openxmlformats.org/officeDocument/2006/relationships/slideLayout" Target="../slideLayouts/slideLayout129.xml" /><Relationship Id="rId9" Type="http://schemas.openxmlformats.org/officeDocument/2006/relationships/slideLayout" Target="../slideLayouts/slideLayout130.xml" /><Relationship Id="rId10" Type="http://schemas.openxmlformats.org/officeDocument/2006/relationships/slideLayout" Target="../slideLayouts/slideLayout131.xml" /><Relationship Id="rId11" Type="http://schemas.openxmlformats.org/officeDocument/2006/relationships/slideLayout" Target="../slideLayouts/slideLayout132.xml" /><Relationship Id="rId12" Type="http://schemas.openxmlformats.org/officeDocument/2006/relationships/slideLayout" Target="../slideLayouts/slideLayout133.xml" /><Relationship Id="rId13" Type="http://schemas.openxmlformats.org/officeDocument/2006/relationships/slideLayout" Target="../slideLayouts/slideLayout134.xml" /><Relationship Id="rId14" Type="http://schemas.openxmlformats.org/officeDocument/2006/relationships/slideLayout" Target="../slideLayouts/slideLayout135.xml" /><Relationship Id="rId15" Type="http://schemas.openxmlformats.org/officeDocument/2006/relationships/slideLayout" Target="../slideLayouts/slideLayout136.xml" /><Relationship Id="rId16" Type="http://schemas.openxmlformats.org/officeDocument/2006/relationships/slideLayout" Target="../slideLayouts/slideLayout137.xml" /><Relationship Id="rId17" Type="http://schemas.openxmlformats.org/officeDocument/2006/relationships/slideLayout" Target="../slideLayouts/slideLayout138.xml" /><Relationship Id="rId18" Type="http://schemas.openxmlformats.org/officeDocument/2006/relationships/slideLayout" Target="../slideLayouts/slideLayout139.xml" /><Relationship Id="rId19" Type="http://schemas.openxmlformats.org/officeDocument/2006/relationships/slideLayout" Target="../slideLayouts/slideLayout140.xml" /><Relationship Id="rId20" Type="http://schemas.openxmlformats.org/officeDocument/2006/relationships/slideLayout" Target="../slideLayouts/slideLayout141.xml" /><Relationship Id="rId21" Type="http://schemas.openxmlformats.org/officeDocument/2006/relationships/theme" Target="../theme/theme6.xml" /></Relationships>
</file>

<file path=ppt/slideMasters/_rels/slideMaster7.xml.rels><?xml version="1.0" encoding="UTF-8"?><Relationships xmlns="http://schemas.openxmlformats.org/package/2006/relationships"><Relationship Id="rId1" Type="http://schemas.openxmlformats.org/officeDocument/2006/relationships/slideLayout" Target="../slideLayouts/slideLayout142.xml" /><Relationship Id="rId2" Type="http://schemas.openxmlformats.org/officeDocument/2006/relationships/slideLayout" Target="../slideLayouts/slideLayout143.xml" /><Relationship Id="rId3" Type="http://schemas.openxmlformats.org/officeDocument/2006/relationships/slideLayout" Target="../slideLayouts/slideLayout144.xml" /><Relationship Id="rId4" Type="http://schemas.openxmlformats.org/officeDocument/2006/relationships/slideLayout" Target="../slideLayouts/slideLayout145.xml" /><Relationship Id="rId5" Type="http://schemas.openxmlformats.org/officeDocument/2006/relationships/slideLayout" Target="../slideLayouts/slideLayout146.xml" /><Relationship Id="rId6" Type="http://schemas.openxmlformats.org/officeDocument/2006/relationships/slideLayout" Target="../slideLayouts/slideLayout147.xml" /><Relationship Id="rId7" Type="http://schemas.openxmlformats.org/officeDocument/2006/relationships/slideLayout" Target="../slideLayouts/slideLayout148.xml" /><Relationship Id="rId8" Type="http://schemas.openxmlformats.org/officeDocument/2006/relationships/slideLayout" Target="../slideLayouts/slideLayout149.xml" /><Relationship Id="rId9" Type="http://schemas.openxmlformats.org/officeDocument/2006/relationships/slideLayout" Target="../slideLayouts/slideLayout150.xml" /><Relationship Id="rId10" Type="http://schemas.openxmlformats.org/officeDocument/2006/relationships/slideLayout" Target="../slideLayouts/slideLayout151.xml" /><Relationship Id="rId11" Type="http://schemas.openxmlformats.org/officeDocument/2006/relationships/slideLayout" Target="../slideLayouts/slideLayout152.xml" /><Relationship Id="rId12" Type="http://schemas.openxmlformats.org/officeDocument/2006/relationships/slideLayout" Target="../slideLayouts/slideLayout153.xml" /><Relationship Id="rId13" Type="http://schemas.openxmlformats.org/officeDocument/2006/relationships/slideLayout" Target="../slideLayouts/slideLayout154.xml" /><Relationship Id="rId14" Type="http://schemas.openxmlformats.org/officeDocument/2006/relationships/slideLayout" Target="../slideLayouts/slideLayout155.xml" /><Relationship Id="rId15" Type="http://schemas.openxmlformats.org/officeDocument/2006/relationships/slideLayout" Target="../slideLayouts/slideLayout156.xml" /><Relationship Id="rId16" Type="http://schemas.openxmlformats.org/officeDocument/2006/relationships/slideLayout" Target="../slideLayouts/slideLayout157.xml" /><Relationship Id="rId17" Type="http://schemas.openxmlformats.org/officeDocument/2006/relationships/slideLayout" Target="../slideLayouts/slideLayout158.xml" /><Relationship Id="rId18" Type="http://schemas.openxmlformats.org/officeDocument/2006/relationships/slideLayout" Target="../slideLayouts/slideLayout159.xml" /><Relationship Id="rId19" Type="http://schemas.openxmlformats.org/officeDocument/2006/relationships/slideLayout" Target="../slideLayouts/slideLayout160.xml" /><Relationship Id="rId20" Type="http://schemas.openxmlformats.org/officeDocument/2006/relationships/slideLayout" Target="../slideLayouts/slideLayout161.xml" /><Relationship Id="rId21" Type="http://schemas.openxmlformats.org/officeDocument/2006/relationships/theme" Target="../theme/theme7.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025" name="タイトル プレースホルダ 1"/>
          <p:cNvSpPr>
            <a:spLocks noGrp="1"/>
          </p:cNvSpPr>
          <p:nvPr>
            <p:ph type="title"/>
          </p:nvPr>
        </p:nvSpPr>
        <p:spPr>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6" name="テキスト プレースホルダ 2"/>
          <p:cNvSpPr>
            <a:spLocks noGrp="1"/>
          </p:cNvSpPr>
          <p:nvPr>
            <p:ph type="body" idx="1"/>
          </p:nvPr>
        </p:nvSpPr>
        <p:spPr>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7"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charset="-128"/>
              </a:defRPr>
            </a:lvl1pPr>
          </a:lstStyle>
          <a:p>
            <a:pPr fontAlgn="base">
              <a:spcBef>
                <a:spcPct val="0"/>
              </a:spcBef>
              <a:spcAft>
                <a:spcPct val="0"/>
              </a:spcAft>
              <a:defRPr/>
            </a:pPr>
            <a:fld id="{D43F24CA-9D54-4597-91B1-86BB18C656AB}" type="datetimeFigureOut">
              <a:rPr lang="ja-JP" altLang="en-US">
                <a:solidFill>
                  <a:prstClr val="black">
                    <a:tint val="75000"/>
                  </a:prstClr>
                </a:solidFill>
              </a:rPr>
              <a:pPr fontAlgn="base">
                <a:spcBef>
                  <a:spcPct val="0"/>
                </a:spcBef>
                <a:spcAft>
                  <a:spcPct val="0"/>
                </a:spcAft>
                <a:defRPr/>
              </a:pPr>
              <a:t>2020/3/23</a:t>
            </a:fld>
            <a:endParaRPr lang="ja-JP" altLang="en-US">
              <a:solidFill>
                <a:prstClr val="black">
                  <a:tint val="75000"/>
                </a:prstClr>
              </a:solidFill>
            </a:endParaRPr>
          </a:p>
        </p:txBody>
      </p:sp>
      <p:sp>
        <p:nvSpPr>
          <p:cNvPr id="1028"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128"/>
              </a:defRPr>
            </a:lvl1pPr>
          </a:lstStyle>
          <a:p>
            <a:pPr fontAlgn="base">
              <a:spcBef>
                <a:spcPct val="0"/>
              </a:spcBef>
              <a:spcAft>
                <a:spcPct val="0"/>
              </a:spcAft>
              <a:defRPr/>
            </a:pPr>
            <a:endParaRPr lang="ja-JP" altLang="en-US">
              <a:solidFill>
                <a:prstClr val="black">
                  <a:tint val="75000"/>
                </a:prstClr>
              </a:solidFill>
            </a:endParaRPr>
          </a:p>
        </p:txBody>
      </p:sp>
      <p:sp>
        <p:nvSpPr>
          <p:cNvPr id="1029"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ＭＳ Ｐゴシック" charset="-128"/>
              </a:defRPr>
            </a:lvl1pPr>
          </a:lstStyle>
          <a:p>
            <a:pPr fontAlgn="base">
              <a:spcBef>
                <a:spcPct val="0"/>
              </a:spcBef>
              <a:spcAft>
                <a:spcPct val="0"/>
              </a:spcAft>
              <a:defRPr/>
            </a:pPr>
            <a:fld id="{55F69297-A7B3-4E5A-9CFF-3498D89997EE}" type="slidenum">
              <a:rPr lang="ja-JP" altLang="en-US">
                <a:solidFill>
                  <a:prstClr val="black">
                    <a:tint val="75000"/>
                  </a:prstClr>
                </a:solidFill>
              </a:rPr>
              <a:pPr fontAlgn="base">
                <a:spcBef>
                  <a:spcPct val="0"/>
                </a:spcBef>
                <a:spcAft>
                  <a:spcPct val="0"/>
                </a:spcAft>
                <a:defRPr/>
              </a:pPr>
              <a:t>‹#›</a:t>
            </a:fld>
            <a:endParaRPr lang="ja-JP"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 id="2147484111" r:id="rId13"/>
    <p:sldLayoutId id="2147484112" r:id="rId14"/>
    <p:sldLayoutId id="2147484113" r:id="rId15"/>
    <p:sldLayoutId id="2147484114" r:id="rId16"/>
    <p:sldLayoutId id="2147484208" r:id="rId17"/>
    <p:sldLayoutId id="2147484209" r:id="rId18"/>
    <p:sldLayoutId id="2147484210" r:id="rId19"/>
    <p:sldLayoutId id="2147484211" r:id="rId20"/>
    <p:sldLayoutId id="2147484212" r:id="rId21"/>
    <p:sldLayoutId id="2147484213" r:id="rId22"/>
    <p:sldLayoutId id="2147484214" r:id="rId23"/>
    <p:sldLayoutId id="2147484215" r:id="rId24"/>
    <p:sldLayoutId id="2147484216" r:id="rId25"/>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28" name="フリーフォーム 6"/>
          <p:cNvSpPr/>
          <p:nvPr/>
        </p:nvSpPr>
        <p:spPr>
          <a:xfrm>
            <a:off x="-9525" y="-7938"/>
            <a:ext cx="9163051"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129" name="フリーフォーム 7"/>
          <p:cNvSpPr/>
          <p:nvPr/>
        </p:nvSpPr>
        <p:spPr>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130" name="タイトル プレースホルダ 8"/>
          <p:cNvSpPr>
            <a:spLocks noGrp="1"/>
          </p:cNvSpPr>
          <p:nvPr>
            <p:ph type="title"/>
          </p:nvPr>
        </p:nvSpPr>
        <p:spPr>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ja-JP" altLang="en-US"/>
              <a:t>マスタ タイトルの書式設定</a:t>
            </a:r>
            <a:endParaRPr lang="en-US"/>
          </a:p>
        </p:txBody>
      </p:sp>
      <p:sp>
        <p:nvSpPr>
          <p:cNvPr id="1131" name="テキスト プレースホルダ 29"/>
          <p:cNvSpPr>
            <a:spLocks noGrp="1"/>
          </p:cNvSpPr>
          <p:nvPr>
            <p:ph type="body" idx="1"/>
          </p:nvPr>
        </p:nvSpPr>
        <p:spPr>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32" name="日付プレースホルダ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1" sz="1200">
                <a:solidFill>
                  <a:schemeClr val="tx2">
                    <a:shade val="90000"/>
                  </a:schemeClr>
                </a:solidFill>
                <a:latin typeface="+mn-lt"/>
                <a:ea typeface="+mn-ea"/>
              </a:defRPr>
            </a:lvl1pPr>
          </a:lstStyle>
          <a:p>
            <a:pPr>
              <a:defRPr/>
            </a:pPr>
            <a:fld id="{CDF53948-7CDE-443E-A549-894CD7A1320F}" type="datetime1">
              <a:rPr lang="ja-JP" altLang="en-US" smtClean="0"/>
              <a:pPr>
                <a:defRPr/>
              </a:pPr>
              <a:t>2020/3/23</a:t>
            </a:fld>
            <a:endParaRPr lang="ja-JP" altLang="en-US" dirty="0"/>
          </a:p>
        </p:txBody>
      </p:sp>
      <p:sp>
        <p:nvSpPr>
          <p:cNvPr id="1133" name="フッター プレースホル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1" sz="1200">
                <a:solidFill>
                  <a:schemeClr val="tx2">
                    <a:shade val="90000"/>
                  </a:schemeClr>
                </a:solidFill>
                <a:latin typeface="+mn-lt"/>
                <a:ea typeface="+mn-ea"/>
              </a:defRPr>
            </a:lvl1pPr>
          </a:lstStyle>
          <a:p>
            <a:pPr>
              <a:defRPr/>
            </a:pPr>
            <a:endParaRPr lang="ja-JP" altLang="en-US" dirty="0"/>
          </a:p>
        </p:txBody>
      </p:sp>
      <p:sp>
        <p:nvSpPr>
          <p:cNvPr id="1134" name="スライド番号プレースホル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1" sz="1200">
                <a:solidFill>
                  <a:schemeClr val="tx2">
                    <a:shade val="90000"/>
                  </a:schemeClr>
                </a:solidFill>
                <a:latin typeface="+mn-lt"/>
                <a:ea typeface="+mn-ea"/>
              </a:defRPr>
            </a:lvl1pPr>
          </a:lstStyle>
          <a:p>
            <a:pPr>
              <a:defRPr/>
            </a:pPr>
            <a:fld id="{D71EE6E4-BF7B-4C63-A6E7-8D8464AF8CEB}" type="slidenum">
              <a:rPr lang="ja-JP" altLang="en-US"/>
              <a:pPr>
                <a:defRPr/>
              </a:pPr>
              <a:t>‹#›</a:t>
            </a:fld>
            <a:endParaRPr lang="ja-JP" altLang="en-US" dirty="0"/>
          </a:p>
        </p:txBody>
      </p:sp>
      <p:grpSp>
        <p:nvGrpSpPr>
          <p:cNvPr id="1135" name="グループ化 1"/>
          <p:cNvGrpSpPr/>
          <p:nvPr/>
        </p:nvGrpSpPr>
        <p:grpSpPr>
          <a:xfrm>
            <a:off x="-19051" y="203200"/>
            <a:ext cx="9180513" cy="647700"/>
            <a:chOff x="-19045" y="216550"/>
            <a:chExt cx="9180548" cy="649224"/>
          </a:xfrm>
        </p:grpSpPr>
        <p:sp>
          <p:nvSpPr>
            <p:cNvPr id="1136" name="フリーフォーム 11"/>
            <p:cNvSpPr/>
            <p:nvPr/>
          </p:nvSpPr>
          <p:spPr>
            <a:xfrm rot="21435688">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16000">
                    <a:schemeClr val="accent2">
                      <a:shade val="75000"/>
                      <a:alpha val="56000"/>
                    </a:schemeClr>
                  </a:gs>
                  <a:gs pos="74000">
                    <a:schemeClr val="accent3">
                      <a:shade val="75000"/>
                    </a:schemeClr>
                  </a:gs>
                  <a:gs pos="86000">
                    <a:schemeClr val="tx1">
                      <a:alpha val="29000"/>
                    </a:schemeClr>
                  </a:gs>
                </a:gsLst>
                <a:lin ang="5400000" scaled="1"/>
                <a:tileRect/>
              </a:grad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1137" name="フリーフォーム 12"/>
            <p:cNvSpPr/>
            <p:nvPr/>
          </p:nvSpPr>
          <p:spPr>
            <a:xfrm rot="21435688">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33000">
                    <a:schemeClr val="accent2">
                      <a:alpha val="56000"/>
                    </a:schemeClr>
                  </a:gs>
                  <a:gs pos="44000">
                    <a:schemeClr val="accent1"/>
                  </a:gs>
                  <a:gs pos="74000">
                    <a:schemeClr val="accent4"/>
                  </a:gs>
                </a:gsLst>
                <a:lin ang="5400000" scaled="1"/>
                <a:tileRect/>
              </a:gradFill>
              <a:prstDash val="solid"/>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grpSp>
    </p:spTree>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 id="2147484151" r:id="rId12"/>
    <p:sldLayoutId id="2147484152" r:id="rId13"/>
    <p:sldLayoutId id="2147484153" r:id="rId14"/>
    <p:sldLayoutId id="2147484154" r:id="rId15"/>
    <p:sldLayoutId id="2147484155" r:id="rId16"/>
    <p:sldLayoutId id="2147484156" r:id="rId17"/>
    <p:sldLayoutId id="2147484157" r:id="rId18"/>
    <p:sldLayoutId id="2147484158" r:id="rId19"/>
    <p:sldLayoutId id="2147484159" r:id="rId20"/>
    <p:sldLayoutId id="2147484160" r:id="rId21"/>
    <p:sldLayoutId id="2147484161" r:id="rId22"/>
    <p:sldLayoutId id="2147484162" r:id="rId23"/>
  </p:sldLayoutIdLst>
  <p:hf hdr="0" ftr="0" dt="0"/>
  <p:txStyles>
    <p:title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231" name="フリーフォーム 6"/>
          <p:cNvSpPr/>
          <p:nvPr/>
        </p:nvSpPr>
        <p:spPr>
          <a:xfrm>
            <a:off x="-9525" y="-7938"/>
            <a:ext cx="9163051"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232" name="フリーフォーム 7"/>
          <p:cNvSpPr/>
          <p:nvPr/>
        </p:nvSpPr>
        <p:spPr>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233" name="タイトル プレースホルダ 8"/>
          <p:cNvSpPr>
            <a:spLocks noGrp="1"/>
          </p:cNvSpPr>
          <p:nvPr>
            <p:ph type="title"/>
          </p:nvPr>
        </p:nvSpPr>
        <p:spPr>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ja-JP" altLang="en-US"/>
              <a:t>マスタ タイトルの書式設定</a:t>
            </a:r>
            <a:endParaRPr lang="en-US"/>
          </a:p>
        </p:txBody>
      </p:sp>
      <p:sp>
        <p:nvSpPr>
          <p:cNvPr id="1234" name="テキスト プレースホルダ 29"/>
          <p:cNvSpPr>
            <a:spLocks noGrp="1"/>
          </p:cNvSpPr>
          <p:nvPr>
            <p:ph type="body" idx="1"/>
          </p:nvPr>
        </p:nvSpPr>
        <p:spPr>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235" name="日付プレースホルダ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1" sz="1200">
                <a:solidFill>
                  <a:schemeClr val="tx2">
                    <a:shade val="90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DF53948-7CDE-443E-A549-894CD7A1320F}"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236" name="フッター プレースホル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1" sz="1200">
                <a:solidFill>
                  <a:schemeClr val="tx2">
                    <a:shade val="90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237" name="スライド番号プレースホル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1" sz="1200">
                <a:solidFill>
                  <a:schemeClr val="tx2">
                    <a:shade val="90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1EE6E4-BF7B-4C63-A6E7-8D8464AF8CEB}"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grpSp>
        <p:nvGrpSpPr>
          <p:cNvPr id="1238" name="グループ化 1"/>
          <p:cNvGrpSpPr/>
          <p:nvPr/>
        </p:nvGrpSpPr>
        <p:grpSpPr>
          <a:xfrm>
            <a:off x="-19051" y="203200"/>
            <a:ext cx="9180513" cy="647700"/>
            <a:chOff x="-19045" y="216550"/>
            <a:chExt cx="9180548" cy="649224"/>
          </a:xfrm>
        </p:grpSpPr>
        <p:sp>
          <p:nvSpPr>
            <p:cNvPr id="1239" name="フリーフォーム 11"/>
            <p:cNvSpPr/>
            <p:nvPr/>
          </p:nvSpPr>
          <p:spPr>
            <a:xfrm rot="21435688">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16000">
                    <a:schemeClr val="accent2">
                      <a:shade val="75000"/>
                      <a:alpha val="56000"/>
                    </a:schemeClr>
                  </a:gs>
                  <a:gs pos="74000">
                    <a:schemeClr val="accent3">
                      <a:shade val="75000"/>
                    </a:schemeClr>
                  </a:gs>
                  <a:gs pos="86000">
                    <a:schemeClr val="tx1">
                      <a:alpha val="29000"/>
                    </a:schemeClr>
                  </a:gs>
                </a:gsLst>
                <a:lin ang="5400000" scaled="1"/>
                <a:tileRect/>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240" name="フリーフォーム 12"/>
            <p:cNvSpPr/>
            <p:nvPr/>
          </p:nvSpPr>
          <p:spPr>
            <a:xfrm rot="21435688">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33000">
                    <a:schemeClr val="accent2">
                      <a:alpha val="56000"/>
                    </a:schemeClr>
                  </a:gs>
                  <a:gs pos="44000">
                    <a:schemeClr val="accent1"/>
                  </a:gs>
                  <a:gs pos="74000">
                    <a:schemeClr val="accent4"/>
                  </a:gs>
                </a:gsLst>
                <a:lin ang="5400000" scaled="1"/>
                <a:tileRect/>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grpSp>
    </p:spTree>
    <p:extLst>
      <p:ext uri="{BB962C8B-B14F-4D97-AF65-F5344CB8AC3E}">
        <p14:creationId xmlns:p14="http://schemas.microsoft.com/office/powerpoint/2010/main" val="1718261912"/>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 id="2147484229" r:id="rId12"/>
    <p:sldLayoutId id="2147484230" r:id="rId13"/>
    <p:sldLayoutId id="2147484231" r:id="rId14"/>
    <p:sldLayoutId id="2147484232" r:id="rId15"/>
    <p:sldLayoutId id="2147484233" r:id="rId16"/>
    <p:sldLayoutId id="2147484234" r:id="rId17"/>
    <p:sldLayoutId id="2147484235" r:id="rId18"/>
    <p:sldLayoutId id="2147484236" r:id="rId19"/>
    <p:sldLayoutId id="2147484237" r:id="rId20"/>
    <p:sldLayoutId id="2147484238" r:id="rId21"/>
    <p:sldLayoutId id="2147484239" r:id="rId22"/>
    <p:sldLayoutId id="2147484240" r:id="rId23"/>
  </p:sldLayoutIdLst>
  <p:hf hdr="0" ftr="0" dt="0"/>
  <p:txStyles>
    <p:title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334" name="フリーフォーム 6"/>
          <p:cNvSpPr/>
          <p:nvPr/>
        </p:nvSpPr>
        <p:spPr>
          <a:xfrm>
            <a:off x="-9525" y="-7938"/>
            <a:ext cx="9163051"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335" name="フリーフォーム 7"/>
          <p:cNvSpPr/>
          <p:nvPr/>
        </p:nvSpPr>
        <p:spPr>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336" name="タイトル プレースホルダ 8"/>
          <p:cNvSpPr>
            <a:spLocks noGrp="1"/>
          </p:cNvSpPr>
          <p:nvPr>
            <p:ph type="title"/>
          </p:nvPr>
        </p:nvSpPr>
        <p:spPr>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ja-JP" altLang="en-US"/>
              <a:t>マスタ タイトルの書式設定</a:t>
            </a:r>
            <a:endParaRPr lang="en-US"/>
          </a:p>
        </p:txBody>
      </p:sp>
      <p:sp>
        <p:nvSpPr>
          <p:cNvPr id="1337" name="テキスト プレースホルダ 29"/>
          <p:cNvSpPr>
            <a:spLocks noGrp="1"/>
          </p:cNvSpPr>
          <p:nvPr>
            <p:ph type="body" idx="1"/>
          </p:nvPr>
        </p:nvSpPr>
        <p:spPr>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338" name="日付プレースホルダ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1" sz="1200">
                <a:solidFill>
                  <a:schemeClr val="tx2">
                    <a:shade val="90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DF53948-7CDE-443E-A549-894CD7A1320F}"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39" name="フッター プレースホル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1" sz="1200">
                <a:solidFill>
                  <a:schemeClr val="tx2">
                    <a:shade val="90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340" name="スライド番号プレースホル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1" sz="1200">
                <a:solidFill>
                  <a:schemeClr val="tx2">
                    <a:shade val="90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1EE6E4-BF7B-4C63-A6E7-8D8464AF8CEB}"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grpSp>
        <p:nvGrpSpPr>
          <p:cNvPr id="1341" name="グループ化 1"/>
          <p:cNvGrpSpPr/>
          <p:nvPr/>
        </p:nvGrpSpPr>
        <p:grpSpPr>
          <a:xfrm>
            <a:off x="-19051" y="203200"/>
            <a:ext cx="9180513" cy="647700"/>
            <a:chOff x="-19045" y="216550"/>
            <a:chExt cx="9180548" cy="649224"/>
          </a:xfrm>
        </p:grpSpPr>
        <p:sp>
          <p:nvSpPr>
            <p:cNvPr id="1342" name="フリーフォーム 11"/>
            <p:cNvSpPr/>
            <p:nvPr/>
          </p:nvSpPr>
          <p:spPr>
            <a:xfrm rot="21435688">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16000">
                    <a:schemeClr val="accent2">
                      <a:shade val="75000"/>
                      <a:alpha val="56000"/>
                    </a:schemeClr>
                  </a:gs>
                  <a:gs pos="74000">
                    <a:schemeClr val="accent3">
                      <a:shade val="75000"/>
                    </a:schemeClr>
                  </a:gs>
                  <a:gs pos="86000">
                    <a:schemeClr val="tx1">
                      <a:alpha val="29000"/>
                    </a:schemeClr>
                  </a:gs>
                </a:gsLst>
                <a:lin ang="5400000" scaled="1"/>
                <a:tileRect/>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343" name="フリーフォーム 12"/>
            <p:cNvSpPr/>
            <p:nvPr/>
          </p:nvSpPr>
          <p:spPr>
            <a:xfrm rot="21435688">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33000">
                    <a:schemeClr val="accent2">
                      <a:alpha val="56000"/>
                    </a:schemeClr>
                  </a:gs>
                  <a:gs pos="44000">
                    <a:schemeClr val="accent1"/>
                  </a:gs>
                  <a:gs pos="74000">
                    <a:schemeClr val="accent4"/>
                  </a:gs>
                </a:gsLst>
                <a:lin ang="5400000" scaled="1"/>
                <a:tileRect/>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grpSp>
    </p:spTree>
    <p:extLst>
      <p:ext uri="{BB962C8B-B14F-4D97-AF65-F5344CB8AC3E}">
        <p14:creationId xmlns:p14="http://schemas.microsoft.com/office/powerpoint/2010/main" val="1940027779"/>
      </p:ext>
    </p:extLst>
  </p:cSld>
  <p:clrMap bg1="lt1" tx1="dk1" bg2="lt2" tx2="dk2" accent1="accent1" accent2="accent2" accent3="accent3" accent4="accent4" accent5="accent5" accent6="accent6" hlink="hlink" folHlink="folHlink"/>
  <p:sldLayoutIdLst>
    <p:sldLayoutId id="2147484242" r:id="rId1"/>
    <p:sldLayoutId id="2147484243" r:id="rId2"/>
    <p:sldLayoutId id="2147484244" r:id="rId3"/>
    <p:sldLayoutId id="2147484245" r:id="rId4"/>
    <p:sldLayoutId id="2147484246" r:id="rId5"/>
    <p:sldLayoutId id="2147484247" r:id="rId6"/>
    <p:sldLayoutId id="2147484248" r:id="rId7"/>
    <p:sldLayoutId id="2147484249" r:id="rId8"/>
    <p:sldLayoutId id="2147484250" r:id="rId9"/>
    <p:sldLayoutId id="2147484251" r:id="rId10"/>
    <p:sldLayoutId id="2147484252" r:id="rId11"/>
    <p:sldLayoutId id="2147484253" r:id="rId12"/>
    <p:sldLayoutId id="2147484254" r:id="rId13"/>
    <p:sldLayoutId id="2147484255" r:id="rId14"/>
    <p:sldLayoutId id="2147484256" r:id="rId15"/>
    <p:sldLayoutId id="2147484257" r:id="rId16"/>
    <p:sldLayoutId id="2147484258" r:id="rId17"/>
    <p:sldLayoutId id="2147484259" r:id="rId18"/>
    <p:sldLayoutId id="2147484260" r:id="rId19"/>
    <p:sldLayoutId id="2147484261" r:id="rId20"/>
    <p:sldLayoutId id="2147484262" r:id="rId21"/>
    <p:sldLayoutId id="2147484263" r:id="rId22"/>
    <p:sldLayoutId id="2147484264" r:id="rId23"/>
  </p:sldLayoutIdLst>
  <p:hf hdr="0" ftr="0" dt="0"/>
  <p:txStyles>
    <p:title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437" name="タイトル プレースホルダ 1"/>
          <p:cNvSpPr>
            <a:spLocks noGrp="1"/>
          </p:cNvSpPr>
          <p:nvPr>
            <p:ph type="title"/>
          </p:nvPr>
        </p:nvSpPr>
        <p:spPr>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438" name="テキスト プレースホルダ 2"/>
          <p:cNvSpPr>
            <a:spLocks noGrp="1"/>
          </p:cNvSpPr>
          <p:nvPr>
            <p:ph type="body" idx="1"/>
          </p:nvPr>
        </p:nvSpPr>
        <p:spPr>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439"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43F24CA-9D54-4597-91B1-86BB18C656AB}" type="datetimeFigureOut">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2020/3/23</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40"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
        <p:nvSpPr>
          <p:cNvPr id="1441"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5F69297-A7B3-4E5A-9CFF-3498D89997EE}"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763007125"/>
      </p:ext>
    </p:extLst>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 id="2147484277" r:id="rId12"/>
    <p:sldLayoutId id="2147484278" r:id="rId13"/>
    <p:sldLayoutId id="2147484279" r:id="rId14"/>
    <p:sldLayoutId id="2147484280" r:id="rId15"/>
    <p:sldLayoutId id="2147484281" r:id="rId16"/>
    <p:sldLayoutId id="2147484282" r:id="rId17"/>
    <p:sldLayoutId id="2147484283" r:id="rId18"/>
    <p:sldLayoutId id="2147484284" r:id="rId19"/>
    <p:sldLayoutId id="2147484285" r:id="rId20"/>
    <p:sldLayoutId id="2147484286" r:id="rId21"/>
    <p:sldLayoutId id="2147484287" r:id="rId22"/>
    <p:sldLayoutId id="2147484288" r:id="rId23"/>
    <p:sldLayoutId id="2147484289" r:id="rId24"/>
    <p:sldLayoutId id="2147484290" r:id="rId25"/>
    <p:sldLayoutId id="2147484312" r:id="rId26"/>
    <p:sldLayoutId id="2147484334" r:id="rId27"/>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0" name=""/>
        <p:cNvGrpSpPr/>
        <p:nvPr/>
      </p:nvGrpSpPr>
      <p:grpSpPr>
        <a:xfrm>
          <a:off x="0" y="0"/>
          <a:ext cx="0" cy="0"/>
          <a:chOff x="0" y="0"/>
          <a:chExt cx="0" cy="0"/>
        </a:xfrm>
      </p:grpSpPr>
      <p:sp>
        <p:nvSpPr>
          <p:cNvPr id="1556" name="フリーフォーム 6"/>
          <p:cNvSpPr/>
          <p:nvPr/>
        </p:nvSpPr>
        <p:spPr>
          <a:xfrm>
            <a:off x="-9525" y="-7938"/>
            <a:ext cx="9163051"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557" name="フリーフォーム 7"/>
          <p:cNvSpPr/>
          <p:nvPr/>
        </p:nvSpPr>
        <p:spPr>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558" name="タイトル プレースホルダ 8"/>
          <p:cNvSpPr>
            <a:spLocks noGrp="1"/>
          </p:cNvSpPr>
          <p:nvPr>
            <p:ph type="title"/>
          </p:nvPr>
        </p:nvSpPr>
        <p:spPr>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ja-JP" altLang="en-US"/>
              <a:t>マスタ タイトルの書式設定</a:t>
            </a:r>
            <a:endParaRPr lang="en-US"/>
          </a:p>
        </p:txBody>
      </p:sp>
      <p:sp>
        <p:nvSpPr>
          <p:cNvPr id="1559" name="テキスト プレースホルダ 29"/>
          <p:cNvSpPr>
            <a:spLocks noGrp="1"/>
          </p:cNvSpPr>
          <p:nvPr>
            <p:ph type="body" idx="1"/>
          </p:nvPr>
        </p:nvSpPr>
        <p:spPr>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560" name="日付プレースホルダ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1" sz="1200">
                <a:solidFill>
                  <a:schemeClr val="tx2">
                    <a:shade val="90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DF53948-7CDE-443E-A549-894CD7A1320F}"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61" name="フッター プレースホル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1" sz="1200">
                <a:solidFill>
                  <a:schemeClr val="tx2">
                    <a:shade val="90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562" name="スライド番号プレースホル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1" sz="1200">
                <a:solidFill>
                  <a:schemeClr val="tx2">
                    <a:shade val="90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1EE6E4-BF7B-4C63-A6E7-8D8464AF8CEB}"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grpSp>
        <p:nvGrpSpPr>
          <p:cNvPr id="1563" name="グループ化 1"/>
          <p:cNvGrpSpPr/>
          <p:nvPr/>
        </p:nvGrpSpPr>
        <p:grpSpPr>
          <a:xfrm>
            <a:off x="-19051" y="203200"/>
            <a:ext cx="9180513" cy="647700"/>
            <a:chOff x="-19045" y="216550"/>
            <a:chExt cx="9180548" cy="649224"/>
          </a:xfrm>
        </p:grpSpPr>
        <p:sp>
          <p:nvSpPr>
            <p:cNvPr id="1564" name="フリーフォーム 11"/>
            <p:cNvSpPr/>
            <p:nvPr/>
          </p:nvSpPr>
          <p:spPr>
            <a:xfrm rot="21435688">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16000">
                    <a:schemeClr val="accent2">
                      <a:shade val="75000"/>
                      <a:alpha val="56000"/>
                    </a:schemeClr>
                  </a:gs>
                  <a:gs pos="74000">
                    <a:schemeClr val="accent3">
                      <a:shade val="75000"/>
                    </a:schemeClr>
                  </a:gs>
                  <a:gs pos="86000">
                    <a:schemeClr val="tx1">
                      <a:alpha val="29000"/>
                    </a:schemeClr>
                  </a:gs>
                </a:gsLst>
                <a:lin ang="5400000" scaled="1"/>
                <a:tileRect/>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565" name="フリーフォーム 12"/>
            <p:cNvSpPr/>
            <p:nvPr/>
          </p:nvSpPr>
          <p:spPr>
            <a:xfrm rot="21435688">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33000">
                    <a:schemeClr val="accent2">
                      <a:alpha val="56000"/>
                    </a:schemeClr>
                  </a:gs>
                  <a:gs pos="44000">
                    <a:schemeClr val="accent1"/>
                  </a:gs>
                  <a:gs pos="74000">
                    <a:schemeClr val="accent4"/>
                  </a:gs>
                </a:gsLst>
                <a:lin ang="5400000" scaled="1"/>
                <a:tileRect/>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grpSp>
    </p:spTree>
    <p:extLst>
      <p:ext uri="{BB962C8B-B14F-4D97-AF65-F5344CB8AC3E}">
        <p14:creationId xmlns:p14="http://schemas.microsoft.com/office/powerpoint/2010/main" val="2075667288"/>
      </p:ext>
    </p:extLst>
  </p:cSld>
  <p:clrMap bg1="lt1" tx1="dk1" bg2="lt2" tx2="dk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 id="2147484296" r:id="rId5"/>
    <p:sldLayoutId id="2147484297" r:id="rId6"/>
    <p:sldLayoutId id="2147484298" r:id="rId7"/>
    <p:sldLayoutId id="2147484299" r:id="rId8"/>
    <p:sldLayoutId id="2147484300" r:id="rId9"/>
    <p:sldLayoutId id="2147484301" r:id="rId10"/>
    <p:sldLayoutId id="2147484302" r:id="rId11"/>
    <p:sldLayoutId id="2147484303" r:id="rId12"/>
    <p:sldLayoutId id="2147484304" r:id="rId13"/>
    <p:sldLayoutId id="2147484305" r:id="rId14"/>
    <p:sldLayoutId id="2147484306" r:id="rId15"/>
    <p:sldLayoutId id="2147484307" r:id="rId16"/>
    <p:sldLayoutId id="2147484308" r:id="rId17"/>
    <p:sldLayoutId id="2147484309" r:id="rId18"/>
    <p:sldLayoutId id="2147484310" r:id="rId19"/>
    <p:sldLayoutId id="2147484311" r:id="rId20"/>
  </p:sldLayoutIdLst>
  <p:hf hdr="0" ftr="0" dt="0"/>
  <p:txStyles>
    <p:title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0" name=""/>
        <p:cNvGrpSpPr/>
        <p:nvPr/>
      </p:nvGrpSpPr>
      <p:grpSpPr>
        <a:xfrm>
          <a:off x="0" y="0"/>
          <a:ext cx="0" cy="0"/>
          <a:chOff x="0" y="0"/>
          <a:chExt cx="0" cy="0"/>
        </a:xfrm>
      </p:grpSpPr>
      <p:sp>
        <p:nvSpPr>
          <p:cNvPr id="1656" name="フリーフォーム 6"/>
          <p:cNvSpPr/>
          <p:nvPr/>
        </p:nvSpPr>
        <p:spPr>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657" name="フリーフォーム 7"/>
          <p:cNvSpPr/>
          <p:nvPr/>
        </p:nvSpPr>
        <p:spPr>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658" name="タイトル プレースホルダ 8"/>
          <p:cNvSpPr>
            <a:spLocks noGrp="1"/>
          </p:cNvSpPr>
          <p:nvPr>
            <p:ph type="title"/>
          </p:nvPr>
        </p:nvSpPr>
        <p:spPr>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ja-JP" altLang="en-US"/>
              <a:t>マスタ タイトルの書式設定</a:t>
            </a:r>
            <a:endParaRPr lang="en-US"/>
          </a:p>
        </p:txBody>
      </p:sp>
      <p:sp>
        <p:nvSpPr>
          <p:cNvPr id="1659" name="テキスト プレースホルダ 29"/>
          <p:cNvSpPr>
            <a:spLocks noGrp="1"/>
          </p:cNvSpPr>
          <p:nvPr>
            <p:ph type="body" idx="1"/>
          </p:nvPr>
        </p:nvSpPr>
        <p:spPr>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660" name="日付プレースホルダ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1" sz="1200">
                <a:solidFill>
                  <a:schemeClr val="tx2">
                    <a:shade val="90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DF53948-7CDE-443E-A549-894CD7A1320F}" type="datetime1">
              <a:rPr kumimoji="1" lang="ja-JP" altLang="en-US" sz="1200" b="0" i="0" u="none" strike="noStrike" kern="1200" cap="none" spc="0" normalizeH="0" baseline="0" noProof="0" smtClean="0">
                <a:ln>
                  <a:noFill/>
                </a:ln>
                <a:solidFill>
                  <a:srgbClr val="04617B">
                    <a:shade val="90000"/>
                  </a:srgbClr>
                </a:solidFill>
                <a:effectLst/>
                <a:uLnTx/>
                <a:uFillTx/>
                <a:latin typeface="Constantia"/>
                <a:ea typeface="HGP明朝E" panose="02020900000000000000" pitchFamily="18"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2020/3/23</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661" name="フッター プレースホル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1" sz="1200">
                <a:solidFill>
                  <a:schemeClr val="tx2">
                    <a:shade val="90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sp>
        <p:nvSpPr>
          <p:cNvPr id="1662" name="スライド番号プレースホル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1" sz="1200">
                <a:solidFill>
                  <a:schemeClr val="tx2">
                    <a:shade val="90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1EE6E4-BF7B-4C63-A6E7-8D8464AF8CEB}" type="slidenum">
              <a:rPr kumimoji="1" lang="ja-JP" altLang="en-US" sz="1200" b="0" i="0" u="none" strike="noStrike" kern="1200" cap="none" spc="0" normalizeH="0" baseline="0" noProof="0">
                <a:ln>
                  <a:noFill/>
                </a:ln>
                <a:solidFill>
                  <a:srgbClr val="04617B">
                    <a:shade val="90000"/>
                  </a:srgbClr>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srgbClr val="04617B">
                  <a:shade val="90000"/>
                </a:srgbClr>
              </a:solidFill>
              <a:effectLst/>
              <a:uLnTx/>
              <a:uFillTx/>
              <a:latin typeface="Constantia"/>
              <a:ea typeface="HGP明朝E" panose="02020900000000000000" pitchFamily="18" charset="-128"/>
              <a:cs typeface="+mn-cs"/>
            </a:endParaRPr>
          </a:p>
        </p:txBody>
      </p:sp>
      <p:grpSp>
        <p:nvGrpSpPr>
          <p:cNvPr id="1663" name="グループ化 1"/>
          <p:cNvGrpSpPr/>
          <p:nvPr/>
        </p:nvGrpSpPr>
        <p:grpSpPr>
          <a:xfrm>
            <a:off x="-19050" y="203200"/>
            <a:ext cx="9180513" cy="647700"/>
            <a:chOff x="-19045" y="216550"/>
            <a:chExt cx="9180548" cy="649224"/>
          </a:xfrm>
        </p:grpSpPr>
        <p:sp>
          <p:nvSpPr>
            <p:cNvPr id="1664" name="フリーフォーム 11"/>
            <p:cNvSpPr/>
            <p:nvPr/>
          </p:nvSpPr>
          <p:spPr>
            <a:xfrm rot="21435688">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16000">
                    <a:schemeClr val="accent2">
                      <a:shade val="75000"/>
                      <a:alpha val="56000"/>
                    </a:schemeClr>
                  </a:gs>
                  <a:gs pos="74000">
                    <a:schemeClr val="accent3">
                      <a:shade val="75000"/>
                    </a:schemeClr>
                  </a:gs>
                  <a:gs pos="86000">
                    <a:schemeClr val="tx1">
                      <a:alpha val="29000"/>
                    </a:schemeClr>
                  </a:gs>
                </a:gsLst>
                <a:lin ang="5400000" scaled="1"/>
                <a:tileRect/>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sp>
          <p:nvSpPr>
            <p:cNvPr id="1665" name="フリーフォーム 12"/>
            <p:cNvSpPr/>
            <p:nvPr/>
          </p:nvSpPr>
          <p:spPr>
            <a:xfrm rot="21435688">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33000">
                    <a:schemeClr val="accent2">
                      <a:alpha val="56000"/>
                    </a:schemeClr>
                  </a:gs>
                  <a:gs pos="44000">
                    <a:schemeClr val="accent1"/>
                  </a:gs>
                  <a:gs pos="74000">
                    <a:schemeClr val="accent4"/>
                  </a:gs>
                </a:gsLst>
                <a:lin ang="5400000" scaled="1"/>
                <a:tileRect/>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ＭＳ Ｐゴシック" pitchFamily="50" charset="-128"/>
                <a:cs typeface="+mn-cs"/>
              </a:endParaRPr>
            </a:p>
          </p:txBody>
        </p:sp>
      </p:grpSp>
    </p:spTree>
    <p:extLst>
      <p:ext uri="{BB962C8B-B14F-4D97-AF65-F5344CB8AC3E}">
        <p14:creationId xmlns:p14="http://schemas.microsoft.com/office/powerpoint/2010/main" val="2472832328"/>
      </p:ext>
    </p:extLst>
  </p:cSld>
  <p:clrMap bg1="lt1" tx1="dk1" bg2="lt2" tx2="dk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 id="2147484319" r:id="rId6"/>
    <p:sldLayoutId id="2147484320" r:id="rId7"/>
    <p:sldLayoutId id="2147484321" r:id="rId8"/>
    <p:sldLayoutId id="2147484322" r:id="rId9"/>
    <p:sldLayoutId id="2147484323" r:id="rId10"/>
    <p:sldLayoutId id="2147484324" r:id="rId11"/>
    <p:sldLayoutId id="2147484325" r:id="rId12"/>
    <p:sldLayoutId id="2147484326" r:id="rId13"/>
    <p:sldLayoutId id="2147484327" r:id="rId14"/>
    <p:sldLayoutId id="2147484328" r:id="rId15"/>
    <p:sldLayoutId id="2147484329" r:id="rId16"/>
    <p:sldLayoutId id="2147484330" r:id="rId17"/>
    <p:sldLayoutId id="2147484331" r:id="rId18"/>
    <p:sldLayoutId id="2147484332" r:id="rId19"/>
    <p:sldLayoutId id="2147484333" r:id="rId20"/>
  </p:sldLayoutIdLst>
  <p:hf hdr="0" ftr="0" dt="0"/>
  <p:txStyles>
    <p:title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5.png" /><Relationship Id="rId3" Type="http://schemas.openxmlformats.org/officeDocument/2006/relationships/slideLayout" Target="../slideLayouts/slideLayout25.xml" /><Relationship Id="rId4" Type="http://schemas.openxmlformats.org/officeDocument/2006/relationships/notesSlide" Target="../notesSlides/notesSlide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50.xml" /><Relationship Id="rId2" Type="http://schemas.openxmlformats.org/officeDocument/2006/relationships/notesSlide" Target="../notesSlides/notesSlide10.xml" /></Relationships>
</file>

<file path=ppt/slides/_rels/slide11.xml.rels><?xml version="1.0" encoding="UTF-8"?><Relationships xmlns="http://schemas.openxmlformats.org/package/2006/relationships"><Relationship Id="rId1" Type="http://schemas.openxmlformats.org/officeDocument/2006/relationships/slideLayout" Target="../slideLayouts/slideLayout50.xml" /><Relationship Id="rId2" Type="http://schemas.openxmlformats.org/officeDocument/2006/relationships/notesSlide" Target="../notesSlides/notesSlide11.xml" /></Relationships>
</file>

<file path=ppt/slides/_rels/slide12.xml.rels><?xml version="1.0" encoding="UTF-8"?><Relationships xmlns="http://schemas.openxmlformats.org/package/2006/relationships"><Relationship Id="rId1" Type="http://schemas.openxmlformats.org/officeDocument/2006/relationships/image" Target="../media/image7.png" /><Relationship Id="rId2" Type="http://schemas.openxmlformats.org/officeDocument/2006/relationships/slideLayout" Target="../slideLayouts/slideLayout60.xml" /><Relationship Id="rId3" Type="http://schemas.openxmlformats.org/officeDocument/2006/relationships/notesSlide" Target="../notesSlides/notesSlide12.xml" /></Relationships>
</file>

<file path=ppt/slides/_rels/slide13.xml.rels><?xml version="1.0" encoding="UTF-8"?><Relationships xmlns="http://schemas.openxmlformats.org/package/2006/relationships"><Relationship Id="rId1" Type="http://schemas.openxmlformats.org/officeDocument/2006/relationships/image" Target="../media/image8.png" /><Relationship Id="rId2" Type="http://schemas.openxmlformats.org/officeDocument/2006/relationships/slideLayout" Target="../slideLayouts/slideLayout14.xml" /><Relationship Id="rId3" Type="http://schemas.openxmlformats.org/officeDocument/2006/relationships/notesSlide" Target="../notesSlides/notesSlide13.xml" /></Relationships>
</file>

<file path=ppt/slides/_rels/slide14.xml.rels><?xml version="1.0" encoding="UTF-8"?><Relationships xmlns="http://schemas.openxmlformats.org/package/2006/relationships"><Relationship Id="rId1" Type="http://schemas.openxmlformats.org/officeDocument/2006/relationships/image" Target="../media/image9.png" /><Relationship Id="rId2" Type="http://schemas.openxmlformats.org/officeDocument/2006/relationships/slideLayout" Target="../slideLayouts/slideLayout2.xml" /><Relationship Id="rId3" Type="http://schemas.openxmlformats.org/officeDocument/2006/relationships/notesSlide" Target="../notesSlides/notesSlide14.xml" /></Relationships>
</file>

<file path=ppt/slides/_rels/slide15.xml.rels><?xml version="1.0" encoding="UTF-8"?><Relationships xmlns="http://schemas.openxmlformats.org/package/2006/relationships"><Relationship Id="rId1" Type="http://schemas.openxmlformats.org/officeDocument/2006/relationships/slideLayout" Target="../slideLayouts/slideLayout83.xml" /><Relationship Id="rId2" Type="http://schemas.openxmlformats.org/officeDocument/2006/relationships/notesSlide" Target="../notesSlides/notesSlide15.xml" /></Relationships>
</file>

<file path=ppt/slides/_rels/slide16.xml.rels><?xml version="1.0" encoding="UTF-8"?><Relationships xmlns="http://schemas.openxmlformats.org/package/2006/relationships"><Relationship Id="rId1" Type="http://schemas.openxmlformats.org/officeDocument/2006/relationships/image" Target="../media/image10.png" /><Relationship Id="rId2" Type="http://schemas.openxmlformats.org/officeDocument/2006/relationships/slideLayout" Target="../slideLayouts/slideLayout23.xml" /><Relationship Id="rId3" Type="http://schemas.openxmlformats.org/officeDocument/2006/relationships/notesSlide" Target="../notesSlides/notesSlide16.xml" /></Relationships>
</file>

<file path=ppt/slides/_rels/slide17.xml.rels><?xml version="1.0" encoding="UTF-8"?><Relationships xmlns="http://schemas.openxmlformats.org/package/2006/relationships"><Relationship Id="rId1" Type="http://schemas.openxmlformats.org/officeDocument/2006/relationships/image" Target="../media/image10.png" /><Relationship Id="rId2" Type="http://schemas.openxmlformats.org/officeDocument/2006/relationships/slideLayout" Target="../slideLayouts/slideLayout23.xml" /><Relationship Id="rId3" Type="http://schemas.openxmlformats.org/officeDocument/2006/relationships/notesSlide" Target="../notesSlides/notesSlide17.xml" /></Relationships>
</file>

<file path=ppt/slides/_rels/slide18.xml.rels><?xml version="1.0" encoding="UTF-8"?><Relationships xmlns="http://schemas.openxmlformats.org/package/2006/relationships"><Relationship Id="rId1" Type="http://schemas.openxmlformats.org/officeDocument/2006/relationships/slideLayout" Target="../slideLayouts/slideLayout37.xml" /><Relationship Id="rId2" Type="http://schemas.openxmlformats.org/officeDocument/2006/relationships/notesSlide" Target="../notesSlides/notesSlide18.xml" /></Relationships>
</file>

<file path=ppt/slides/_rels/slide19.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s>
</file>

<file path=ppt/slides/_rels/slide2.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slideLayout" Target="../slideLayouts/slideLayout71.xml" /><Relationship Id="rId3" Type="http://schemas.openxmlformats.org/officeDocument/2006/relationships/notesSlide" Target="../notesSlides/notesSlide2.xml" /></Relationships>
</file>

<file path=ppt/slides/_rels/slide2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s>
</file>

<file path=ppt/slides/_rels/slide21.xml.rels><?xml version="1.0" encoding="UTF-8"?><Relationships xmlns="http://schemas.openxmlformats.org/package/2006/relationships"><Relationship Id="rId1" Type="http://schemas.openxmlformats.org/officeDocument/2006/relationships/image" Target="../media/image11.png" /><Relationship Id="rId2" Type="http://schemas.openxmlformats.org/officeDocument/2006/relationships/slideLayout" Target="../slideLayouts/slideLayout2.xml" /><Relationship Id="rId3" Type="http://schemas.openxmlformats.org/officeDocument/2006/relationships/notesSlide" Target="../notesSlides/notesSlide21.xml" /></Relationships>
</file>

<file path=ppt/slides/_rels/slide22.xml.rels><?xml version="1.0" encoding="UTF-8"?><Relationships xmlns="http://schemas.openxmlformats.org/package/2006/relationships"><Relationship Id="rId1" Type="http://schemas.openxmlformats.org/officeDocument/2006/relationships/image" Target="../media/image11.png" /><Relationship Id="rId2" Type="http://schemas.openxmlformats.org/officeDocument/2006/relationships/slideLayout" Target="../slideLayouts/slideLayout2.xml" /><Relationship Id="rId3" Type="http://schemas.openxmlformats.org/officeDocument/2006/relationships/notesSlide" Target="../notesSlides/notesSlide22.xml" /></Relationships>
</file>

<file path=ppt/slides/_rels/slide23.xml.rels><?xml version="1.0" encoding="UTF-8"?><Relationships xmlns="http://schemas.openxmlformats.org/package/2006/relationships"><Relationship Id="rId1" Type="http://schemas.openxmlformats.org/officeDocument/2006/relationships/slideLayout" Target="../slideLayouts/slideLayout108.xml" /><Relationship Id="rId2" Type="http://schemas.openxmlformats.org/officeDocument/2006/relationships/notesSlide" Target="../notesSlides/notesSlide23.xml" /></Relationships>
</file>

<file path=ppt/slides/_rels/slide24.xml.rels><?xml version="1.0" encoding="UTF-8"?><Relationships xmlns="http://schemas.openxmlformats.org/package/2006/relationships"><Relationship Id="rId1" Type="http://schemas.openxmlformats.org/officeDocument/2006/relationships/slideLayout" Target="../slideLayouts/slideLayout123.xml" /><Relationship Id="rId2" Type="http://schemas.openxmlformats.org/officeDocument/2006/relationships/notesSlide" Target="../notesSlides/notesSlide24.xml" /></Relationships>
</file>

<file path=ppt/slides/_rels/slide25.xml.rels><?xml version="1.0" encoding="UTF-8"?><Relationships xmlns="http://schemas.openxmlformats.org/package/2006/relationships"><Relationship Id="rId1" Type="http://schemas.openxmlformats.org/officeDocument/2006/relationships/image" Target="../media/image12.png" /><Relationship Id="rId2" Type="http://schemas.openxmlformats.org/officeDocument/2006/relationships/slideLayout" Target="../slideLayouts/slideLayout120.xml" /><Relationship Id="rId3" Type="http://schemas.openxmlformats.org/officeDocument/2006/relationships/notesSlide" Target="../notesSlides/notesSlide25.xml" /></Relationships>
</file>

<file path=ppt/slides/_rels/slide26.xml.rels><?xml version="1.0" encoding="UTF-8"?><Relationships xmlns="http://schemas.openxmlformats.org/package/2006/relationships"><Relationship Id="rId1" Type="http://schemas.openxmlformats.org/officeDocument/2006/relationships/slideLayout" Target="../slideLayouts/slideLayout101.xml" /><Relationship Id="rId2" Type="http://schemas.openxmlformats.org/officeDocument/2006/relationships/notesSlide" Target="../notesSlides/notesSlide26.xml" /></Relationships>
</file>

<file path=ppt/slides/_rels/slide27.xml.rels><?xml version="1.0" encoding="UTF-8"?><Relationships xmlns="http://schemas.openxmlformats.org/package/2006/relationships"><Relationship Id="rId1" Type="http://schemas.openxmlformats.org/officeDocument/2006/relationships/slideLayout" Target="../slideLayouts/slideLayout96.xml" /><Relationship Id="rId2" Type="http://schemas.openxmlformats.org/officeDocument/2006/relationships/notesSlide" Target="../notesSlides/notesSlide27.xml" /></Relationships>
</file>

<file path=ppt/slides/_rels/slide28.xml.rels><?xml version="1.0" encoding="UTF-8"?><Relationships xmlns="http://schemas.openxmlformats.org/package/2006/relationships"><Relationship Id="rId1" Type="http://schemas.openxmlformats.org/officeDocument/2006/relationships/slideLayout" Target="../slideLayouts/slideLayout101.xml" /><Relationship Id="rId2" Type="http://schemas.openxmlformats.org/officeDocument/2006/relationships/notesSlide" Target="../notesSlides/notesSlide28.xml" /></Relationships>
</file>

<file path=ppt/slides/_rels/slide29.xml.rels><?xml version="1.0" encoding="UTF-8"?><Relationships xmlns="http://schemas.openxmlformats.org/package/2006/relationships"><Relationship Id="rId1" Type="http://schemas.openxmlformats.org/officeDocument/2006/relationships/slideLayout" Target="../slideLayouts/slideLayout143.xml" /><Relationship Id="rId2" Type="http://schemas.openxmlformats.org/officeDocument/2006/relationships/notesSlide" Target="../notesSlides/notesSlide29.xml" /></Relationships>
</file>

<file path=ppt/slides/_rels/slide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30.xml.rels><?xml version="1.0" encoding="UTF-8"?><Relationships xmlns="http://schemas.openxmlformats.org/package/2006/relationships"><Relationship Id="rId1" Type="http://schemas.openxmlformats.org/officeDocument/2006/relationships/hyperlink" Target="http://ord.yahoo.co.jp/o/image/_ylt=A2RA1I6X76ZW.TgASTOU3uV7/SIG=1203q6945/EXP=1453867287/**http:/kids.wanpug.com/illust/illust4005.png" TargetMode="External" /><Relationship Id="rId2" Type="http://schemas.openxmlformats.org/officeDocument/2006/relationships/image" Target="../media/image13.png" /><Relationship Id="rId3" Type="http://schemas.openxmlformats.org/officeDocument/2006/relationships/slideLayout" Target="../slideLayouts/slideLayout100.xml" /><Relationship Id="rId4" Type="http://schemas.openxmlformats.org/officeDocument/2006/relationships/notesSlide" Target="../notesSlides/notesSlide30.xml" /></Relationships>
</file>

<file path=ppt/slides/_rels/slide31.xml.rels><?xml version="1.0" encoding="UTF-8"?><Relationships xmlns="http://schemas.openxmlformats.org/package/2006/relationships"><Relationship Id="rId1" Type="http://schemas.openxmlformats.org/officeDocument/2006/relationships/image" Target="../media/image14.png" /><Relationship Id="rId2" Type="http://schemas.openxmlformats.org/officeDocument/2006/relationships/image" Target="../media/image15.png" /><Relationship Id="rId3" Type="http://schemas.openxmlformats.org/officeDocument/2006/relationships/image" Target="../media/image16.png" /><Relationship Id="rId4" Type="http://schemas.openxmlformats.org/officeDocument/2006/relationships/slideLayout" Target="../slideLayouts/slideLayout96.xml" /><Relationship Id="rId5" Type="http://schemas.openxmlformats.org/officeDocument/2006/relationships/notesSlide" Target="../notesSlides/notesSlide31.xml" /></Relationships>
</file>

<file path=ppt/slides/_rels/slide32.xml.rels><?xml version="1.0" encoding="UTF-8"?><Relationships xmlns="http://schemas.openxmlformats.org/package/2006/relationships"><Relationship Id="rId1" Type="http://schemas.openxmlformats.org/officeDocument/2006/relationships/slideLayout" Target="../slideLayouts/slideLayout121.xml" /><Relationship Id="rId2" Type="http://schemas.openxmlformats.org/officeDocument/2006/relationships/notesSlide" Target="../notesSlides/notesSlide32.xml" /></Relationships>
</file>

<file path=ppt/slides/_rels/slide33.xml.rels><?xml version="1.0" encoding="UTF-8"?><Relationships xmlns="http://schemas.openxmlformats.org/package/2006/relationships"><Relationship Id="rId1" Type="http://schemas.openxmlformats.org/officeDocument/2006/relationships/slideLayout" Target="../slideLayouts/slideLayout96.xml" /><Relationship Id="rId2" Type="http://schemas.openxmlformats.org/officeDocument/2006/relationships/notesSlide" Target="../notesSlides/notesSlide33.xml" /></Relationships>
</file>

<file path=ppt/slides/_rels/slide34.xml.rels><?xml version="1.0" encoding="UTF-8"?><Relationships xmlns="http://schemas.openxmlformats.org/package/2006/relationships"><Relationship Id="rId1" Type="http://schemas.openxmlformats.org/officeDocument/2006/relationships/slideLayout" Target="../slideLayouts/slideLayout96.xml" /><Relationship Id="rId2" Type="http://schemas.openxmlformats.org/officeDocument/2006/relationships/notesSlide" Target="../notesSlides/notesSlide34.xml" /></Relationships>
</file>

<file path=ppt/slides/_rels/slide35.xml.rels><?xml version="1.0" encoding="UTF-8"?><Relationships xmlns="http://schemas.openxmlformats.org/package/2006/relationships"><Relationship Id="rId1" Type="http://schemas.openxmlformats.org/officeDocument/2006/relationships/image" Target="../media/image17.png" /><Relationship Id="rId2" Type="http://schemas.openxmlformats.org/officeDocument/2006/relationships/slideLayout" Target="../slideLayouts/slideLayout96.xml" /><Relationship Id="rId3" Type="http://schemas.openxmlformats.org/officeDocument/2006/relationships/notesSlide" Target="../notesSlides/notesSlide35.xml" /></Relationships>
</file>

<file path=ppt/slides/_rels/slide36.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5.png" /><Relationship Id="rId3" Type="http://schemas.openxmlformats.org/officeDocument/2006/relationships/slideLayout" Target="../slideLayouts/slideLayout96.xml" /><Relationship Id="rId4" Type="http://schemas.openxmlformats.org/officeDocument/2006/relationships/notesSlide" Target="../notesSlides/notesSlide36.xml" /></Relationships>
</file>

<file path=ppt/slides/_rels/slide4.xml.rels><?xml version="1.0" encoding="UTF-8"?><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xml" /></Relationships>
</file>

<file path=ppt/slides/_rels/slide5.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7.xml.rels><?xml version="1.0" encoding="UTF-8"?><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7.xml" /></Relationships>
</file>

<file path=ppt/slides/_rels/slide8.xml.rels><?xml version="1.0" encoding="UTF-8"?><Relationships xmlns="http://schemas.openxmlformats.org/package/2006/relationships"><Relationship Id="rId1" Type="http://schemas.openxmlformats.org/officeDocument/2006/relationships/slideLayout" Target="../slideLayouts/slideLayout50.xml" /><Relationship Id="rId2" Type="http://schemas.openxmlformats.org/officeDocument/2006/relationships/notesSlide" Target="../notesSlides/notesSlide8.xml" /></Relationships>
</file>

<file path=ppt/slides/_rels/slide9.xml.rels><?xml version="1.0" encoding="UTF-8"?><Relationships xmlns="http://schemas.openxmlformats.org/package/2006/relationships"><Relationship Id="rId1" Type="http://schemas.openxmlformats.org/officeDocument/2006/relationships/slideLayout" Target="../slideLayouts/slideLayout50.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768" name="スライド番号プレースホルダ 4"/>
          <p:cNvSpPr>
            <a:spLocks noGrp="1"/>
          </p:cNvSpPr>
          <p:nvPr>
            <p:ph type="sldNum" sz="quarter" idx="12"/>
          </p:nvPr>
        </p:nvSpPr>
        <p:spPr/>
        <p:txBody>
          <a:bodyPr/>
          <a:lstStyle/>
          <a:p>
            <a:pPr>
              <a:defRPr/>
            </a:pPr>
            <a:fld id="{3B06A6BF-6EB8-40E3-A3A5-34CAEABBB092}" type="slidenum">
              <a:rPr lang="ja-JP" altLang="en-US" smtClean="0"/>
              <a:pPr>
                <a:defRPr/>
              </a:pPr>
              <a:t>1</a:t>
            </a:fld>
            <a:endParaRPr lang="ja-JP" altLang="en-US" dirty="0"/>
          </a:p>
        </p:txBody>
      </p:sp>
      <p:sp>
        <p:nvSpPr>
          <p:cNvPr id="1769" name="サブタイトル 2"/>
          <p:cNvSpPr>
            <a:spLocks noGrp="1"/>
          </p:cNvSpPr>
          <p:nvPr>
            <p:ph idx="1"/>
          </p:nvPr>
        </p:nvSpPr>
        <p:spPr>
          <a:xfrm>
            <a:off x="3038325" y="5488280"/>
            <a:ext cx="5781675" cy="1108720"/>
          </a:xfrm>
        </p:spPr>
        <p:txBody>
          <a:bodyPr>
            <a:normAutofit fontScale="92500"/>
          </a:bodyPr>
          <a:lstStyle/>
          <a:p>
            <a:pPr marR="0" eaLnBrk="1" hangingPunct="1">
              <a:buNone/>
            </a:pPr>
            <a:r>
              <a:rPr lang="ja-JP" altLang="en-US" sz="2400" dirty="0" smtClean="0">
                <a:latin typeface="HG丸ｺﾞｼｯｸM-PRO" pitchFamily="50" charset="-128"/>
                <a:ea typeface="HG丸ｺﾞｼｯｸM-PRO" pitchFamily="50" charset="-128"/>
              </a:rPr>
              <a:t>「高知家」いじめ予防等プログラム</a:t>
            </a:r>
            <a:endParaRPr lang="en-US" altLang="ja-JP" sz="2400" dirty="0">
              <a:latin typeface="HG丸ｺﾞｼｯｸM-PRO" pitchFamily="50" charset="-128"/>
              <a:ea typeface="HG丸ｺﾞｼｯｸM-PRO" pitchFamily="50" charset="-128"/>
            </a:endParaRPr>
          </a:p>
          <a:p>
            <a:pPr marR="0" eaLnBrk="1" hangingPunct="1">
              <a:buNone/>
            </a:pPr>
            <a:r>
              <a:rPr lang="ja-JP" altLang="en-US" sz="2400" dirty="0" smtClean="0">
                <a:latin typeface="HG丸ｺﾞｼｯｸM-PRO" pitchFamily="50" charset="-128"/>
                <a:ea typeface="HG丸ｺﾞｼｯｸM-PRO" pitchFamily="50" charset="-128"/>
              </a:rPr>
              <a:t>　高知県教育委員会　人権教育・児童生徒課</a:t>
            </a:r>
            <a:r>
              <a:rPr lang="ja-JP" altLang="en-US" sz="2400" dirty="0">
                <a:latin typeface="HG丸ｺﾞｼｯｸM-PRO" pitchFamily="50" charset="-128"/>
                <a:ea typeface="HG丸ｺﾞｼｯｸM-PRO" pitchFamily="50" charset="-128"/>
              </a:rPr>
              <a:t>　　</a:t>
            </a:r>
          </a:p>
          <a:p>
            <a:pPr marR="0" eaLnBrk="1" hangingPunct="1"/>
            <a:endParaRPr lang="ja-JP" altLang="en-US" dirty="0"/>
          </a:p>
        </p:txBody>
      </p:sp>
      <p:sp>
        <p:nvSpPr>
          <p:cNvPr id="1770" name="タイトル 1"/>
          <p:cNvSpPr>
            <a:spLocks noGrp="1"/>
          </p:cNvSpPr>
          <p:nvPr>
            <p:ph type="title"/>
          </p:nvPr>
        </p:nvSpPr>
        <p:spPr>
          <a:xfrm>
            <a:off x="457207" y="1916832"/>
            <a:ext cx="8229600" cy="1368168"/>
          </a:xfrm>
        </p:spPr>
        <p:txBody>
          <a:bodyPr>
            <a:normAutofit fontScale="90000"/>
          </a:bodyPr>
          <a:lstStyle/>
          <a:p>
            <a:pPr algn="ctr" eaLnBrk="1" fontAlgn="auto" hangingPunct="1">
              <a:spcAft>
                <a:spcPts val="0"/>
              </a:spcAft>
              <a:defRPr/>
            </a:pPr>
            <a:r>
              <a:rPr lang="ja-JP" altLang="en-US" sz="4400" dirty="0" smtClean="0"/>
              <a:t>いじめ問題に関する基本的な内容</a:t>
            </a:r>
            <a:endParaRPr lang="ja-JP" altLang="en-US" sz="4400" dirty="0"/>
          </a:p>
          <a:p>
            <a:pPr algn="ctr" eaLnBrk="1" fontAlgn="auto" hangingPunct="1">
              <a:spcAft>
                <a:spcPts val="0"/>
              </a:spcAft>
              <a:defRPr/>
            </a:pPr>
            <a:endParaRPr lang="ja-JP" altLang="en-US" sz="4000" dirty="0"/>
          </a:p>
          <a:p>
            <a:pPr algn="ctr" eaLnBrk="1" fontAlgn="auto" hangingPunct="1">
              <a:spcAft>
                <a:spcPts val="0"/>
              </a:spcAft>
              <a:defRPr/>
            </a:pPr>
            <a:r>
              <a:rPr lang="ja-JP" altLang="en-US" sz="4000" dirty="0" smtClean="0"/>
              <a:t>～保護者用研修プログラム～</a:t>
            </a:r>
            <a:endParaRPr lang="ja-JP" altLang="en-US" sz="6000" dirty="0"/>
          </a:p>
        </p:txBody>
      </p:sp>
      <p:pic>
        <p:nvPicPr>
          <p:cNvPr id="1771" name="図 8" descr="boy03_smile.png"/>
          <p:cNvPicPr>
            <a:picLocks noChangeAspect="1"/>
          </p:cNvPicPr>
          <p:nvPr/>
        </p:nvPicPr>
        <p:blipFill>
          <a:blip r:embed="rId1"/>
          <a:stretch>
            <a:fillRect/>
          </a:stretch>
        </p:blipFill>
        <p:spPr>
          <a:xfrm>
            <a:off x="59780" y="5397500"/>
            <a:ext cx="1268412" cy="1460500"/>
          </a:xfrm>
          <a:prstGeom prst="rect">
            <a:avLst/>
          </a:prstGeom>
          <a:noFill/>
          <a:ln w="9525">
            <a:noFill/>
            <a:miter lim="800000"/>
            <a:headEnd/>
            <a:tailEnd/>
          </a:ln>
        </p:spPr>
      </p:pic>
      <p:pic>
        <p:nvPicPr>
          <p:cNvPr id="1772" name="図 10" descr="girl03_smile.png"/>
          <p:cNvPicPr>
            <a:picLocks noChangeAspect="1"/>
          </p:cNvPicPr>
          <p:nvPr/>
        </p:nvPicPr>
        <p:blipFill>
          <a:blip r:embed="rId2"/>
          <a:stretch>
            <a:fillRect/>
          </a:stretch>
        </p:blipFill>
        <p:spPr>
          <a:xfrm>
            <a:off x="1428205" y="5502275"/>
            <a:ext cx="1271587" cy="1355725"/>
          </a:xfrm>
          <a:prstGeom prst="rect">
            <a:avLst/>
          </a:prstGeom>
          <a:noFill/>
          <a:ln w="9525">
            <a:noFill/>
            <a:miter lim="800000"/>
            <a:headEnd/>
            <a:tailEnd/>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867" name="タイトル 1"/>
          <p:cNvSpPr>
            <a:spLocks noGrp="1"/>
          </p:cNvSpPr>
          <p:nvPr>
            <p:ph type="title"/>
          </p:nvPr>
        </p:nvSpPr>
        <p:spPr>
          <a:xfrm>
            <a:off x="467544" y="0"/>
            <a:ext cx="8229600" cy="836712"/>
          </a:xfrm>
        </p:spPr>
        <p:txBody>
          <a:bodyPr>
            <a:normAutofit/>
          </a:bodyPr>
          <a:lstStyle/>
          <a:p>
            <a:r>
              <a:rPr lang="ja-JP" altLang="en-US" b="1" dirty="0">
                <a:latin typeface="HG丸ｺﾞｼｯｸM-PRO" pitchFamily="50" charset="-128"/>
                <a:ea typeface="HG丸ｺﾞｼｯｸM-PRO" pitchFamily="50" charset="-128"/>
              </a:rPr>
              <a:t>事例②</a:t>
            </a:r>
            <a:endParaRPr kumimoji="1" lang="ja-JP" altLang="en-US" b="1" dirty="0">
              <a:latin typeface="HG丸ｺﾞｼｯｸM-PRO" pitchFamily="50" charset="-128"/>
              <a:ea typeface="HG丸ｺﾞｼｯｸM-PRO" pitchFamily="50" charset="-128"/>
            </a:endParaRPr>
          </a:p>
        </p:txBody>
      </p:sp>
      <p:sp>
        <p:nvSpPr>
          <p:cNvPr id="1868" name="コンテンツ プレースホルダ 2"/>
          <p:cNvSpPr>
            <a:spLocks noGrp="1"/>
          </p:cNvSpPr>
          <p:nvPr>
            <p:ph idx="1"/>
          </p:nvPr>
        </p:nvSpPr>
        <p:spPr>
          <a:xfrm>
            <a:off x="136104" y="836712"/>
            <a:ext cx="8892480" cy="5689631"/>
          </a:xfrm>
          <a:ln w="9525">
            <a:noFill/>
            <a:miter lim="800000"/>
            <a:headEnd/>
            <a:tailEnd/>
          </a:ln>
        </p:spPr>
        <p:txBody>
          <a:bodyPr>
            <a:normAutofit/>
          </a:bodyPr>
          <a:lstStyle/>
          <a:p>
            <a:pPr marL="0" indent="0">
              <a:lnSpc>
                <a:spcPct val="120000"/>
              </a:lnSpc>
              <a:buNone/>
            </a:pPr>
            <a:r>
              <a:rPr lang="ja-JP" altLang="en-US" sz="3200" b="1" dirty="0">
                <a:solidFill>
                  <a:schemeClr val="tx1"/>
                </a:solidFill>
                <a:latin typeface="HG丸ｺﾞｼｯｸM-PRO"/>
                <a:ea typeface="HG丸ｺﾞｼｯｸM-PRO"/>
                <a:cs typeface="+mn-lt"/>
              </a:rPr>
              <a:t>　児童Ａは、児童Ｂがいままで学校に着てきたことのない服を着ていることに気づき、Ｂを喜ばせようと</a:t>
            </a:r>
            <a:r>
              <a:rPr lang="ja-JP" altLang="en-US" sz="3200" b="1" u="sng" dirty="0">
                <a:solidFill>
                  <a:schemeClr val="tx1"/>
                </a:solidFill>
                <a:latin typeface="HG丸ｺﾞｼｯｸM-PRO"/>
                <a:ea typeface="HG丸ｺﾞｼｯｸM-PRO"/>
                <a:cs typeface="+mn-lt"/>
              </a:rPr>
              <a:t>「その服、すごく似合っているよ」と言った</a:t>
            </a:r>
            <a:r>
              <a:rPr lang="ja-JP" altLang="en-US" sz="3200" b="1" dirty="0">
                <a:solidFill>
                  <a:schemeClr val="tx1"/>
                </a:solidFill>
                <a:latin typeface="HG丸ｺﾞｼｯｸM-PRO"/>
                <a:ea typeface="HG丸ｺﾞｼｯｸM-PRO"/>
                <a:cs typeface="+mn-lt"/>
              </a:rPr>
              <a:t>。</a:t>
            </a:r>
          </a:p>
          <a:p>
            <a:pPr marL="0" indent="0">
              <a:lnSpc>
                <a:spcPct val="120000"/>
              </a:lnSpc>
              <a:buNone/>
            </a:pPr>
            <a:r>
              <a:rPr lang="ja-JP" altLang="en-US" sz="3200" b="1" dirty="0">
                <a:solidFill>
                  <a:schemeClr val="tx1"/>
                </a:solidFill>
                <a:latin typeface="HG丸ｺﾞｼｯｸM-PRO"/>
                <a:ea typeface="HG丸ｺﾞｼｯｸM-PRO"/>
                <a:cs typeface="+mn-lt"/>
              </a:rPr>
              <a:t>　ところが、Ｂの着ていた服は、７歳年上のいとこからもらった古着であったため、ＢはＡから「あなたには流行遅れの古着がよく似合う」と言われたのだと感じ、ひどくショックを受けて、その後、</a:t>
            </a:r>
            <a:r>
              <a:rPr lang="ja-JP" altLang="en-US" sz="3200" b="1" u="none" dirty="0">
                <a:solidFill>
                  <a:schemeClr val="tx1"/>
                </a:solidFill>
                <a:latin typeface="HG丸ｺﾞｼｯｸM-PRO"/>
                <a:ea typeface="HG丸ｺﾞｼｯｸM-PRO"/>
                <a:cs typeface="+mn-lt"/>
              </a:rPr>
              <a:t>不登校になった。 </a:t>
            </a:r>
          </a:p>
        </p:txBody>
      </p:sp>
    </p:spTree>
    <p:extLst>
      <p:ext uri="{BB962C8B-B14F-4D97-AF65-F5344CB8AC3E}">
        <p14:creationId xmlns:p14="http://schemas.microsoft.com/office/powerpoint/2010/main" val="1497604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874" name="タイトル 1"/>
          <p:cNvSpPr>
            <a:spLocks noGrp="1"/>
          </p:cNvSpPr>
          <p:nvPr>
            <p:ph type="title"/>
          </p:nvPr>
        </p:nvSpPr>
        <p:spPr>
          <a:xfrm>
            <a:off x="467544" y="0"/>
            <a:ext cx="8229600" cy="836712"/>
          </a:xfrm>
        </p:spPr>
        <p:txBody>
          <a:bodyPr>
            <a:normAutofit/>
          </a:bodyPr>
          <a:lstStyle/>
          <a:p>
            <a:r>
              <a:rPr lang="ja-JP" altLang="en-US" b="1" dirty="0">
                <a:latin typeface="HG丸ｺﾞｼｯｸM-PRO" pitchFamily="50" charset="-128"/>
                <a:ea typeface="HG丸ｺﾞｼｯｸM-PRO" pitchFamily="50" charset="-128"/>
              </a:rPr>
              <a:t>事例②</a:t>
            </a:r>
            <a:endParaRPr kumimoji="1" lang="ja-JP" altLang="en-US" b="1" dirty="0">
              <a:latin typeface="HG丸ｺﾞｼｯｸM-PRO" pitchFamily="50" charset="-128"/>
              <a:ea typeface="HG丸ｺﾞｼｯｸM-PRO" pitchFamily="50" charset="-128"/>
            </a:endParaRPr>
          </a:p>
        </p:txBody>
      </p:sp>
      <p:sp>
        <p:nvSpPr>
          <p:cNvPr id="1875" name="コンテンツ プレースホルダ 2"/>
          <p:cNvSpPr>
            <a:spLocks noGrp="1"/>
          </p:cNvSpPr>
          <p:nvPr>
            <p:ph idx="1"/>
          </p:nvPr>
        </p:nvSpPr>
        <p:spPr>
          <a:xfrm>
            <a:off x="0" y="834948"/>
            <a:ext cx="8892480" cy="2227636"/>
          </a:xfrm>
        </p:spPr>
        <p:txBody>
          <a:bodyPr>
            <a:normAutofit/>
          </a:bodyPr>
          <a:lstStyle/>
          <a:p>
            <a:pPr>
              <a:buNone/>
            </a:pPr>
            <a:r>
              <a:rPr lang="ja-JP" altLang="en-US" sz="2000" b="1" dirty="0">
                <a:latin typeface="HG丸ｺﾞｼｯｸM-PRO" pitchFamily="50" charset="-128"/>
                <a:ea typeface="HG丸ｺﾞｼｯｸM-PRO" pitchFamily="50" charset="-128"/>
              </a:rPr>
              <a:t>　</a:t>
            </a:r>
            <a:endParaRPr lang="en-US" altLang="ja-JP" sz="2400" b="1" dirty="0">
              <a:latin typeface="HG丸ｺﾞｼｯｸM-PRO" pitchFamily="50" charset="-128"/>
              <a:ea typeface="HG丸ｺﾞｼｯｸM-PRO" pitchFamily="50" charset="-128"/>
            </a:endParaRPr>
          </a:p>
          <a:p>
            <a:pPr>
              <a:buNone/>
            </a:pPr>
            <a:endParaRPr kumimoji="1" lang="ja-JP" altLang="en-US" sz="2400" dirty="0"/>
          </a:p>
        </p:txBody>
      </p:sp>
      <p:sp>
        <p:nvSpPr>
          <p:cNvPr id="1876" name="コンテンツ プレースホルダ 2"/>
          <p:cNvSpPr txBox="1"/>
          <p:nvPr/>
        </p:nvSpPr>
        <p:spPr>
          <a:xfrm>
            <a:off x="-327298" y="4293348"/>
            <a:ext cx="9363435" cy="277533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800" b="1" i="0" u="none" strike="noStrike" kern="1200" cap="none" spc="0" normalizeH="0" baseline="0" noProof="0" dirty="0">
                <a:ln>
                  <a:noFill/>
                </a:ln>
                <a:solidFill>
                  <a:srgbClr val="04617B"/>
                </a:solidFill>
                <a:effectLst/>
                <a:uLnTx/>
                <a:uFillTx/>
                <a:latin typeface="HG丸ｺﾞｼｯｸM-PRO" pitchFamily="50" charset="-128"/>
                <a:ea typeface="HG丸ｺﾞｼｯｸM-PRO" pitchFamily="50" charset="-128"/>
                <a:cs typeface="+mn-cs"/>
              </a:rPr>
              <a:t>　</a:t>
            </a:r>
            <a:r>
              <a:rPr kumimoji="1" lang="ja-JP" altLang="en-US" sz="3200" b="1" i="0" u="none" strike="noStrike" kern="1200" cap="none" spc="0" normalizeH="0" baseline="0" noProof="0">
                <a:ln>
                  <a:noFill/>
                </a:ln>
                <a:solidFill>
                  <a:srgbClr val="04617B"/>
                </a:solidFill>
                <a:effectLst/>
                <a:uLnTx/>
                <a:uFillTx/>
                <a:latin typeface="HG丸ｺﾞｼｯｸM-PRO"/>
                <a:ea typeface="HG丸ｺﾞｼｯｸM-PRO"/>
                <a:cs typeface="+mn-cs"/>
              </a:rPr>
              <a:t>　・「悪気はないからいじめにはならない」、</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1" i="0" u="none" strike="noStrike" kern="1200" cap="none" spc="0" normalizeH="0" baseline="0" noProof="0">
                <a:ln>
                  <a:noFill/>
                </a:ln>
                <a:solidFill>
                  <a:srgbClr val="04617B"/>
                </a:solidFill>
                <a:effectLst/>
                <a:uLnTx/>
                <a:uFillTx/>
                <a:latin typeface="HG丸ｺﾞｼｯｸM-PRO"/>
                <a:ea typeface="HG丸ｺﾞｼｯｸM-PRO"/>
                <a:cs typeface="+mn-cs"/>
              </a:rPr>
              <a:t>　　「勘違いだからいじめではない」など、い</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1" i="0" u="none" strike="noStrike" kern="1200" cap="none" spc="0" normalizeH="0" baseline="0" noProof="0">
                <a:ln>
                  <a:noFill/>
                </a:ln>
                <a:solidFill>
                  <a:srgbClr val="04617B"/>
                </a:solidFill>
                <a:effectLst/>
                <a:uLnTx/>
                <a:uFillTx/>
                <a:latin typeface="HG丸ｺﾞｼｯｸM-PRO"/>
                <a:ea typeface="HG丸ｺﾞｼｯｸM-PRO"/>
                <a:cs typeface="+mn-cs"/>
              </a:rPr>
              <a:t>　　じめの定義を限定的に捉えず、子どもの被</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1" i="0" u="none" strike="noStrike" kern="1200" cap="none" spc="0" normalizeH="0" baseline="0" noProof="0">
                <a:ln>
                  <a:noFill/>
                </a:ln>
                <a:solidFill>
                  <a:srgbClr val="04617B"/>
                </a:solidFill>
                <a:effectLst/>
                <a:uLnTx/>
                <a:uFillTx/>
                <a:latin typeface="HG丸ｺﾞｼｯｸM-PRO"/>
                <a:ea typeface="HG丸ｺﾞｼｯｸM-PRO"/>
                <a:cs typeface="+mn-cs"/>
              </a:rPr>
              <a:t>　　害性に着目して対応している。</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b="1" i="0" u="none" strike="noStrike" kern="1200" cap="none" spc="0" normalizeH="0" baseline="0" noProof="0" dirty="0">
                <a:ln>
                  <a:noFill/>
                </a:ln>
                <a:solidFill>
                  <a:srgbClr val="04617B"/>
                </a:solidFill>
                <a:effectLst/>
                <a:uLnTx/>
                <a:uFillTx/>
                <a:latin typeface="HG丸ｺﾞｼｯｸM-PRO"/>
                <a:ea typeface="HG丸ｺﾞｼｯｸM-PRO"/>
                <a:cs typeface="+mn-cs"/>
              </a:rPr>
              <a:t>　</a:t>
            </a:r>
            <a:endParaRPr kumimoji="1" lang="ja-JP" altLang="en-US" sz="3200" b="1" i="0" u="none" strike="noStrike" kern="1200" cap="none" spc="0" normalizeH="0" baseline="0" noProof="0" dirty="0">
              <a:ln>
                <a:noFill/>
              </a:ln>
              <a:solidFill>
                <a:srgbClr val="04617B"/>
              </a:solidFill>
              <a:effectLst/>
              <a:uLnTx/>
              <a:uFillTx/>
              <a:latin typeface="HG丸ｺﾞｼｯｸM-PRO"/>
              <a:ea typeface="HG丸ｺﾞｼｯｸM-PRO"/>
              <a:cs typeface="+mn-l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800" b="1" i="0" u="none" strike="noStrike" kern="1200" cap="none" spc="0" normalizeH="0" baseline="0" noProof="0" dirty="0">
                <a:ln>
                  <a:noFill/>
                </a:ln>
                <a:solidFill>
                  <a:srgbClr val="04617B"/>
                </a:solidFill>
                <a:effectLst/>
                <a:uLnTx/>
                <a:uFillTx/>
                <a:latin typeface="HG丸ｺﾞｼｯｸM-PRO" pitchFamily="50" charset="-128"/>
                <a:ea typeface="HG丸ｺﾞｼｯｸM-PRO" pitchFamily="50" charset="-128"/>
                <a:cs typeface="+mn-cs"/>
              </a:rPr>
              <a:t>　　　　</a:t>
            </a:r>
            <a:endParaRPr kumimoji="1" sz="1800" b="1" i="0" u="none" strike="noStrike" kern="1200" cap="none" spc="0" normalizeH="0" baseline="0" noProof="0">
              <a:ln>
                <a:noFill/>
              </a:ln>
              <a:solidFill>
                <a:srgbClr val="04617B"/>
              </a:solidFill>
              <a:effectLst/>
              <a:uLnTx/>
              <a:uFillTx/>
              <a:latin typeface="Arial" pitchFamily="34" charset="0"/>
              <a:ea typeface="ＭＳ Ｐゴシック" pitchFamily="50" charset="-128"/>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3600" b="1" i="0" u="none" strike="noStrike" kern="1200" cap="none" spc="0" normalizeH="0" baseline="0" noProof="0" dirty="0">
              <a:ln>
                <a:noFill/>
              </a:ln>
              <a:solidFill>
                <a:srgbClr val="04617B"/>
              </a:solidFill>
              <a:effectLst/>
              <a:uLnTx/>
              <a:uFillTx/>
              <a:latin typeface="HG丸ｺﾞｼｯｸM-PRO" pitchFamily="50" charset="-128"/>
              <a:ea typeface="HG丸ｺﾞｼｯｸM-PRO" pitchFamily="50" charset="-128"/>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800" b="1" i="0" u="none" strike="noStrike" kern="1200" cap="none" spc="0" normalizeH="0" baseline="0" noProof="0" dirty="0">
                <a:ln>
                  <a:noFill/>
                </a:ln>
                <a:solidFill>
                  <a:srgbClr val="04617B"/>
                </a:solidFill>
                <a:effectLst/>
                <a:uLnTx/>
                <a:uFillTx/>
                <a:latin typeface="HG丸ｺﾞｼｯｸM-PRO" pitchFamily="50" charset="-128"/>
                <a:ea typeface="HG丸ｺﾞｼｯｸM-PRO" pitchFamily="50" charset="-128"/>
                <a:cs typeface="+mn-cs"/>
              </a:rPr>
              <a:t>　</a:t>
            </a:r>
            <a:endParaRPr kumimoji="1" lang="ja-JP" altLang="en-US" sz="2800" b="1" i="0" u="none" strike="noStrike" kern="1200" cap="none" spc="0" normalizeH="0" baseline="0" noProof="0" dirty="0">
              <a:ln>
                <a:noFill/>
              </a:ln>
              <a:solidFill>
                <a:srgbClr val="04617B"/>
              </a:solidFill>
              <a:effectLst/>
              <a:uLnTx/>
              <a:uFillTx/>
              <a:latin typeface="Constantia"/>
              <a:ea typeface="HGP明朝E" panose="02020900000000000000" pitchFamily="18" charset="-128"/>
              <a:cs typeface="+mn-cs"/>
            </a:endParaRPr>
          </a:p>
        </p:txBody>
      </p:sp>
      <p:sp>
        <p:nvSpPr>
          <p:cNvPr id="1877" name="角丸四角形 411"/>
          <p:cNvSpPr/>
          <p:nvPr/>
        </p:nvSpPr>
        <p:spPr>
          <a:xfrm>
            <a:off x="295154" y="3132319"/>
            <a:ext cx="8574380" cy="11610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ＤＦ平成ゴシック体W5"/>
                <a:ea typeface="ＤＦ平成ゴシック体W5"/>
                <a:cs typeface="+mn-cs"/>
              </a:rPr>
              <a:t>学校はいじめの疑いをもって対応</a:t>
            </a:r>
            <a:endParaRPr kumimoji="1" sz="3600" b="1" i="0" u="none" strike="noStrike" kern="1200" cap="none" spc="0" normalizeH="0" baseline="0" noProof="0">
              <a:ln>
                <a:noFill/>
              </a:ln>
              <a:solidFill>
                <a:prstClr val="white"/>
              </a:solidFill>
              <a:effectLst/>
              <a:uLnTx/>
              <a:uFillTx/>
              <a:latin typeface="ＤＦ平成ゴシック体W5"/>
              <a:ea typeface="ＤＦ平成ゴシック体W5"/>
              <a:cs typeface="+mn-cs"/>
            </a:endParaRPr>
          </a:p>
        </p:txBody>
      </p:sp>
      <p:sp>
        <p:nvSpPr>
          <p:cNvPr id="1878" name="コンテンツ プレースホルダ 201"/>
          <p:cNvSpPr/>
          <p:nvPr/>
        </p:nvSpPr>
        <p:spPr>
          <a:xfrm>
            <a:off x="86570" y="903564"/>
            <a:ext cx="8892480" cy="2090405"/>
          </a:xfrm>
          <a:prstGeom prst="rect">
            <a:avLst/>
          </a:prstGeom>
          <a:noFill/>
          <a:ln w="9525">
            <a:noFill/>
            <a:miter lim="800000"/>
            <a:headEnd/>
            <a:tailEnd/>
          </a:ln>
        </p:spPr>
        <p:txBody>
          <a:bodyPr>
            <a:normAutofit fontScale="62500" lnSpcReduction="200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marR="0" lvl="0" indent="0" algn="l" defTabSz="914400" rtl="0" eaLnBrk="0" fontAlgn="base" latinLnBrk="0" hangingPunct="0">
              <a:lnSpc>
                <a:spcPct val="120000"/>
              </a:lnSpc>
              <a:spcBef>
                <a:spcPct val="20000"/>
              </a:spcBef>
              <a:spcAft>
                <a:spcPct val="0"/>
              </a:spcAft>
              <a:buClr>
                <a:srgbClr val="0BD0D9"/>
              </a:buClr>
              <a:buSzPct val="95000"/>
              <a:buFont typeface="Wingdings 2" pitchFamily="18" charset="2"/>
              <a:buNone/>
              <a:tabLst/>
              <a:defRPr/>
            </a:pPr>
            <a:r>
              <a:rPr kumimoji="1" lang="ja-JP" altLang="en-US" sz="3200" b="1" i="0" u="none" strike="noStrike" kern="1200" cap="none" spc="0" normalizeH="0" baseline="0" noProof="0">
                <a:ln>
                  <a:noFill/>
                </a:ln>
                <a:solidFill>
                  <a:prstClr val="black"/>
                </a:solidFill>
                <a:effectLst/>
                <a:uLnTx/>
                <a:uFillTx/>
                <a:latin typeface="HG丸ｺﾞｼｯｸM-PRO"/>
                <a:ea typeface="HG丸ｺﾞｼｯｸM-PRO"/>
                <a:cs typeface="+mn-lt"/>
              </a:rPr>
              <a:t>　児童Ａは、児童Ｂがいままで学校に着てきたことのない服を着ていることに気づき、Ｂを喜ばせようと</a:t>
            </a:r>
            <a:r>
              <a:rPr kumimoji="1" lang="ja-JP" altLang="en-US" sz="3200" b="1" i="0" u="sng" strike="noStrike" kern="1200" cap="none" spc="0" normalizeH="0" baseline="0" noProof="0">
                <a:ln>
                  <a:noFill/>
                </a:ln>
                <a:solidFill>
                  <a:prstClr val="black"/>
                </a:solidFill>
                <a:effectLst/>
                <a:uLnTx/>
                <a:uFillTx/>
                <a:latin typeface="HG丸ｺﾞｼｯｸM-PRO"/>
                <a:ea typeface="HG丸ｺﾞｼｯｸM-PRO"/>
                <a:cs typeface="+mn-lt"/>
              </a:rPr>
              <a:t>「その服、すごく似合っているよ」と言った</a:t>
            </a:r>
            <a:r>
              <a:rPr kumimoji="1" lang="ja-JP" altLang="en-US" sz="3200" b="1" i="0" u="none" strike="noStrike" kern="1200" cap="none" spc="0" normalizeH="0" baseline="0" noProof="0">
                <a:ln>
                  <a:noFill/>
                </a:ln>
                <a:solidFill>
                  <a:prstClr val="black"/>
                </a:solidFill>
                <a:effectLst/>
                <a:uLnTx/>
                <a:uFillTx/>
                <a:latin typeface="HG丸ｺﾞｼｯｸM-PRO"/>
                <a:ea typeface="HG丸ｺﾞｼｯｸM-PRO"/>
                <a:cs typeface="+mn-lt"/>
              </a:rPr>
              <a:t>。</a:t>
            </a:r>
          </a:p>
          <a:p>
            <a:pPr marL="0" marR="0" lvl="0" indent="0" algn="l" defTabSz="914400" rtl="0" eaLnBrk="0" fontAlgn="base" latinLnBrk="0" hangingPunct="0">
              <a:lnSpc>
                <a:spcPct val="120000"/>
              </a:lnSpc>
              <a:spcBef>
                <a:spcPct val="20000"/>
              </a:spcBef>
              <a:spcAft>
                <a:spcPct val="0"/>
              </a:spcAft>
              <a:buClr>
                <a:srgbClr val="0BD0D9"/>
              </a:buClr>
              <a:buSzPct val="95000"/>
              <a:buFont typeface="Wingdings 2" pitchFamily="18" charset="2"/>
              <a:buNone/>
              <a:tabLst/>
              <a:defRPr/>
            </a:pPr>
            <a:r>
              <a:rPr kumimoji="1" lang="ja-JP" altLang="en-US" sz="3200" b="1" i="0" u="none" strike="noStrike" kern="1200" cap="none" spc="0" normalizeH="0" baseline="0" noProof="0">
                <a:ln>
                  <a:noFill/>
                </a:ln>
                <a:solidFill>
                  <a:prstClr val="black"/>
                </a:solidFill>
                <a:effectLst/>
                <a:uLnTx/>
                <a:uFillTx/>
                <a:latin typeface="HG丸ｺﾞｼｯｸM-PRO"/>
                <a:ea typeface="HG丸ｺﾞｼｯｸM-PRO"/>
                <a:cs typeface="+mn-lt"/>
              </a:rPr>
              <a:t>　ところが、Ｂの着ていた服は、７歳年上のいとこからもらった古着であったため、ＢはＡから「あなたには流行遅れの古着がよく似合う」と言われたのだと感じ、ひどくショックを受けて、その後、不登校になった。 </a:t>
            </a:r>
          </a:p>
        </p:txBody>
      </p:sp>
    </p:spTree>
    <p:extLst>
      <p:ext uri="{BB962C8B-B14F-4D97-AF65-F5344CB8AC3E}">
        <p14:creationId xmlns:p14="http://schemas.microsoft.com/office/powerpoint/2010/main" val="212858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77"/>
                                        </p:tgtEl>
                                        <p:attrNameLst>
                                          <p:attrName>style.visibility</p:attrName>
                                        </p:attrNameLst>
                                      </p:cBhvr>
                                      <p:to>
                                        <p:strVal val="visible"/>
                                      </p:to>
                                    </p:set>
                                    <p:anim calcmode="lin" valueType="num">
                                      <p:cBhvr additive="base">
                                        <p:cTn id="7" dur="500" fill="hold"/>
                                        <p:tgtEl>
                                          <p:spTgt spid="1877"/>
                                        </p:tgtEl>
                                        <p:attrNameLst>
                                          <p:attrName>ppt_x</p:attrName>
                                        </p:attrNameLst>
                                      </p:cBhvr>
                                      <p:tavLst>
                                        <p:tav tm="0">
                                          <p:val>
                                            <p:strVal val="#ppt_x"/>
                                          </p:val>
                                        </p:tav>
                                        <p:tav tm="100000">
                                          <p:val>
                                            <p:strVal val="#ppt_x"/>
                                          </p:val>
                                        </p:tav>
                                      </p:tavLst>
                                    </p:anim>
                                    <p:anim calcmode="lin" valueType="num">
                                      <p:cBhvr additive="base">
                                        <p:cTn id="8" dur="500" fill="hold"/>
                                        <p:tgtEl>
                                          <p:spTgt spid="187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76"/>
                                        </p:tgtEl>
                                        <p:attrNameLst>
                                          <p:attrName>style.visibility</p:attrName>
                                        </p:attrNameLst>
                                      </p:cBhvr>
                                      <p:to>
                                        <p:strVal val="visible"/>
                                      </p:to>
                                    </p:set>
                                    <p:anim calcmode="lin" valueType="num">
                                      <p:cBhvr additive="base">
                                        <p:cTn id="11" dur="500" fill="hold"/>
                                        <p:tgtEl>
                                          <p:spTgt spid="1876"/>
                                        </p:tgtEl>
                                        <p:attrNameLst>
                                          <p:attrName>ppt_x</p:attrName>
                                        </p:attrNameLst>
                                      </p:cBhvr>
                                      <p:tavLst>
                                        <p:tav tm="0">
                                          <p:val>
                                            <p:strVal val="#ppt_x"/>
                                          </p:val>
                                        </p:tav>
                                        <p:tav tm="100000">
                                          <p:val>
                                            <p:strVal val="#ppt_x"/>
                                          </p:val>
                                        </p:tav>
                                      </p:tavLst>
                                    </p:anim>
                                    <p:anim calcmode="lin" valueType="num">
                                      <p:cBhvr additive="base">
                                        <p:cTn id="12" dur="500" fill="hold"/>
                                        <p:tgtEl>
                                          <p:spTgt spid="18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6" grpId="0" animBg="1" autoUpdateAnimBg="0"/>
      <p:bldP spid="1877"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884" name="タイトル 1"/>
          <p:cNvSpPr txBox="1"/>
          <p:nvPr/>
        </p:nvSpPr>
        <p:spPr>
          <a:xfrm>
            <a:off x="-170676" y="572154"/>
            <a:ext cx="9314676" cy="1056846"/>
          </a:xfrm>
          <a:prstGeom prst="rect">
            <a:avLst/>
          </a:prstGeom>
        </p:spPr>
        <p:txBody>
          <a:bodyPr/>
          <a:lstStyle/>
          <a:p>
            <a:pPr marL="0" marR="0" lvl="0" indent="0" algn="ctr" defTabSz="914400" rtl="0" eaLnBrk="0" fontAlgn="auto" latinLnBrk="0" hangingPunct="0">
              <a:lnSpc>
                <a:spcPts val="2000"/>
              </a:lnSpc>
              <a:spcBef>
                <a:spcPts val="0"/>
              </a:spcBef>
              <a:spcAft>
                <a:spcPts val="180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高知県　国・公・私立学校</a:t>
            </a:r>
          </a:p>
          <a:p>
            <a:pPr marL="0" marR="0" lvl="0" indent="0" algn="ctr" defTabSz="914400" rtl="0" eaLnBrk="0" fontAlgn="auto" latinLnBrk="0" hangingPunct="0">
              <a:lnSpc>
                <a:spcPts val="2000"/>
              </a:lnSpc>
              <a:spcBef>
                <a:spcPts val="0"/>
              </a:spcBef>
              <a:spcAft>
                <a:spcPts val="180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いじめ認知件数の推移（件）</a:t>
            </a:r>
          </a:p>
        </p:txBody>
      </p:sp>
      <p:pic>
        <p:nvPicPr>
          <p:cNvPr id="1885" name="オブジェクト 1142"/>
          <p:cNvPicPr>
            <a:picLocks noChangeAspect="1"/>
          </p:cNvPicPr>
          <p:nvPr/>
        </p:nvPicPr>
        <p:blipFill>
          <a:blip r:embed="rId1"/>
          <a:stretch>
            <a:fillRect/>
          </a:stretch>
        </p:blipFill>
        <p:spPr>
          <a:xfrm>
            <a:off x="1390656" y="1629000"/>
            <a:ext cx="6650693" cy="4388551"/>
          </a:xfrm>
          <a:prstGeom prst="rect">
            <a:avLst/>
          </a:prstGeom>
          <a:ln>
            <a:solidFill>
              <a:sysClr val="windowText" lastClr="000000"/>
            </a:solidFill>
          </a:ln>
        </p:spPr>
      </p:pic>
    </p:spTree>
    <p:extLst>
      <p:ext uri="{BB962C8B-B14F-4D97-AF65-F5344CB8AC3E}">
        <p14:creationId xmlns:p14="http://schemas.microsoft.com/office/powerpoint/2010/main" val="349939722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891" name="角丸四角形 11"/>
          <p:cNvSpPr/>
          <p:nvPr/>
        </p:nvSpPr>
        <p:spPr>
          <a:xfrm>
            <a:off x="179512" y="602388"/>
            <a:ext cx="4032448" cy="1332048"/>
          </a:xfrm>
          <a:prstGeom prst="roundRect">
            <a:avLst/>
          </a:prstGeom>
          <a:ln>
            <a:noFill/>
          </a:ln>
          <a:effectLst/>
          <a:scene3d>
            <a:camera prst="orthographicFront"/>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いじめ認知の考え方</a:t>
            </a:r>
          </a:p>
        </p:txBody>
      </p:sp>
      <p:sp>
        <p:nvSpPr>
          <p:cNvPr id="1892" name="正方形/長方形 20"/>
          <p:cNvSpPr/>
          <p:nvPr/>
        </p:nvSpPr>
        <p:spPr>
          <a:xfrm>
            <a:off x="250825" y="2897212"/>
            <a:ext cx="4033839" cy="3051175"/>
          </a:xfrm>
          <a:prstGeom prst="rect">
            <a:avLst/>
          </a:prstGeom>
        </p:spPr>
        <p:style>
          <a:lnRef idx="2">
            <a:schemeClr val="dk1"/>
          </a:lnRef>
          <a:fillRef idx="1">
            <a:schemeClr val="lt1"/>
          </a:fillRef>
          <a:effectRef idx="0">
            <a:schemeClr val="dk1"/>
          </a:effectRef>
          <a:fontRef idx="minor">
            <a:schemeClr val="dk1"/>
          </a:fontRef>
        </p:style>
        <p:txBody>
          <a:bodyPr/>
          <a:lstStyle/>
          <a:p>
            <a:pPr marL="0" marR="0" lvl="0" indent="0" algn="ctr" defTabSz="914400" rtl="0" eaLnBrk="1" fontAlgn="auto" latinLnBrk="0" hangingPunct="1">
              <a:lnSpc>
                <a:spcPct val="150000"/>
              </a:lnSpc>
              <a:spcBef>
                <a:spcPts val="120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いじめの認知件数が</a:t>
            </a:r>
            <a:endParaRPr kumimoji="1" lang="en-US" altLang="ja-JP" sz="3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多い学校</a:t>
            </a:r>
          </a:p>
        </p:txBody>
      </p:sp>
      <p:sp>
        <p:nvSpPr>
          <p:cNvPr id="1893" name="正方形/長方形 22"/>
          <p:cNvSpPr/>
          <p:nvPr/>
        </p:nvSpPr>
        <p:spPr>
          <a:xfrm>
            <a:off x="5003800" y="4602187"/>
            <a:ext cx="3889375" cy="1635125"/>
          </a:xfrm>
          <a:prstGeom prst="rect">
            <a:avLst/>
          </a:prstGeom>
          <a:solidFill>
            <a:srgbClr val="FFCCCC"/>
          </a:solidFill>
          <a:ln>
            <a:no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いじめやその疑いを</a:t>
            </a:r>
            <a:endParaRPr kumimoji="1" lang="en-US" altLang="ja-JP" sz="2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ts val="3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積極的に見つけ、</a:t>
            </a:r>
            <a:endParaRPr kumimoji="1" lang="en-US" altLang="ja-JP" sz="2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ts val="3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解消に向けた取組の</a:t>
            </a:r>
            <a:endParaRPr kumimoji="1" lang="en-US" altLang="ja-JP" sz="2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ts val="3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スタートラインにいる学校</a:t>
            </a:r>
          </a:p>
        </p:txBody>
      </p:sp>
      <p:sp>
        <p:nvSpPr>
          <p:cNvPr id="1894" name="星 5 25"/>
          <p:cNvSpPr/>
          <p:nvPr/>
        </p:nvSpPr>
        <p:spPr>
          <a:xfrm rot="900000">
            <a:off x="8376821" y="5001478"/>
            <a:ext cx="539523" cy="537797"/>
          </a:xfrm>
          <a:prstGeom prst="star5">
            <a:avLst/>
          </a:prstGeom>
          <a:solidFill>
            <a:srgbClr val="FFFF00"/>
          </a:solidFill>
          <a:ln w="12700">
            <a:noFill/>
          </a:ln>
          <a:effectLst>
            <a:glow rad="228600">
              <a:srgbClr val="FF0000">
                <a:alpha val="40000"/>
              </a:srgbClr>
            </a:glow>
          </a:effectLst>
          <a:scene3d>
            <a:camera prst="orthographicFront"/>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95" name="正方形/長方形 27"/>
          <p:cNvSpPr/>
          <p:nvPr/>
        </p:nvSpPr>
        <p:spPr>
          <a:xfrm>
            <a:off x="5003800" y="2492399"/>
            <a:ext cx="3889375" cy="1655763"/>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いじめが多く発生している</a:t>
            </a:r>
            <a:endParaRPr kumimoji="1" lang="en-US" altLang="ja-JP" sz="2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ts val="3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課題の多い学校</a:t>
            </a:r>
          </a:p>
        </p:txBody>
      </p:sp>
      <p:sp>
        <p:nvSpPr>
          <p:cNvPr id="1896" name="不等号 33"/>
          <p:cNvSpPr/>
          <p:nvPr/>
        </p:nvSpPr>
        <p:spPr>
          <a:xfrm>
            <a:off x="4284663" y="3068662"/>
            <a:ext cx="719137" cy="504825"/>
          </a:xfrm>
          <a:prstGeom prst="mathNot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97" name="等号 34"/>
          <p:cNvSpPr/>
          <p:nvPr/>
        </p:nvSpPr>
        <p:spPr>
          <a:xfrm>
            <a:off x="4284663" y="5167337"/>
            <a:ext cx="719137" cy="503237"/>
          </a:xfrm>
          <a:prstGeom prst="mathEqual">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1898" name="図 23" descr="school.png"/>
          <p:cNvPicPr>
            <a:picLocks noChangeAspect="1"/>
          </p:cNvPicPr>
          <p:nvPr/>
        </p:nvPicPr>
        <p:blipFill>
          <a:blip r:embed="rId1"/>
          <a:stretch>
            <a:fillRect/>
          </a:stretch>
        </p:blipFill>
        <p:spPr>
          <a:xfrm>
            <a:off x="1008063" y="4370412"/>
            <a:ext cx="2519363" cy="1587500"/>
          </a:xfrm>
          <a:prstGeom prst="rect">
            <a:avLst/>
          </a:prstGeom>
          <a:noFill/>
          <a:ln w="9525">
            <a:noFill/>
            <a:miter lim="800000"/>
            <a:headEnd/>
            <a:tailEnd/>
          </a:ln>
        </p:spPr>
      </p:pic>
    </p:spTree>
    <p:extLst>
      <p:ext uri="{BB962C8B-B14F-4D97-AF65-F5344CB8AC3E}">
        <p14:creationId xmlns:p14="http://schemas.microsoft.com/office/powerpoint/2010/main" val="193882037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04" name="四角形 2324"/>
          <p:cNvSpPr>
            <a:spLocks noGrp="1"/>
          </p:cNvSpPr>
          <p:nvPr>
            <p:ph type="sldNum" sz="quarter" idx="12"/>
          </p:nvPr>
        </p:nvSpPr>
        <p:spPr>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66BC986-8573-4CB6-88B5-EB50399B64A0}"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ja-JP" altLang="en-US" sz="1200" b="0" i="0" u="none" strike="noStrike" kern="1200" cap="none" spc="0" normalizeH="0" baseline="0" noProof="0" dirty="0">
              <a:ln>
                <a:noFill/>
              </a:ln>
              <a:solidFill>
                <a:prstClr val="black">
                  <a:tint val="75000"/>
                </a:prstClr>
              </a:solidFill>
              <a:effectLst/>
              <a:uLnTx/>
              <a:uFillTx/>
              <a:latin typeface="Arial" charset="0"/>
              <a:ea typeface="ＭＳ Ｐゴシック" charset="-128"/>
              <a:cs typeface="+mn-cs"/>
            </a:endParaRPr>
          </a:p>
        </p:txBody>
      </p:sp>
      <p:pic>
        <p:nvPicPr>
          <p:cNvPr id="1905" name="四角形 2323"/>
          <p:cNvPicPr>
            <a:picLocks noGrp="1"/>
          </p:cNvPicPr>
          <p:nvPr>
            <p:ph idx="1"/>
          </p:nvPr>
        </p:nvPicPr>
        <p:blipFill>
          <a:blip r:embed="rId1"/>
          <a:srcRect l="10840" t="8934" r="25543" b="19785"/>
          <a:stretch>
            <a:fillRect/>
          </a:stretch>
        </p:blipFill>
        <p:spPr>
          <a:xfrm>
            <a:off x="468000" y="477000"/>
            <a:ext cx="8260620" cy="5204031"/>
          </a:xfrm>
          <a:prstGeom prst="rect">
            <a:avLst/>
          </a:prstGeom>
        </p:spPr>
      </p:pic>
      <p:sp>
        <p:nvSpPr>
          <p:cNvPr id="1906" name="テキスト 2329"/>
          <p:cNvSpPr txBox="1"/>
          <p:nvPr/>
        </p:nvSpPr>
        <p:spPr>
          <a:xfrm>
            <a:off x="3518116" y="5877000"/>
            <a:ext cx="5301884" cy="583883"/>
          </a:xfrm>
          <a:prstGeom prst="rect">
            <a:avLst/>
          </a:prstGeom>
          <a:ln>
            <a:solidFill>
              <a:schemeClr val="tx1"/>
            </a:solidFill>
          </a:ln>
        </p:spPr>
        <p:txBody>
          <a:bodyPr vert="horz"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lang="ja-JP" altLang="en-US"/>
            </a:pPr>
            <a:r>
              <a:rPr kumimoji="1" lang="ja-JP" altLang="en-US" sz="16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「今すぐ！　家庭でできるいじめ対策ハンドブック」</a:t>
            </a:r>
          </a:p>
          <a:p>
            <a:pPr marL="0" marR="0" lvl="0" indent="0" algn="l" defTabSz="914400" rtl="0" eaLnBrk="1" fontAlgn="base" latinLnBrk="0" hangingPunct="1">
              <a:lnSpc>
                <a:spcPct val="100000"/>
              </a:lnSpc>
              <a:spcBef>
                <a:spcPct val="0"/>
              </a:spcBef>
              <a:spcAft>
                <a:spcPct val="0"/>
              </a:spcAft>
              <a:buClrTx/>
              <a:buSzTx/>
              <a:buFontTx/>
              <a:buNone/>
              <a:tabLst/>
              <a:defRPr lang="ja-JP" altLang="en-US"/>
            </a:pPr>
            <a:r>
              <a:rPr kumimoji="1" lang="ja-JP" altLang="en-US" sz="16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　　　　　　　　　　公益社団法人　日本ＰＴＡ全国協議会　より</a:t>
            </a:r>
            <a:endParaRPr kumimoji="1" lang="ja-JP" altLang="en-US" sz="18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2409598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12" name="角丸四角形 266"/>
          <p:cNvSpPr/>
          <p:nvPr/>
        </p:nvSpPr>
        <p:spPr>
          <a:xfrm>
            <a:off x="1547106" y="2070165"/>
            <a:ext cx="5832894" cy="1574835"/>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tileRect/>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ot="0" vertOverflow="overflow" horzOverflow="overflow" wrap="square" numCol="1" spcCol="0" rtlCol="0" fromWordArt="0" anchor="ctr" anchorCtr="0" forceAA="0" compatLnSpc="1"/>
          <a:lstStyle>
            <a:defPPr>
              <a:defRPr lang="ja-JP"/>
            </a:defPPr>
            <a:lvl1pPr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5pPr>
            <a:lvl6pPr marL="2286000" algn="l" defTabSz="914400" rtl="0" eaLnBrk="1" latinLnBrk="0" hangingPunct="1">
              <a:defRPr kumimoji="1" kern="1200">
                <a:solidFill>
                  <a:sysClr val="windowText" lastClr="000000"/>
                </a:solidFill>
                <a:latin typeface="Arial" pitchFamily="34" charset="0"/>
                <a:ea typeface="ＭＳ Ｐゴシック" pitchFamily="50" charset="-128"/>
                <a:cs typeface="+mn-cs"/>
              </a:defRPr>
            </a:lvl6pPr>
            <a:lvl7pPr marL="2743200" algn="l" defTabSz="914400" rtl="0" eaLnBrk="1" latinLnBrk="0" hangingPunct="1">
              <a:defRPr kumimoji="1" kern="1200">
                <a:solidFill>
                  <a:sysClr val="windowText" lastClr="000000"/>
                </a:solidFill>
                <a:latin typeface="Arial" pitchFamily="34" charset="0"/>
                <a:ea typeface="ＭＳ Ｐゴシック" pitchFamily="50" charset="-128"/>
                <a:cs typeface="+mn-cs"/>
              </a:defRPr>
            </a:lvl7pPr>
            <a:lvl8pPr marL="3200400" algn="l" defTabSz="914400" rtl="0" eaLnBrk="1" latinLnBrk="0" hangingPunct="1">
              <a:defRPr kumimoji="1" kern="1200">
                <a:solidFill>
                  <a:sysClr val="windowText" lastClr="000000"/>
                </a:solidFill>
                <a:latin typeface="Arial" pitchFamily="34" charset="0"/>
                <a:ea typeface="ＭＳ Ｐゴシック" pitchFamily="50" charset="-128"/>
                <a:cs typeface="+mn-cs"/>
              </a:defRPr>
            </a:lvl8pPr>
            <a:lvl9pPr marL="3657600" algn="l" defTabSz="914400" rtl="0" eaLnBrk="1" latinLnBrk="0" hangingPunct="1">
              <a:defRPr kumimoji="1" kern="1200">
                <a:solidFill>
                  <a:sysClr val="windowText" lastClr="000000"/>
                </a:solidFill>
                <a:latin typeface="Arial"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1" lang="ja-JP" altLang="en-US" sz="5400" b="0" i="0" u="none" strike="noStrike" kern="100" cap="none" spc="0" normalizeH="0" baseline="0" noProof="0">
                <a:ln>
                  <a:noFill/>
                </a:ln>
                <a:solidFill>
                  <a:sysClr val="window" lastClr="FFFFFF"/>
                </a:solidFill>
                <a:effectLst/>
                <a:uLnTx/>
                <a:uFillTx/>
                <a:latin typeface="Century"/>
                <a:ea typeface="ＭＳ ゴシック" panose="020B0609070205080204" pitchFamily="49" charset="-128"/>
                <a:cs typeface="Times New Roman" panose="02020603050405020304" pitchFamily="18" charset="0"/>
              </a:rPr>
              <a:t>いじめの構造</a:t>
            </a:r>
            <a:endParaRPr kumimoji="1" lang="ja-JP" altLang="en-US" sz="1050" b="0" i="0" u="none" strike="noStrike" kern="100" cap="none" spc="0" normalizeH="0" baseline="0" noProof="0">
              <a:ln>
                <a:noFill/>
              </a:ln>
              <a:solidFill>
                <a:sysClr val="windowText" lastClr="000000"/>
              </a:solidFill>
              <a:effectLst/>
              <a:uLnTx/>
              <a:uFillTx/>
              <a:latin typeface="Arial" pitchFamily="34"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22041634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18" name="正方形/長方形 3"/>
          <p:cNvSpPr/>
          <p:nvPr/>
        </p:nvSpPr>
        <p:spPr>
          <a:xfrm>
            <a:off x="1331914" y="189000"/>
            <a:ext cx="6121400" cy="865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srgbClr val="000099"/>
                </a:solidFill>
                <a:effectLst/>
                <a:uLnTx/>
                <a:uFillTx/>
                <a:latin typeface="メイリオ" pitchFamily="50" charset="-128"/>
                <a:ea typeface="メイリオ" pitchFamily="50" charset="-128"/>
                <a:cs typeface="メイリオ" pitchFamily="50" charset="-128"/>
              </a:rPr>
              <a:t>いじめの構造</a:t>
            </a:r>
          </a:p>
        </p:txBody>
      </p:sp>
      <p:sp>
        <p:nvSpPr>
          <p:cNvPr id="1919" name="テキスト ボックス 20"/>
          <p:cNvSpPr txBox="1"/>
          <p:nvPr/>
        </p:nvSpPr>
        <p:spPr>
          <a:xfrm>
            <a:off x="9540552" y="980728"/>
            <a:ext cx="3528392" cy="36843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endParaRPr>
          </a:p>
        </p:txBody>
      </p:sp>
      <p:pic>
        <p:nvPicPr>
          <p:cNvPr id="1920" name="オブジェクト 252"/>
          <p:cNvPicPr>
            <a:picLocks noChangeAspect="1"/>
          </p:cNvPicPr>
          <p:nvPr/>
        </p:nvPicPr>
        <p:blipFill>
          <a:blip r:embed="rId1"/>
          <a:srcRect l="5046" t="29352" r="50607" b="14911"/>
          <a:stretch>
            <a:fillRect/>
          </a:stretch>
        </p:blipFill>
        <p:spPr>
          <a:xfrm>
            <a:off x="9355" y="837000"/>
            <a:ext cx="9126522" cy="5694327"/>
          </a:xfrm>
          <a:prstGeom prst="rect">
            <a:avLst/>
          </a:prstGeom>
        </p:spPr>
      </p:pic>
    </p:spTree>
    <p:extLst>
      <p:ext uri="{BB962C8B-B14F-4D97-AF65-F5344CB8AC3E}">
        <p14:creationId xmlns:p14="http://schemas.microsoft.com/office/powerpoint/2010/main" val="1783016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1000"/>
                                        <p:tgtEl>
                                          <p:spTgt spid="1918"/>
                                        </p:tgtEl>
                                      </p:cBhvr>
                                    </p:animEffect>
                                    <p:set>
                                      <p:cBhvr>
                                        <p:cTn id="7" dur="1" fill="hold">
                                          <p:stCondLst>
                                            <p:cond delay="999"/>
                                          </p:stCondLst>
                                        </p:cTn>
                                        <p:tgtEl>
                                          <p:spTgt spid="19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26" name="テキスト ボックス 20"/>
          <p:cNvSpPr txBox="1"/>
          <p:nvPr/>
        </p:nvSpPr>
        <p:spPr>
          <a:xfrm>
            <a:off x="9540552" y="980728"/>
            <a:ext cx="3528392" cy="36843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endParaRPr>
          </a:p>
        </p:txBody>
      </p:sp>
      <p:pic>
        <p:nvPicPr>
          <p:cNvPr id="1927" name="オブジェクト 253"/>
          <p:cNvPicPr>
            <a:picLocks noChangeAspect="1"/>
          </p:cNvPicPr>
          <p:nvPr/>
        </p:nvPicPr>
        <p:blipFill>
          <a:blip r:embed="rId1"/>
          <a:srcRect l="5046" t="29352" r="50607" b="14911"/>
          <a:stretch>
            <a:fillRect/>
          </a:stretch>
        </p:blipFill>
        <p:spPr>
          <a:xfrm>
            <a:off x="17480" y="1163674"/>
            <a:ext cx="9126522" cy="5694327"/>
          </a:xfrm>
          <a:prstGeom prst="rect">
            <a:avLst/>
          </a:prstGeom>
        </p:spPr>
      </p:pic>
      <p:sp>
        <p:nvSpPr>
          <p:cNvPr id="1928" name="正方形/長方形 22"/>
          <p:cNvSpPr/>
          <p:nvPr/>
        </p:nvSpPr>
        <p:spPr>
          <a:xfrm>
            <a:off x="436378" y="0"/>
            <a:ext cx="6769472" cy="865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srgbClr val="000099"/>
                </a:solidFill>
                <a:effectLst/>
                <a:uLnTx/>
                <a:uFillTx/>
                <a:latin typeface="HGS創英角ｺﾞｼｯｸUB" pitchFamily="50" charset="-128"/>
                <a:ea typeface="HGS創英角ｺﾞｼｯｸUB" pitchFamily="50" charset="-128"/>
                <a:cs typeface="メイリオ" pitchFamily="50" charset="-128"/>
              </a:rPr>
              <a:t>学校・</a:t>
            </a:r>
            <a:r>
              <a:rPr kumimoji="1" lang="ja-JP" altLang="en-US" sz="5400" b="0" i="0" u="none" strike="noStrike" kern="1200" cap="none" spc="0" normalizeH="0" baseline="0" noProof="0" dirty="0" smtClean="0">
                <a:ln>
                  <a:noFill/>
                </a:ln>
                <a:solidFill>
                  <a:srgbClr val="000099"/>
                </a:solidFill>
                <a:effectLst/>
                <a:uLnTx/>
                <a:uFillTx/>
                <a:latin typeface="HGS創英角ｺﾞｼｯｸUB" pitchFamily="50" charset="-128"/>
                <a:ea typeface="HGS創英角ｺﾞｼｯｸUB" pitchFamily="50" charset="-128"/>
                <a:cs typeface="メイリオ" pitchFamily="50" charset="-128"/>
              </a:rPr>
              <a:t>家庭で</a:t>
            </a:r>
            <a:endParaRPr kumimoji="1" lang="ja-JP" altLang="en-US" sz="5400" b="0" i="0" u="none" strike="noStrike" kern="1200" cap="none" spc="0" normalizeH="0" baseline="0" noProof="0" dirty="0">
              <a:ln>
                <a:noFill/>
              </a:ln>
              <a:solidFill>
                <a:srgbClr val="000099"/>
              </a:solidFill>
              <a:effectLst/>
              <a:uLnTx/>
              <a:uFillTx/>
              <a:latin typeface="HGS創英角ｺﾞｼｯｸUB" pitchFamily="50" charset="-128"/>
              <a:ea typeface="HGS創英角ｺﾞｼｯｸUB" pitchFamily="50" charset="-128"/>
              <a:cs typeface="メイリオ" pitchFamily="50" charset="-128"/>
            </a:endParaRPr>
          </a:p>
        </p:txBody>
      </p:sp>
      <p:sp>
        <p:nvSpPr>
          <p:cNvPr id="1929" name="角丸四角形 21"/>
          <p:cNvSpPr/>
          <p:nvPr/>
        </p:nvSpPr>
        <p:spPr>
          <a:xfrm>
            <a:off x="828200" y="1629000"/>
            <a:ext cx="7488832" cy="4248472"/>
          </a:xfrm>
          <a:prstGeom prst="roundRect">
            <a:avLst>
              <a:gd name="adj" fmla="val 25789"/>
            </a:avLst>
          </a:prstGeom>
          <a:solidFill>
            <a:srgbClr val="FF6600">
              <a:alpha val="24000"/>
            </a:srgbClr>
          </a:solid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1" fontAlgn="base" latinLnBrk="0" hangingPunct="1">
              <a:lnSpc>
                <a:spcPts val="4000"/>
              </a:lnSpc>
              <a:spcBef>
                <a:spcPct val="0"/>
              </a:spcBef>
              <a:spcAft>
                <a:spcPct val="0"/>
              </a:spcAft>
              <a:buClrTx/>
              <a:buSzTx/>
              <a:buFontTx/>
              <a:buNone/>
              <a:tabLst/>
              <a:defRPr/>
            </a:pPr>
            <a:r>
              <a:rPr kumimoji="1" lang="ja-JP" altLang="en-US" sz="8800" b="0" i="0" u="none" strike="noStrike" kern="1200" cap="none" spc="0" normalizeH="0" baseline="0" noProof="0" dirty="0">
                <a:ln>
                  <a:noFill/>
                </a:ln>
                <a:solidFill>
                  <a:prstClr val="white"/>
                </a:solidFill>
                <a:effectLst/>
                <a:uLnTx/>
                <a:uFillTx/>
                <a:latin typeface="HGP創英角ﾎﾟｯﾌﾟ体" pitchFamily="50" charset="-128"/>
                <a:ea typeface="HGP創英角ﾎﾟｯﾌﾟ体" pitchFamily="50" charset="-128"/>
                <a:cs typeface="+mn-cs"/>
              </a:rPr>
              <a:t>安心して</a:t>
            </a:r>
            <a:endParaRPr kumimoji="1" lang="en-US" altLang="ja-JP" sz="8800" b="0" i="0" u="none" strike="noStrike" kern="1200" cap="none" spc="0" normalizeH="0" baseline="0" noProof="0" dirty="0">
              <a:ln>
                <a:noFill/>
              </a:ln>
              <a:solidFill>
                <a:prstClr val="white"/>
              </a:solidFill>
              <a:effectLst/>
              <a:uLnTx/>
              <a:uFillTx/>
              <a:latin typeface="HGP創英角ﾎﾟｯﾌﾟ体" pitchFamily="50" charset="-128"/>
              <a:ea typeface="HGP創英角ﾎﾟｯﾌﾟ体" pitchFamily="50" charset="-128"/>
              <a:cs typeface="+mn-cs"/>
            </a:endParaRPr>
          </a:p>
          <a:p>
            <a:pPr marL="0" marR="0" lvl="0" indent="0" algn="ctr" defTabSz="914400" rtl="0" eaLnBrk="1" fontAlgn="base" latinLnBrk="0" hangingPunct="1">
              <a:lnSpc>
                <a:spcPts val="4000"/>
              </a:lnSpc>
              <a:spcBef>
                <a:spcPct val="0"/>
              </a:spcBef>
              <a:spcAft>
                <a:spcPct val="0"/>
              </a:spcAft>
              <a:buClrTx/>
              <a:buSzTx/>
              <a:buFontTx/>
              <a:buNone/>
              <a:tabLst/>
              <a:defRPr/>
            </a:pPr>
            <a:endParaRPr kumimoji="1" lang="en-US" altLang="ja-JP" sz="8800" b="0" i="0" u="none" strike="noStrike" kern="1200" cap="none" spc="0" normalizeH="0" baseline="0" noProof="0" dirty="0">
              <a:ln>
                <a:noFill/>
              </a:ln>
              <a:solidFill>
                <a:prstClr val="white"/>
              </a:solidFill>
              <a:effectLst/>
              <a:uLnTx/>
              <a:uFillTx/>
              <a:latin typeface="HGP創英角ﾎﾟｯﾌﾟ体" pitchFamily="50" charset="-128"/>
              <a:ea typeface="HGP創英角ﾎﾟｯﾌﾟ体" pitchFamily="50" charset="-128"/>
              <a:cs typeface="+mn-cs"/>
            </a:endParaRPr>
          </a:p>
          <a:p>
            <a:pPr marL="0" marR="0" lvl="0" indent="0" algn="ctr" defTabSz="914400" rtl="0" eaLnBrk="1" fontAlgn="base" latinLnBrk="0" hangingPunct="1">
              <a:lnSpc>
                <a:spcPts val="4000"/>
              </a:lnSpc>
              <a:spcBef>
                <a:spcPct val="0"/>
              </a:spcBef>
              <a:spcAft>
                <a:spcPct val="0"/>
              </a:spcAft>
              <a:buClrTx/>
              <a:buSzTx/>
              <a:buFontTx/>
              <a:buNone/>
              <a:tabLst/>
              <a:defRPr/>
            </a:pPr>
            <a:endParaRPr kumimoji="1" lang="en-US" altLang="ja-JP" sz="8800" b="0" i="0" u="none" strike="noStrike" kern="1200" cap="none" spc="0" normalizeH="0" baseline="0" noProof="0" dirty="0">
              <a:ln>
                <a:noFill/>
              </a:ln>
              <a:solidFill>
                <a:prstClr val="white"/>
              </a:solidFill>
              <a:effectLst/>
              <a:uLnTx/>
              <a:uFillTx/>
              <a:latin typeface="HGP創英角ﾎﾟｯﾌﾟ体" pitchFamily="50" charset="-128"/>
              <a:ea typeface="HGP創英角ﾎﾟｯﾌﾟ体" pitchFamily="50" charset="-128"/>
              <a:cs typeface="+mn-cs"/>
            </a:endParaRPr>
          </a:p>
          <a:p>
            <a:pPr marL="0" marR="0" lvl="0" indent="0" algn="ctr" defTabSz="914400" rtl="0" eaLnBrk="1" fontAlgn="base" latinLnBrk="0" hangingPunct="1">
              <a:lnSpc>
                <a:spcPts val="4000"/>
              </a:lnSpc>
              <a:spcBef>
                <a:spcPct val="0"/>
              </a:spcBef>
              <a:spcAft>
                <a:spcPct val="0"/>
              </a:spcAft>
              <a:buClrTx/>
              <a:buSzTx/>
              <a:buFontTx/>
              <a:buNone/>
              <a:tabLst/>
              <a:defRPr/>
            </a:pPr>
            <a:r>
              <a:rPr kumimoji="1" lang="ja-JP" altLang="en-US" sz="8800" b="0" i="0" u="none" strike="noStrike" kern="1200" cap="none" spc="0" normalizeH="0" baseline="0" noProof="0" dirty="0">
                <a:ln>
                  <a:noFill/>
                </a:ln>
                <a:solidFill>
                  <a:prstClr val="white"/>
                </a:solidFill>
                <a:effectLst/>
                <a:uLnTx/>
                <a:uFillTx/>
                <a:latin typeface="HGP創英角ﾎﾟｯﾌﾟ体" pitchFamily="50" charset="-128"/>
                <a:ea typeface="HGP創英角ﾎﾟｯﾌﾟ体" pitchFamily="50" charset="-128"/>
                <a:cs typeface="+mn-cs"/>
              </a:rPr>
              <a:t>過ごせる学校</a:t>
            </a:r>
            <a:endParaRPr kumimoji="1" lang="en-US" altLang="ja-JP" sz="8800" b="0" i="0" u="none" strike="noStrike" kern="1200" cap="none" spc="0" normalizeH="0" baseline="0" noProof="0" dirty="0">
              <a:ln>
                <a:noFill/>
              </a:ln>
              <a:solidFill>
                <a:prstClr val="white"/>
              </a:solidFill>
              <a:effectLst/>
              <a:uLnTx/>
              <a:uFillTx/>
              <a:latin typeface="HGP創英角ﾎﾟｯﾌﾟ体" pitchFamily="50" charset="-128"/>
              <a:ea typeface="HGP創英角ﾎﾟｯﾌﾟ体" pitchFamily="50" charset="-128"/>
              <a:cs typeface="+mn-cs"/>
            </a:endParaRPr>
          </a:p>
        </p:txBody>
      </p:sp>
    </p:spTree>
    <p:extLst>
      <p:ext uri="{BB962C8B-B14F-4D97-AF65-F5344CB8AC3E}">
        <p14:creationId xmlns:p14="http://schemas.microsoft.com/office/powerpoint/2010/main" val="18668033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929"/>
                                        </p:tgtEl>
                                        <p:attrNameLst>
                                          <p:attrName>style.visibility</p:attrName>
                                        </p:attrNameLst>
                                      </p:cBhvr>
                                      <p:to>
                                        <p:strVal val="visible"/>
                                      </p:to>
                                    </p:set>
                                    <p:anim calcmode="lin" valueType="num">
                                      <p:cBhvr additive="base">
                                        <p:cTn id="7" dur="500" fill="hold"/>
                                        <p:tgtEl>
                                          <p:spTgt spid="1929"/>
                                        </p:tgtEl>
                                        <p:attrNameLst>
                                          <p:attrName>ppt_x</p:attrName>
                                        </p:attrNameLst>
                                      </p:cBhvr>
                                      <p:tavLst>
                                        <p:tav tm="0">
                                          <p:val>
                                            <p:strVal val="#ppt_x"/>
                                          </p:val>
                                        </p:tav>
                                        <p:tav tm="100000">
                                          <p:val>
                                            <p:strVal val="#ppt_x"/>
                                          </p:val>
                                        </p:tav>
                                      </p:tavLst>
                                    </p:anim>
                                    <p:anim calcmode="lin" valueType="num">
                                      <p:cBhvr additive="base">
                                        <p:cTn id="8" dur="500" fill="hold"/>
                                        <p:tgtEl>
                                          <p:spTgt spid="1929"/>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928"/>
                                        </p:tgtEl>
                                        <p:attrNameLst>
                                          <p:attrName>style.visibility</p:attrName>
                                        </p:attrNameLst>
                                      </p:cBhvr>
                                      <p:to>
                                        <p:strVal val="visible"/>
                                      </p:to>
                                    </p:set>
                                    <p:anim calcmode="lin" valueType="num">
                                      <p:cBhvr additive="base">
                                        <p:cTn id="11" dur="500" fill="hold"/>
                                        <p:tgtEl>
                                          <p:spTgt spid="1928"/>
                                        </p:tgtEl>
                                        <p:attrNameLst>
                                          <p:attrName>ppt_x</p:attrName>
                                        </p:attrNameLst>
                                      </p:cBhvr>
                                      <p:tavLst>
                                        <p:tav tm="0">
                                          <p:val>
                                            <p:strVal val="#ppt_x"/>
                                          </p:val>
                                        </p:tav>
                                        <p:tav tm="100000">
                                          <p:val>
                                            <p:strVal val="#ppt_x"/>
                                          </p:val>
                                        </p:tav>
                                      </p:tavLst>
                                    </p:anim>
                                    <p:anim calcmode="lin" valueType="num">
                                      <p:cBhvr additive="base">
                                        <p:cTn id="12" dur="500" fill="hold"/>
                                        <p:tgtEl>
                                          <p:spTgt spid="19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35" name="角丸四角形 266"/>
          <p:cNvSpPr/>
          <p:nvPr/>
        </p:nvSpPr>
        <p:spPr>
          <a:xfrm>
            <a:off x="768550" y="2214165"/>
            <a:ext cx="7341480" cy="1574835"/>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tileRect/>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ot="0" vertOverflow="overflow" horzOverflow="overflow" wrap="square" numCol="1" spcCol="0" rtlCol="0" fromWordArt="0" anchor="ctr" anchorCtr="0" forceAA="0" compatLnSpc="1"/>
          <a:lstStyle>
            <a:defPPr>
              <a:defRPr lang="ja-JP"/>
            </a:defPPr>
            <a:lvl1pPr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5pPr>
            <a:lvl6pPr marL="2286000" algn="l" defTabSz="914400" rtl="0" eaLnBrk="1" latinLnBrk="0" hangingPunct="1">
              <a:defRPr kumimoji="1" kern="1200">
                <a:solidFill>
                  <a:sysClr val="windowText" lastClr="000000"/>
                </a:solidFill>
                <a:latin typeface="Arial" pitchFamily="34" charset="0"/>
                <a:ea typeface="ＭＳ Ｐゴシック" pitchFamily="50" charset="-128"/>
                <a:cs typeface="+mn-cs"/>
              </a:defRPr>
            </a:lvl6pPr>
            <a:lvl7pPr marL="2743200" algn="l" defTabSz="914400" rtl="0" eaLnBrk="1" latinLnBrk="0" hangingPunct="1">
              <a:defRPr kumimoji="1" kern="1200">
                <a:solidFill>
                  <a:sysClr val="windowText" lastClr="000000"/>
                </a:solidFill>
                <a:latin typeface="Arial" pitchFamily="34" charset="0"/>
                <a:ea typeface="ＭＳ Ｐゴシック" pitchFamily="50" charset="-128"/>
                <a:cs typeface="+mn-cs"/>
              </a:defRPr>
            </a:lvl7pPr>
            <a:lvl8pPr marL="3200400" algn="l" defTabSz="914400" rtl="0" eaLnBrk="1" latinLnBrk="0" hangingPunct="1">
              <a:defRPr kumimoji="1" kern="1200">
                <a:solidFill>
                  <a:sysClr val="windowText" lastClr="000000"/>
                </a:solidFill>
                <a:latin typeface="Arial" pitchFamily="34" charset="0"/>
                <a:ea typeface="ＭＳ Ｐゴシック" pitchFamily="50" charset="-128"/>
                <a:cs typeface="+mn-cs"/>
              </a:defRPr>
            </a:lvl8pPr>
            <a:lvl9pPr marL="3657600" algn="l" defTabSz="914400" rtl="0" eaLnBrk="1" latinLnBrk="0" hangingPunct="1">
              <a:defRPr kumimoji="1" kern="1200">
                <a:solidFill>
                  <a:sysClr val="windowText" lastClr="000000"/>
                </a:solidFill>
                <a:latin typeface="Arial" pitchFamily="34" charset="0"/>
                <a:ea typeface="ＭＳ Ｐゴシック" pitchFamily="50" charset="-128"/>
                <a:cs typeface="+mn-cs"/>
              </a:defRPr>
            </a:lvl9pPr>
          </a:lstStyle>
          <a:p>
            <a:pPr algn="ctr">
              <a:spcAft>
                <a:spcPts val="0"/>
              </a:spcAft>
            </a:pPr>
            <a:r>
              <a:rPr lang="ja-JP" sz="5400" kern="100">
                <a:solidFill>
                  <a:sysClr val="window" lastClr="FFFFFF"/>
                </a:solidFill>
                <a:effectLst/>
                <a:latin typeface="Century"/>
                <a:ea typeface="ＭＳ ゴシック" panose="020B0609070205080204" pitchFamily="49" charset="-128"/>
                <a:cs typeface="Times New Roman" panose="02020603050405020304" pitchFamily="18" charset="0"/>
              </a:rPr>
              <a:t>県民総ぐるみの取組</a:t>
            </a:r>
            <a:endParaRPr lang="ja-JP" sz="1050" kern="100">
              <a:effectLst/>
              <a:ea typeface="ＭＳ 明朝" panose="02020609040205080304" pitchFamily="17" charset="-128"/>
              <a:cs typeface="Times New Roman" panose="02020603050405020304" pitchFamily="18" charset="0"/>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grpSp>
        <p:nvGrpSpPr>
          <p:cNvPr id="1941" name="グループ 27"/>
          <p:cNvGrpSpPr/>
          <p:nvPr/>
        </p:nvGrpSpPr>
        <p:grpSpPr>
          <a:xfrm>
            <a:off x="179512" y="116633"/>
            <a:ext cx="8856984" cy="6624735"/>
            <a:chOff x="132878" y="-274409"/>
            <a:chExt cx="7306656" cy="4532727"/>
          </a:xfrm>
        </p:grpSpPr>
        <p:sp>
          <p:nvSpPr>
            <p:cNvPr id="1942" name="図形 24"/>
            <p:cNvSpPr>
              <a:spLocks noChangeArrowheads="1"/>
            </p:cNvSpPr>
            <p:nvPr/>
          </p:nvSpPr>
          <p:spPr>
            <a:xfrm>
              <a:off x="2764215" y="448877"/>
              <a:ext cx="2002152" cy="1190639"/>
            </a:xfrm>
            <a:prstGeom prst="upArrow">
              <a:avLst>
                <a:gd name="adj1" fmla="val 43306"/>
                <a:gd name="adj2" fmla="val 12309"/>
              </a:avLst>
            </a:prstGeom>
            <a:solidFill>
              <a:sysClr val="window" lastClr="FFFFFF">
                <a:lumMod val="95000"/>
              </a:sysClr>
            </a:solidFill>
            <a:ln w="12700">
              <a:solidFill>
                <a:sysClr val="window" lastClr="FFFFFF">
                  <a:lumMod val="50000"/>
                </a:sysClr>
              </a:solidFill>
              <a:prstDash val="solid"/>
              <a:miter/>
            </a:ln>
          </p:spPr>
        </p:sp>
        <p:sp>
          <p:nvSpPr>
            <p:cNvPr id="1943" name="図形 15"/>
            <p:cNvSpPr>
              <a:spLocks noChangeArrowheads="1"/>
            </p:cNvSpPr>
            <p:nvPr/>
          </p:nvSpPr>
          <p:spPr>
            <a:xfrm>
              <a:off x="193265" y="1351460"/>
              <a:ext cx="7246269" cy="2906858"/>
            </a:xfrm>
            <a:prstGeom prst="roundRect">
              <a:avLst>
                <a:gd name="adj" fmla="val 8690"/>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tileRect/>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smtClean="0">
                  <a:ln>
                    <a:noFill/>
                  </a:ln>
                  <a:solidFill>
                    <a:prstClr val="black"/>
                  </a:solidFill>
                  <a:effectLst/>
                  <a:uLnTx/>
                  <a:uFillTx/>
                  <a:latin typeface="Calibri"/>
                  <a:cs typeface="+mn-cs"/>
                </a:rPr>
                <a:t>　</a:t>
              </a:r>
              <a:endParaRPr kumimoji="0" lang="ja-JP" altLang="en-US" sz="1400" b="0" i="0" u="none" strike="noStrike" kern="0" cap="none" spc="0" normalizeH="0" baseline="0" noProof="0" smtClean="0">
                <a:ln>
                  <a:noFill/>
                </a:ln>
                <a:solidFill>
                  <a:prstClr val="black"/>
                </a:solidFill>
                <a:effectLst/>
                <a:uLnTx/>
                <a:uFillTx/>
                <a:latin typeface="ＭＳ 明朝"/>
                <a:ea typeface="ＭＳ 明朝"/>
                <a:cs typeface="+mn-cs"/>
              </a:endParaRPr>
            </a:p>
          </p:txBody>
        </p:sp>
        <p:sp>
          <p:nvSpPr>
            <p:cNvPr id="1944" name="楕円 16"/>
            <p:cNvSpPr>
              <a:spLocks noChangeArrowheads="1"/>
            </p:cNvSpPr>
            <p:nvPr/>
          </p:nvSpPr>
          <p:spPr>
            <a:xfrm>
              <a:off x="4264941" y="2574788"/>
              <a:ext cx="3117910" cy="661598"/>
            </a:xfrm>
            <a:prstGeom prst="roundRect">
              <a:avLst/>
            </a:prstGeom>
            <a:solidFill>
              <a:sysClr val="window" lastClr="FFFFFF"/>
            </a:solidFill>
            <a:ln w="25400" cap="flat" cmpd="sng" algn="ctr">
              <a:solidFill>
                <a:sysClr val="window" lastClr="FFFFFF">
                  <a:lumMod val="65000"/>
                </a:sysClr>
              </a:solidFill>
              <a:prstDash val="solid"/>
            </a:ln>
            <a:effectLst/>
          </p:spPr>
          <p:txBody>
            <a:bodyPr lIns="36000" tIns="36000" rIns="36000" bIns="36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smtClean="0">
                  <a:ln>
                    <a:noFill/>
                  </a:ln>
                  <a:solidFill>
                    <a:prstClr val="black"/>
                  </a:solidFill>
                  <a:effectLst/>
                  <a:uLnTx/>
                  <a:uFillTx/>
                  <a:latin typeface="Calibri"/>
                  <a:ea typeface="ＭＳ Ｐゴシック" panose="020B0600070205080204" pitchFamily="50" charset="-128"/>
                  <a:cs typeface="+mn-cs"/>
                </a:rPr>
                <a:t>　子どもに関わるすべての人々がしっかりとした人権感覚をもち、子どもの小さな変化に気付く力を身に付けるための取組を進めます</a:t>
              </a:r>
            </a:p>
          </p:txBody>
        </p:sp>
        <p:sp>
          <p:nvSpPr>
            <p:cNvPr id="1945" name="楕円 19"/>
            <p:cNvSpPr>
              <a:spLocks noChangeArrowheads="1"/>
            </p:cNvSpPr>
            <p:nvPr/>
          </p:nvSpPr>
          <p:spPr>
            <a:xfrm>
              <a:off x="253649" y="2617455"/>
              <a:ext cx="3201662" cy="618931"/>
            </a:xfrm>
            <a:prstGeom prst="roundRect">
              <a:avLst/>
            </a:prstGeom>
            <a:solidFill>
              <a:sysClr val="window" lastClr="FFFFFF"/>
            </a:solidFill>
            <a:ln w="25400" cap="flat" cmpd="sng" algn="ctr">
              <a:solidFill>
                <a:sysClr val="window" lastClr="FFFFFF">
                  <a:lumMod val="65000"/>
                </a:sysClr>
              </a:solidFill>
              <a:prstDash val="solid"/>
            </a:ln>
            <a:effectLst/>
          </p:spPr>
          <p:txBody>
            <a:bodyPr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子どもたちが自分の「夢」や「志」をもてるような教育活動や、子どもたちの「夢」や「志」を応援する社会づくりを進めます</a:t>
              </a:r>
            </a:p>
          </p:txBody>
        </p:sp>
        <p:sp>
          <p:nvSpPr>
            <p:cNvPr id="1946" name="楕円 20"/>
            <p:cNvSpPr>
              <a:spLocks noChangeArrowheads="1"/>
            </p:cNvSpPr>
            <p:nvPr/>
          </p:nvSpPr>
          <p:spPr>
            <a:xfrm>
              <a:off x="1719730" y="3450135"/>
              <a:ext cx="4115904" cy="729573"/>
            </a:xfrm>
            <a:prstGeom prst="roundRect">
              <a:avLst/>
            </a:prstGeom>
            <a:solidFill>
              <a:sysClr val="window" lastClr="FFFFFF"/>
            </a:solidFill>
            <a:ln w="25400" cap="flat" cmpd="sng" algn="ctr">
              <a:solidFill>
                <a:sysClr val="window" lastClr="FFFFFF">
                  <a:lumMod val="65000"/>
                </a:sysClr>
              </a:solidFill>
              <a:prstDash val="solid"/>
            </a:ln>
            <a:effectLst/>
          </p:spPr>
          <p:txBody>
            <a:bodyPr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「高知県は、ひとつの大家族やき。」という「高知家」のコンセプトに基づき、子ども同士や、子どもと地域の大人、さらには学校・家庭・地域・関係機関のつながりを大切にした取組を進めます</a:t>
              </a:r>
            </a:p>
          </p:txBody>
        </p:sp>
        <p:sp>
          <p:nvSpPr>
            <p:cNvPr id="1947" name="図形 23"/>
            <p:cNvSpPr>
              <a:spLocks noChangeArrowheads="1"/>
            </p:cNvSpPr>
            <p:nvPr/>
          </p:nvSpPr>
          <p:spPr>
            <a:xfrm>
              <a:off x="1099047" y="91979"/>
              <a:ext cx="5193160" cy="356899"/>
            </a:xfrm>
            <a:prstGeom prst="bevel">
              <a:avLst>
                <a:gd name="adj" fmla="val 12500"/>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tileRect/>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rPr>
                <a:t>いじめのない、心豊かで安全・安心な社会へ</a:t>
              </a:r>
            </a:p>
          </p:txBody>
        </p:sp>
        <p:sp>
          <p:nvSpPr>
            <p:cNvPr id="1948" name="テキスト 25"/>
            <p:cNvSpPr txBox="1">
              <a:spLocks noChangeArrowheads="1"/>
            </p:cNvSpPr>
            <p:nvPr/>
          </p:nvSpPr>
          <p:spPr>
            <a:xfrm>
              <a:off x="132878" y="-274409"/>
              <a:ext cx="5724749" cy="331954"/>
            </a:xfrm>
            <a:prstGeom prst="rect">
              <a:avLst/>
            </a:prstGeom>
            <a:noFill/>
            <a:ln w="9525">
              <a:noFill/>
              <a:mite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smtClean="0">
                  <a:ln>
                    <a:noFill/>
                  </a:ln>
                  <a:solidFill>
                    <a:prstClr val="black"/>
                  </a:solidFill>
                  <a:effectLst/>
                  <a:uLnTx/>
                  <a:uFillTx/>
                  <a:latin typeface="+mj-ea"/>
                  <a:ea typeface="+mj-ea"/>
                </a:rPr>
                <a:t>「高知県いじめ防止基本方針」の基本理念</a:t>
              </a:r>
            </a:p>
          </p:txBody>
        </p:sp>
        <p:sp>
          <p:nvSpPr>
            <p:cNvPr id="1949" name="楕円 19"/>
            <p:cNvSpPr>
              <a:spLocks noChangeArrowheads="1"/>
            </p:cNvSpPr>
            <p:nvPr/>
          </p:nvSpPr>
          <p:spPr>
            <a:xfrm>
              <a:off x="1499164" y="1802312"/>
              <a:ext cx="4633489" cy="534523"/>
            </a:xfrm>
            <a:prstGeom prst="roundRect">
              <a:avLst/>
            </a:prstGeom>
            <a:solidFill>
              <a:sysClr val="window" lastClr="FFFFFF"/>
            </a:solidFill>
            <a:ln w="25400" cap="flat" cmpd="sng" algn="ctr">
              <a:solidFill>
                <a:sysClr val="window" lastClr="FFFFFF">
                  <a:lumMod val="65000"/>
                </a:sysClr>
              </a:solidFill>
              <a:prstDash val="solid"/>
            </a:ln>
            <a:effectLst/>
          </p:spPr>
          <p:txBody>
            <a:bodyPr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子どもに関わるすべての大人、すべての機関・団体が組織的な視点をもって市域ぐるみで子どもを守り、育てる体制づくりを進めます</a:t>
              </a:r>
            </a:p>
          </p:txBody>
        </p:sp>
      </p:grpSp>
      <p:sp>
        <p:nvSpPr>
          <p:cNvPr id="1950" name="図形 98"/>
          <p:cNvSpPr>
            <a:spLocks noChangeArrowheads="1"/>
          </p:cNvSpPr>
          <p:nvPr/>
        </p:nvSpPr>
        <p:spPr>
          <a:xfrm rot="10800000" flipV="1">
            <a:off x="107504" y="2492896"/>
            <a:ext cx="5544616" cy="393476"/>
          </a:xfrm>
          <a:custGeom>
            <a:avLst/>
            <a:gdLst>
              <a:gd name="CX1" fmla="*/ 21600 w 21600"/>
              <a:gd name="CY1" fmla="*/ 10800 h 21600"/>
              <a:gd name="CX2" fmla="*/ 10800 w 21600"/>
              <a:gd name="CY2" fmla="*/ 21600 h 21600"/>
              <a:gd name="CX3" fmla="*/ 0 w 21600"/>
              <a:gd name="CY3" fmla="*/ 10800 h 21600"/>
              <a:gd name="CX4" fmla="*/ 10800 w 21600"/>
              <a:gd name="CY4" fmla="*/ 0 h 21600"/>
              <a:gd name="TXL" fmla="*/ 1800 w 21600"/>
              <a:gd name="TXT" fmla="*/ 1800 h 21600"/>
              <a:gd name="TXR" fmla="*/ 19800 w 21600"/>
              <a:gd name="TXB" fmla="*/ 19800 h 21600"/>
            </a:gdLst>
            <a:ahLst/>
            <a:cxnLst>
              <a:cxn ang="0">
                <a:pos x="CX1" y="CY1"/>
              </a:cxn>
              <a:cxn ang="5400000">
                <a:pos x="CX2" y="CY2"/>
              </a:cxn>
              <a:cxn ang="10800000">
                <a:pos x="CX3" y="CY3"/>
              </a:cxn>
              <a:cxn ang="16200000">
                <a:pos x="CX4" y="CY4"/>
              </a:cxn>
            </a:cxnLst>
            <a:rect l="TXL" t="TXT" r="TXR" b="TXB"/>
            <a:pathLst>
              <a:path w="21600" h="21600">
                <a:moveTo>
                  <a:pt x="0" y="0"/>
                </a:moveTo>
                <a:lnTo>
                  <a:pt x="0" y="21600"/>
                </a:lnTo>
                <a:lnTo>
                  <a:pt x="21600" y="21600"/>
                </a:lnTo>
                <a:lnTo>
                  <a:pt x="21600" y="0"/>
                </a:lnTo>
                <a:close/>
              </a:path>
            </a:pathLst>
          </a:custGeom>
          <a:solidFill>
            <a:sysClr val="window" lastClr="FFFFFF">
              <a:alpha val="0"/>
            </a:sysClr>
          </a:solidFill>
          <a:ln w="25400" cap="flat" cmpd="sng" algn="ctr">
            <a:noFill/>
            <a:prstDash val="solid"/>
          </a:ln>
          <a:effectLst/>
        </p:spPr>
        <p:txBody>
          <a:bodyPr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★県民総ぐるみの取り組みに向けた４つの視点　</a:t>
            </a:r>
          </a:p>
        </p:txBody>
      </p:sp>
      <p:sp>
        <p:nvSpPr>
          <p:cNvPr id="1951" name="図形 108"/>
          <p:cNvSpPr/>
          <p:nvPr/>
        </p:nvSpPr>
        <p:spPr>
          <a:xfrm>
            <a:off x="971600" y="1486144"/>
            <a:ext cx="7200800" cy="847752"/>
          </a:xfrm>
          <a:prstGeom prst="roundRect">
            <a:avLst/>
          </a:prstGeom>
          <a:solidFill>
            <a:sysClr val="window" lastClr="FFFFFF"/>
          </a:solidFill>
          <a:ln w="25400" cap="flat" cmpd="sng" algn="ctr">
            <a:solidFill>
              <a:sysClr val="window" lastClr="FFFFFF">
                <a:lumMod val="50000"/>
              </a:sysClr>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★基本方針の目標</a:t>
            </a:r>
            <a:r>
              <a:rPr kumimoji="0" lang="ja-JP" altLang="en-US" sz="14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600" b="0" i="0" u="none" strike="noStrike" kern="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県民総ぐるみで、いじめの防止等のための対策を総合的かつ効果的に推進することにより、いじめの問題の克服を目指します</a:t>
            </a:r>
          </a:p>
        </p:txBody>
      </p:sp>
      <p:sp>
        <p:nvSpPr>
          <p:cNvPr id="1952" name="図形 101"/>
          <p:cNvSpPr>
            <a:spLocks noChangeArrowheads="1"/>
          </p:cNvSpPr>
          <p:nvPr/>
        </p:nvSpPr>
        <p:spPr>
          <a:xfrm>
            <a:off x="2711238" y="2900092"/>
            <a:ext cx="3573936" cy="384892"/>
          </a:xfrm>
          <a:prstGeom prst="roundRect">
            <a:avLst>
              <a:gd name="adj" fmla="val 50000"/>
            </a:avLst>
          </a:prstGeom>
          <a:solidFill>
            <a:srgbClr val="FFFF99"/>
          </a:solidFill>
          <a:ln w="9525">
            <a:solidFill>
              <a:sysClr val="window" lastClr="FFFFFF">
                <a:lumMod val="65000"/>
              </a:sysClr>
            </a:solidFill>
          </a:ln>
        </p:spPr>
        <p:txBody>
          <a:bodyPr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smtClean="0">
                <a:ln>
                  <a:noFill/>
                </a:ln>
                <a:solidFill>
                  <a:prstClr val="black"/>
                </a:solidFill>
                <a:effectLst/>
                <a:uLnTx/>
                <a:uFillTx/>
                <a:latin typeface="ＭＳ Ｐゴシック" panose="020B0600070205080204" pitchFamily="50" charset="-128"/>
              </a:rPr>
              <a:t>みんなで子どもを守り、育てる</a:t>
            </a:r>
          </a:p>
        </p:txBody>
      </p:sp>
      <p:sp>
        <p:nvSpPr>
          <p:cNvPr id="1953" name="図形 125"/>
          <p:cNvSpPr>
            <a:spLocks noChangeArrowheads="1"/>
          </p:cNvSpPr>
          <p:nvPr/>
        </p:nvSpPr>
        <p:spPr>
          <a:xfrm>
            <a:off x="5418862" y="4005064"/>
            <a:ext cx="3185586" cy="389476"/>
          </a:xfrm>
          <a:prstGeom prst="roundRect">
            <a:avLst>
              <a:gd name="adj" fmla="val 50000"/>
            </a:avLst>
          </a:prstGeom>
          <a:solidFill>
            <a:srgbClr val="FCD6B6"/>
          </a:solidFill>
          <a:ln w="9525">
            <a:solidFill>
              <a:sysClr val="window" lastClr="FFFFFF">
                <a:lumMod val="65000"/>
              </a:sysClr>
            </a:solidFill>
          </a:ln>
        </p:spPr>
        <p:txBody>
          <a:bodyPr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smtClean="0">
                <a:ln>
                  <a:noFill/>
                </a:ln>
                <a:solidFill>
                  <a:prstClr val="black"/>
                </a:solidFill>
                <a:effectLst/>
                <a:uLnTx/>
                <a:uFillTx/>
                <a:latin typeface="ＭＳ Ｐゴシック" panose="020B0600070205080204" pitchFamily="50" charset="-128"/>
              </a:rPr>
              <a:t>子どもの変化に気付く力を高める</a:t>
            </a:r>
          </a:p>
        </p:txBody>
      </p:sp>
      <p:sp>
        <p:nvSpPr>
          <p:cNvPr id="1954" name="図形 126"/>
          <p:cNvSpPr>
            <a:spLocks noChangeArrowheads="1"/>
          </p:cNvSpPr>
          <p:nvPr/>
        </p:nvSpPr>
        <p:spPr>
          <a:xfrm>
            <a:off x="395536" y="3992697"/>
            <a:ext cx="3673870" cy="444415"/>
          </a:xfrm>
          <a:prstGeom prst="roundRect">
            <a:avLst>
              <a:gd name="adj" fmla="val 50000"/>
            </a:avLst>
          </a:prstGeom>
          <a:solidFill>
            <a:srgbClr val="99FF99"/>
          </a:solidFill>
          <a:ln w="9525">
            <a:solidFill>
              <a:sysClr val="window" lastClr="FFFFFF">
                <a:lumMod val="65000"/>
              </a:sysClr>
            </a:solidFill>
          </a:ln>
        </p:spPr>
        <p:txBody>
          <a:bodyPr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smtClean="0">
                <a:ln>
                  <a:noFill/>
                </a:ln>
                <a:solidFill>
                  <a:prstClr val="black"/>
                </a:solidFill>
                <a:effectLst/>
                <a:uLnTx/>
                <a:uFillTx/>
                <a:latin typeface="Calibri"/>
              </a:rPr>
              <a:t>子どもたちが「夢」や「志」をもてる社会づくり</a:t>
            </a:r>
          </a:p>
        </p:txBody>
      </p:sp>
      <p:sp>
        <p:nvSpPr>
          <p:cNvPr id="1955" name="図形 127"/>
          <p:cNvSpPr>
            <a:spLocks noChangeArrowheads="1"/>
          </p:cNvSpPr>
          <p:nvPr/>
        </p:nvSpPr>
        <p:spPr>
          <a:xfrm>
            <a:off x="3057439" y="5340939"/>
            <a:ext cx="2954721" cy="392317"/>
          </a:xfrm>
          <a:prstGeom prst="roundRect">
            <a:avLst>
              <a:gd name="adj" fmla="val 50000"/>
            </a:avLst>
          </a:prstGeom>
          <a:solidFill>
            <a:srgbClr val="B7DEE8"/>
          </a:solidFill>
          <a:ln w="9525">
            <a:solidFill>
              <a:sysClr val="window" lastClr="FFFFFF">
                <a:lumMod val="65000"/>
              </a:sysClr>
            </a:solidFill>
          </a:ln>
        </p:spPr>
        <p:txBody>
          <a:bodyPr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smtClean="0">
                <a:ln>
                  <a:noFill/>
                </a:ln>
                <a:solidFill>
                  <a:prstClr val="black"/>
                </a:solidFill>
                <a:effectLst/>
                <a:uLnTx/>
                <a:uFillTx/>
                <a:latin typeface="Calibri"/>
              </a:rPr>
              <a:t>人と人との結び付きを強める</a:t>
            </a:r>
          </a:p>
        </p:txBody>
      </p:sp>
    </p:spTree>
    <p:extLst>
      <p:ext uri="{BB962C8B-B14F-4D97-AF65-F5344CB8AC3E}">
        <p14:creationId xmlns:p14="http://schemas.microsoft.com/office/powerpoint/2010/main" val="939598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pic>
        <p:nvPicPr>
          <p:cNvPr id="1778" name="図 19" descr="ct06075main.png"/>
          <p:cNvPicPr>
            <a:picLocks noChangeAspect="1"/>
          </p:cNvPicPr>
          <p:nvPr/>
        </p:nvPicPr>
        <p:blipFill>
          <a:blip r:embed="rId1"/>
          <a:stretch>
            <a:fillRect/>
          </a:stretch>
        </p:blipFill>
        <p:spPr>
          <a:xfrm>
            <a:off x="6696744" y="4316168"/>
            <a:ext cx="2627784" cy="2627784"/>
          </a:xfrm>
          <a:prstGeom prst="rect">
            <a:avLst/>
          </a:prstGeom>
          <a:noFill/>
          <a:ln w="9525">
            <a:noFill/>
            <a:miter lim="800000"/>
            <a:headEnd/>
            <a:tailEnd/>
          </a:ln>
        </p:spPr>
      </p:pic>
      <p:sp>
        <p:nvSpPr>
          <p:cNvPr id="1779" name="角丸四角形 262"/>
          <p:cNvSpPr/>
          <p:nvPr/>
        </p:nvSpPr>
        <p:spPr>
          <a:xfrm>
            <a:off x="1328262" y="1782208"/>
            <a:ext cx="5832902" cy="1574845"/>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tileRect/>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ot="0" vertOverflow="overflow" horzOverflow="overflow" wrap="square" numCol="1" spcCol="0" rtlCol="0" fromWordArt="0" anchor="ctr" anchorCtr="0" forceAA="0" compatLnSpc="1"/>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1" lang="ja-JP" altLang="en-US" sz="5400" b="0" i="0" u="none" strike="noStrike" kern="100" cap="none" spc="0" normalizeH="0" baseline="0" noProof="0">
                <a:ln>
                  <a:noFill/>
                </a:ln>
                <a:solidFill>
                  <a:sysClr val="window" lastClr="FFFFFF"/>
                </a:solidFill>
                <a:effectLst/>
                <a:uLnTx/>
                <a:uFillTx/>
                <a:latin typeface="Century"/>
                <a:ea typeface="ＭＳ ゴシック" panose="020B0609070205080204" pitchFamily="49" charset="-128"/>
                <a:cs typeface="Times New Roman" panose="02020603050405020304" pitchFamily="18" charset="0"/>
              </a:rPr>
              <a:t>いじめの定義</a:t>
            </a:r>
            <a:endParaRPr kumimoji="1" lang="ja-JP" altLang="en-US" sz="1050" b="0" i="0" u="none" strike="noStrike" kern="100" cap="none" spc="0" normalizeH="0" baseline="0" noProof="0">
              <a:ln>
                <a:noFill/>
              </a:ln>
              <a:solidFill>
                <a:prstClr val="black"/>
              </a:solidFill>
              <a:effectLst/>
              <a:uLnTx/>
              <a:uFillTx/>
              <a:latin typeface="Arial" pitchFamily="34"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412848558"/>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61" name="角丸四角形 3"/>
          <p:cNvSpPr/>
          <p:nvPr/>
        </p:nvSpPr>
        <p:spPr>
          <a:xfrm>
            <a:off x="252000" y="1124744"/>
            <a:ext cx="8586345" cy="5112568"/>
          </a:xfrm>
          <a:prstGeom prst="roundRect">
            <a:avLst>
              <a:gd name="adj" fmla="val 4368"/>
            </a:avLst>
          </a:prstGeom>
          <a:solidFill>
            <a:schemeClr val="lt1">
              <a:alpha val="0"/>
            </a:schemeClr>
          </a:solidFill>
          <a:ln>
            <a:solidFill>
              <a:srgbClr val="FF5050"/>
            </a:solidFill>
          </a:ln>
        </p:spPr>
        <p:style>
          <a:lnRef idx="2">
            <a:schemeClr val="accent6"/>
          </a:lnRef>
          <a:fillRef idx="1">
            <a:schemeClr val="lt1"/>
          </a:fillRef>
          <a:effectRef idx="0">
            <a:schemeClr val="accent6"/>
          </a:effectRef>
          <a:fontRef idx="minor">
            <a:schemeClr val="dk1"/>
          </a:fontRef>
        </p:style>
        <p:txBody>
          <a:bodyPr rtlCol="0" anchor="ctr"/>
          <a:lstStyle/>
          <a:p>
            <a:pPr algn="l"/>
            <a:r>
              <a:rPr kumimoji="1" lang="ja-JP" altLang="en-US" sz="4400" dirty="0">
                <a:latin typeface="ＭＳ Ｐゴシック"/>
                <a:ea typeface="ＭＳ Ｐゴシック"/>
              </a:rPr>
              <a:t>　</a:t>
            </a:r>
            <a:r>
              <a:rPr lang="ja-JP" altLang="en-US" sz="4400" dirty="0" smtClean="0">
                <a:latin typeface="ＭＳ Ｐゴシック"/>
                <a:ea typeface="ＭＳ Ｐゴシック"/>
              </a:rPr>
              <a:t>学校</a:t>
            </a:r>
            <a:r>
              <a:rPr kumimoji="1" lang="ja-JP" altLang="en-US" sz="4400" dirty="0">
                <a:latin typeface="ＭＳ Ｐゴシック"/>
                <a:ea typeface="ＭＳ Ｐゴシック"/>
              </a:rPr>
              <a:t>として、どのようにいじめ防止等の取組を行うかについての基本的な方向、取組の内容等を定めたもの</a:t>
            </a:r>
            <a:r>
              <a:rPr kumimoji="1" lang="ja-JP" altLang="en-US" sz="4400" dirty="0" smtClean="0">
                <a:latin typeface="ＭＳ Ｐゴシック"/>
                <a:ea typeface="ＭＳ Ｐゴシック"/>
              </a:rPr>
              <a:t>。</a:t>
            </a:r>
            <a:endParaRPr kumimoji="1" lang="en-US" altLang="ja-JP" sz="4400" dirty="0" smtClean="0">
              <a:latin typeface="ＭＳ Ｐゴシック"/>
              <a:ea typeface="ＭＳ Ｐゴシック"/>
            </a:endParaRPr>
          </a:p>
          <a:p>
            <a:pPr algn="l"/>
            <a:r>
              <a:rPr lang="ja-JP" altLang="en-US" sz="4400" dirty="0" smtClean="0">
                <a:latin typeface="ＭＳ Ｐゴシック"/>
                <a:ea typeface="ＭＳ Ｐゴシック"/>
              </a:rPr>
              <a:t>（すべての学校で策定されている）</a:t>
            </a:r>
            <a:endParaRPr kumimoji="1" lang="ja-JP" altLang="en-US" sz="4400" dirty="0"/>
          </a:p>
        </p:txBody>
      </p:sp>
      <p:sp>
        <p:nvSpPr>
          <p:cNvPr id="1962" name="タイトル 1"/>
          <p:cNvSpPr>
            <a:spLocks noGrp="1"/>
          </p:cNvSpPr>
          <p:nvPr>
            <p:ph type="title"/>
          </p:nvPr>
        </p:nvSpPr>
        <p:spPr>
          <a:xfrm>
            <a:off x="306616" y="188640"/>
            <a:ext cx="8531729" cy="758734"/>
          </a:xfrm>
          <a:solidFill>
            <a:srgbClr val="0070C0"/>
          </a:solidFill>
        </p:spPr>
        <p:txBody>
          <a:bodyPr anchor="ctr" anchorCtr="0">
            <a:normAutofit fontScale="90000"/>
          </a:bodyPr>
          <a:lstStyle/>
          <a:p>
            <a:r>
              <a:rPr lang="ja-JP" altLang="en-US" sz="4800" dirty="0">
                <a:solidFill>
                  <a:schemeClr val="bg1"/>
                </a:solidFill>
              </a:rPr>
              <a:t>　</a:t>
            </a:r>
            <a:r>
              <a:rPr lang="ja-JP" altLang="en-US" sz="4800" dirty="0" smtClean="0">
                <a:solidFill>
                  <a:schemeClr val="bg1"/>
                </a:solidFill>
              </a:rPr>
              <a:t>学校</a:t>
            </a:r>
            <a:r>
              <a:rPr lang="ja-JP" altLang="en-US" sz="4800" dirty="0">
                <a:solidFill>
                  <a:schemeClr val="bg1"/>
                </a:solidFill>
              </a:rPr>
              <a:t>いじめ防止基本方針</a:t>
            </a:r>
            <a:endParaRPr kumimoji="1" lang="ja-JP" altLang="en-US" dirty="0">
              <a:solidFill>
                <a:schemeClr val="bg1"/>
              </a:solidFill>
            </a:endParaRPr>
          </a:p>
        </p:txBody>
      </p:sp>
    </p:spTree>
    <p:extLst>
      <p:ext uri="{BB962C8B-B14F-4D97-AF65-F5344CB8AC3E}">
        <p14:creationId xmlns:p14="http://schemas.microsoft.com/office/powerpoint/2010/main" val="1446372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68" name="タイトル 3"/>
          <p:cNvSpPr>
            <a:spLocks noGrp="1"/>
          </p:cNvSpPr>
          <p:nvPr>
            <p:ph type="title"/>
          </p:nvPr>
        </p:nvSpPr>
        <p:spPr>
          <a:xfrm>
            <a:off x="683184" y="189000"/>
            <a:ext cx="7344816" cy="576064"/>
          </a:xfrm>
          <a:ln>
            <a:solidFill>
              <a:schemeClr val="tx1"/>
            </a:solidFill>
          </a:ln>
        </p:spPr>
        <p:txBody>
          <a:bodyPr>
            <a:normAutofit/>
          </a:bodyPr>
          <a:lstStyle/>
          <a:p>
            <a:pPr algn="ctr"/>
            <a:r>
              <a:rPr kumimoji="1" lang="ja-JP" altLang="en-US" sz="2800" dirty="0">
                <a:latin typeface="HGP創英角ｺﾞｼｯｸUB" pitchFamily="50" charset="-128"/>
                <a:ea typeface="HGP創英角ｺﾞｼｯｸUB" pitchFamily="50" charset="-128"/>
              </a:rPr>
              <a:t>　学校いじめ防止基本方針が示す具体例</a:t>
            </a:r>
          </a:p>
        </p:txBody>
      </p:sp>
      <p:pic>
        <p:nvPicPr>
          <p:cNvPr id="1969" name="図 365"/>
          <p:cNvPicPr>
            <a:picLocks noChangeAspect="1"/>
          </p:cNvPicPr>
          <p:nvPr/>
        </p:nvPicPr>
        <p:blipFill>
          <a:blip r:embed="rId1"/>
          <a:srcRect l="21687" t="24292" r="5324" b="11938"/>
          <a:stretch>
            <a:fillRect/>
          </a:stretch>
        </p:blipFill>
        <p:spPr>
          <a:xfrm>
            <a:off x="0" y="980728"/>
            <a:ext cx="9144000" cy="5472608"/>
          </a:xfrm>
          <a:prstGeom prst="rect">
            <a:avLst/>
          </a:prstGeom>
        </p:spPr>
      </p:pic>
    </p:spTree>
    <p:extLst>
      <p:ext uri="{BB962C8B-B14F-4D97-AF65-F5344CB8AC3E}">
        <p14:creationId xmlns:p14="http://schemas.microsoft.com/office/powerpoint/2010/main" val="559838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75" name="タイトル 3"/>
          <p:cNvSpPr>
            <a:spLocks noGrp="1"/>
          </p:cNvSpPr>
          <p:nvPr>
            <p:ph type="title"/>
          </p:nvPr>
        </p:nvSpPr>
        <p:spPr>
          <a:xfrm>
            <a:off x="683184" y="189000"/>
            <a:ext cx="7344816" cy="576064"/>
          </a:xfrm>
          <a:ln>
            <a:solidFill>
              <a:schemeClr val="tx1"/>
            </a:solidFill>
          </a:ln>
        </p:spPr>
        <p:txBody>
          <a:bodyPr>
            <a:normAutofit/>
          </a:bodyPr>
          <a:lstStyle/>
          <a:p>
            <a:pPr algn="ctr"/>
            <a:r>
              <a:rPr kumimoji="1" lang="ja-JP" altLang="en-US" sz="2800" dirty="0">
                <a:latin typeface="HGP創英角ｺﾞｼｯｸUB" pitchFamily="50" charset="-128"/>
                <a:ea typeface="HGP創英角ｺﾞｼｯｸUB" pitchFamily="50" charset="-128"/>
              </a:rPr>
              <a:t>　学校いじめ防止基本方針が示す具体例</a:t>
            </a:r>
          </a:p>
        </p:txBody>
      </p:sp>
      <p:pic>
        <p:nvPicPr>
          <p:cNvPr id="1976" name="図 365"/>
          <p:cNvPicPr>
            <a:picLocks noChangeAspect="1"/>
          </p:cNvPicPr>
          <p:nvPr/>
        </p:nvPicPr>
        <p:blipFill>
          <a:blip r:embed="rId1"/>
          <a:srcRect l="21687" t="24292" r="5324" b="11938"/>
          <a:stretch>
            <a:fillRect/>
          </a:stretch>
        </p:blipFill>
        <p:spPr>
          <a:xfrm>
            <a:off x="0" y="980728"/>
            <a:ext cx="9144000" cy="5472608"/>
          </a:xfrm>
          <a:prstGeom prst="rect">
            <a:avLst/>
          </a:prstGeom>
        </p:spPr>
      </p:pic>
      <p:sp>
        <p:nvSpPr>
          <p:cNvPr id="1977" name="角丸四角形 6"/>
          <p:cNvSpPr/>
          <p:nvPr/>
        </p:nvSpPr>
        <p:spPr>
          <a:xfrm>
            <a:off x="395536" y="3861048"/>
            <a:ext cx="6840760" cy="1152128"/>
          </a:xfrm>
          <a:prstGeom prst="roundRect">
            <a:avLst/>
          </a:prstGeom>
          <a:solidFill>
            <a:schemeClr val="accent5">
              <a:alpha val="39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vert="horz" tIns="108000" anchor="ctr"/>
          <a:lstStyle/>
          <a:p>
            <a:pPr algn="ctr" fontAlgn="auto">
              <a:spcBef>
                <a:spcPts val="0"/>
              </a:spcBef>
              <a:spcAft>
                <a:spcPts val="0"/>
              </a:spcAft>
              <a:defRPr/>
            </a:pPr>
            <a:r>
              <a:rPr lang="ja-JP" altLang="en-US" sz="3600" b="1" dirty="0">
                <a:solidFill>
                  <a:schemeClr val="bg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早期発見・予防</a:t>
            </a:r>
          </a:p>
        </p:txBody>
      </p:sp>
      <p:sp>
        <p:nvSpPr>
          <p:cNvPr id="1978" name="角丸四角形 6"/>
          <p:cNvSpPr/>
          <p:nvPr/>
        </p:nvSpPr>
        <p:spPr>
          <a:xfrm>
            <a:off x="251520" y="1700808"/>
            <a:ext cx="8784976" cy="2160240"/>
          </a:xfrm>
          <a:prstGeom prst="roundRect">
            <a:avLst/>
          </a:prstGeom>
          <a:solidFill>
            <a:srgbClr val="FFC000">
              <a:alpha val="3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vert="horz" tIns="108000" anchor="ctr"/>
          <a:lstStyle/>
          <a:p>
            <a:pPr algn="ctr" fontAlgn="auto">
              <a:spcBef>
                <a:spcPts val="0"/>
              </a:spcBef>
              <a:spcAft>
                <a:spcPts val="0"/>
              </a:spcAft>
              <a:defRPr/>
            </a:pPr>
            <a:r>
              <a:rPr lang="ja-JP" altLang="en-US" sz="4000" b="1" dirty="0">
                <a:solidFill>
                  <a:schemeClr val="bg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未然防止</a:t>
            </a:r>
          </a:p>
        </p:txBody>
      </p:sp>
      <p:sp>
        <p:nvSpPr>
          <p:cNvPr id="1979" name="角丸四角形 6"/>
          <p:cNvSpPr/>
          <p:nvPr/>
        </p:nvSpPr>
        <p:spPr>
          <a:xfrm>
            <a:off x="395536" y="5013176"/>
            <a:ext cx="8496944" cy="792088"/>
          </a:xfrm>
          <a:prstGeom prst="roundRect">
            <a:avLst/>
          </a:prstGeom>
          <a:solidFill>
            <a:srgbClr val="00B0F0">
              <a:alpha val="39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vert="horz" tIns="108000" anchor="ctr"/>
          <a:lstStyle/>
          <a:p>
            <a:pPr algn="ctr" fontAlgn="auto">
              <a:spcBef>
                <a:spcPts val="0"/>
              </a:spcBef>
              <a:spcAft>
                <a:spcPts val="0"/>
              </a:spcAft>
              <a:defRPr/>
            </a:pPr>
            <a:r>
              <a:rPr lang="ja-JP" altLang="en-US" sz="3600" b="1" dirty="0">
                <a:solidFill>
                  <a:schemeClr val="bg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解消・</a:t>
            </a:r>
            <a:r>
              <a:rPr lang="ja-JP" altLang="en-US" sz="3600" b="1" dirty="0" smtClean="0">
                <a:solidFill>
                  <a:schemeClr val="bg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支援</a:t>
            </a:r>
            <a:endParaRPr lang="ja-JP" altLang="en-US" sz="3600" b="1" dirty="0">
              <a:solidFill>
                <a:schemeClr val="bg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1980" name="角丸四角形 6"/>
          <p:cNvSpPr/>
          <p:nvPr/>
        </p:nvSpPr>
        <p:spPr>
          <a:xfrm>
            <a:off x="395536" y="5805264"/>
            <a:ext cx="8496944" cy="648072"/>
          </a:xfrm>
          <a:prstGeom prst="roundRect">
            <a:avLst/>
          </a:prstGeom>
          <a:solidFill>
            <a:srgbClr val="FF66CC">
              <a:alpha val="39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vert="horz" tIns="108000" anchor="ctr"/>
          <a:lstStyle/>
          <a:p>
            <a:pPr algn="ctr" fontAlgn="auto">
              <a:spcBef>
                <a:spcPts val="0"/>
              </a:spcBef>
              <a:spcAft>
                <a:spcPts val="0"/>
              </a:spcAft>
              <a:defRPr/>
            </a:pPr>
            <a:r>
              <a:rPr lang="ja-JP" altLang="en-US" sz="3600" b="1" dirty="0">
                <a:solidFill>
                  <a:schemeClr val="bg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方針・チェック・改善</a:t>
            </a:r>
          </a:p>
        </p:txBody>
      </p:sp>
    </p:spTree>
    <p:extLst>
      <p:ext uri="{BB962C8B-B14F-4D97-AF65-F5344CB8AC3E}">
        <p14:creationId xmlns:p14="http://schemas.microsoft.com/office/powerpoint/2010/main" val="55983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78"/>
                                        </p:tgtEl>
                                        <p:attrNameLst>
                                          <p:attrName>style.visibility</p:attrName>
                                        </p:attrNameLst>
                                      </p:cBhvr>
                                      <p:to>
                                        <p:strVal val="visible"/>
                                      </p:to>
                                    </p:set>
                                    <p:animEffect transition="in" filter="fade">
                                      <p:cBhvr>
                                        <p:cTn id="7" dur="500"/>
                                        <p:tgtEl>
                                          <p:spTgt spid="19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77"/>
                                        </p:tgtEl>
                                        <p:attrNameLst>
                                          <p:attrName>style.visibility</p:attrName>
                                        </p:attrNameLst>
                                      </p:cBhvr>
                                      <p:to>
                                        <p:strVal val="visible"/>
                                      </p:to>
                                    </p:set>
                                    <p:animEffect transition="in" filter="fade">
                                      <p:cBhvr>
                                        <p:cTn id="12" dur="500"/>
                                        <p:tgtEl>
                                          <p:spTgt spid="19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79"/>
                                        </p:tgtEl>
                                        <p:attrNameLst>
                                          <p:attrName>style.visibility</p:attrName>
                                        </p:attrNameLst>
                                      </p:cBhvr>
                                      <p:to>
                                        <p:strVal val="visible"/>
                                      </p:to>
                                    </p:set>
                                    <p:animEffect transition="in" filter="fade">
                                      <p:cBhvr>
                                        <p:cTn id="17" dur="500"/>
                                        <p:tgtEl>
                                          <p:spTgt spid="197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80"/>
                                        </p:tgtEl>
                                        <p:attrNameLst>
                                          <p:attrName>style.visibility</p:attrName>
                                        </p:attrNameLst>
                                      </p:cBhvr>
                                      <p:to>
                                        <p:strVal val="visible"/>
                                      </p:to>
                                    </p:set>
                                    <p:animEffect transition="in" filter="fade">
                                      <p:cBhvr>
                                        <p:cTn id="22" dur="500"/>
                                        <p:tgtEl>
                                          <p:spTgt spid="1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7" grpId="0" animBg="1" autoUpdateAnimBg="0"/>
      <p:bldP spid="1978" grpId="0" animBg="1" autoUpdateAnimBg="0"/>
      <p:bldP spid="1979" grpId="0" animBg="1" autoUpdateAnimBg="0"/>
      <p:bldP spid="1980"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86" name="角丸四角形 266"/>
          <p:cNvSpPr/>
          <p:nvPr/>
        </p:nvSpPr>
        <p:spPr>
          <a:xfrm>
            <a:off x="768550" y="2214165"/>
            <a:ext cx="7341480" cy="1574835"/>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tileRect/>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ot="0" vertOverflow="overflow" horzOverflow="overflow" wrap="square" numCol="1" spcCol="0" rtlCol="0" fromWordArt="0" anchor="ctr" anchorCtr="0" forceAA="0" compatLnSpc="1"/>
          <a:lstStyle>
            <a:defPPr>
              <a:defRPr lang="ja-JP"/>
            </a:defPPr>
            <a:lvl1pPr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5pPr>
            <a:lvl6pPr marL="2286000" algn="l" defTabSz="914400" rtl="0" eaLnBrk="1" latinLnBrk="0" hangingPunct="1">
              <a:defRPr kumimoji="1" kern="1200">
                <a:solidFill>
                  <a:sysClr val="windowText" lastClr="000000"/>
                </a:solidFill>
                <a:latin typeface="Arial" pitchFamily="34" charset="0"/>
                <a:ea typeface="ＭＳ Ｐゴシック" pitchFamily="50" charset="-128"/>
                <a:cs typeface="+mn-cs"/>
              </a:defRPr>
            </a:lvl6pPr>
            <a:lvl7pPr marL="2743200" algn="l" defTabSz="914400" rtl="0" eaLnBrk="1" latinLnBrk="0" hangingPunct="1">
              <a:defRPr kumimoji="1" kern="1200">
                <a:solidFill>
                  <a:sysClr val="windowText" lastClr="000000"/>
                </a:solidFill>
                <a:latin typeface="Arial" pitchFamily="34" charset="0"/>
                <a:ea typeface="ＭＳ Ｐゴシック" pitchFamily="50" charset="-128"/>
                <a:cs typeface="+mn-cs"/>
              </a:defRPr>
            </a:lvl7pPr>
            <a:lvl8pPr marL="3200400" algn="l" defTabSz="914400" rtl="0" eaLnBrk="1" latinLnBrk="0" hangingPunct="1">
              <a:defRPr kumimoji="1" kern="1200">
                <a:solidFill>
                  <a:sysClr val="windowText" lastClr="000000"/>
                </a:solidFill>
                <a:latin typeface="Arial" pitchFamily="34" charset="0"/>
                <a:ea typeface="ＭＳ Ｐゴシック" pitchFamily="50" charset="-128"/>
                <a:cs typeface="+mn-cs"/>
              </a:defRPr>
            </a:lvl8pPr>
            <a:lvl9pPr marL="3657600" algn="l" defTabSz="914400" rtl="0" eaLnBrk="1" latinLnBrk="0" hangingPunct="1">
              <a:defRPr kumimoji="1" kern="1200">
                <a:solidFill>
                  <a:sysClr val="windowText" lastClr="000000"/>
                </a:solidFill>
                <a:latin typeface="Arial"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1" lang="ja-JP" altLang="en-US" sz="5400" b="0" i="0" u="none" strike="noStrike" kern="100" cap="none" spc="0" normalizeH="0" baseline="0" noProof="0">
                <a:ln>
                  <a:noFill/>
                </a:ln>
                <a:solidFill>
                  <a:sysClr val="window" lastClr="FFFFFF"/>
                </a:solidFill>
                <a:effectLst/>
                <a:uLnTx/>
                <a:uFillTx/>
                <a:latin typeface="Century"/>
                <a:ea typeface="ＭＳ ゴシック" panose="020B0609070205080204" pitchFamily="49" charset="-128"/>
                <a:cs typeface="Times New Roman" panose="02020603050405020304" pitchFamily="18" charset="0"/>
              </a:rPr>
              <a:t>家庭でできること</a:t>
            </a:r>
            <a:endParaRPr kumimoji="1" lang="ja-JP" altLang="en-US" sz="1050" b="0" i="0" u="none" strike="noStrike" kern="100" cap="none" spc="0" normalizeH="0" baseline="0" noProof="0">
              <a:ln>
                <a:noFill/>
              </a:ln>
              <a:solidFill>
                <a:sysClr val="windowText" lastClr="000000"/>
              </a:solidFill>
              <a:effectLst/>
              <a:uLnTx/>
              <a:uFillTx/>
              <a:latin typeface="Arial" pitchFamily="34"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63999081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92" name="角丸四角形 3"/>
          <p:cNvSpPr/>
          <p:nvPr/>
        </p:nvSpPr>
        <p:spPr>
          <a:xfrm>
            <a:off x="252000" y="1773000"/>
            <a:ext cx="8640960" cy="2358870"/>
          </a:xfrm>
          <a:prstGeom prst="roundRect">
            <a:avLst>
              <a:gd name="adj" fmla="val 4368"/>
            </a:avLst>
          </a:prstGeom>
          <a:solidFill>
            <a:schemeClr val="lt1">
              <a:alpha val="0"/>
            </a:schemeClr>
          </a:solidFill>
          <a:ln>
            <a:solidFill>
              <a:srgbClr val="FF5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ＭＳ Ｐゴシック"/>
                <a:ea typeface="ＭＳ Ｐゴシック"/>
                <a:cs typeface="+mn-cs"/>
              </a:rPr>
              <a:t>　自らの学校として、どのようにいじめ防止等の取組を行うかについての基本的な方向、取組の内容等を定めたもの。</a:t>
            </a:r>
            <a:endParaRPr kumimoji="1" lang="ja-JP" altLang="en-US" sz="1800" b="0" i="0" u="none" strike="noStrike" kern="1200" cap="none" spc="0" normalizeH="0" baseline="0" noProof="0">
              <a:ln>
                <a:noFill/>
              </a:ln>
              <a:solidFill>
                <a:prstClr val="black"/>
              </a:solidFill>
              <a:effectLst/>
              <a:uLnTx/>
              <a:uFillTx/>
              <a:latin typeface="Constantia"/>
              <a:ea typeface="HGP明朝E" panose="02020900000000000000" pitchFamily="18" charset="-128"/>
              <a:cs typeface="+mn-cs"/>
            </a:endParaRPr>
          </a:p>
        </p:txBody>
      </p:sp>
      <p:sp>
        <p:nvSpPr>
          <p:cNvPr id="1993" name="タイトル 1"/>
          <p:cNvSpPr>
            <a:spLocks noGrp="1"/>
          </p:cNvSpPr>
          <p:nvPr>
            <p:ph type="title"/>
          </p:nvPr>
        </p:nvSpPr>
        <p:spPr>
          <a:xfrm>
            <a:off x="306616" y="765101"/>
            <a:ext cx="8531729" cy="758734"/>
          </a:xfrm>
          <a:solidFill>
            <a:schemeClr val="accent2">
              <a:lumMod val="75000"/>
            </a:schemeClr>
          </a:solidFill>
        </p:spPr>
        <p:txBody>
          <a:bodyPr anchor="ctr" anchorCtr="0">
            <a:normAutofit fontScale="90000"/>
          </a:bodyPr>
          <a:lstStyle/>
          <a:p>
            <a:pPr algn="ctr"/>
            <a:r>
              <a:rPr lang="ja-JP" altLang="en-US" sz="4800" dirty="0">
                <a:solidFill>
                  <a:schemeClr val="bg1"/>
                </a:solidFill>
              </a:rPr>
              <a:t>学校いじめ防止基本方針</a:t>
            </a:r>
            <a:endParaRPr kumimoji="1" lang="ja-JP" altLang="en-US" dirty="0">
              <a:solidFill>
                <a:schemeClr val="bg1"/>
              </a:solidFill>
            </a:endParaRPr>
          </a:p>
        </p:txBody>
      </p:sp>
      <p:sp>
        <p:nvSpPr>
          <p:cNvPr id="1994" name="タイトル 1910"/>
          <p:cNvSpPr/>
          <p:nvPr/>
        </p:nvSpPr>
        <p:spPr>
          <a:xfrm>
            <a:off x="145800" y="45000"/>
            <a:ext cx="8458200" cy="765175"/>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a:lstStyle>
          <a:p>
            <a:pPr marL="0" marR="0" lvl="0" indent="0" algn="l" defTabSz="914400" rtl="0" eaLnBrk="0" fontAlgn="auto" latinLnBrk="0" hangingPunct="0">
              <a:lnSpc>
                <a:spcPct val="150000"/>
              </a:lnSpc>
              <a:spcBef>
                <a:spcPts val="0"/>
              </a:spcBef>
              <a:spcAft>
                <a:spcPts val="180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HG丸ｺﾞｼｯｸM-PRO" pitchFamily="50" charset="-128"/>
                <a:ea typeface="HG丸ｺﾞｼｯｸM-PRO" pitchFamily="50" charset="-128"/>
                <a:cs typeface="+mj-cs"/>
              </a:rPr>
              <a:t>　学校は？</a:t>
            </a:r>
            <a:endParaRPr kumimoji="1" lang="en-US" altLang="ja-JP" sz="3200" b="0" i="0" u="none" strike="noStrike" kern="1200" cap="none" spc="0" normalizeH="0" baseline="0" noProof="0" dirty="0">
              <a:ln>
                <a:noFill/>
              </a:ln>
              <a:solidFill>
                <a:srgbClr val="04617B"/>
              </a:solidFill>
              <a:effectLst/>
              <a:uLnTx/>
              <a:uFillTx/>
              <a:latin typeface="HG丸ｺﾞｼｯｸM-PRO" pitchFamily="50" charset="-128"/>
              <a:ea typeface="HG丸ｺﾞｼｯｸM-PRO" pitchFamily="50" charset="-128"/>
              <a:cs typeface="+mj-cs"/>
            </a:endParaRPr>
          </a:p>
        </p:txBody>
      </p:sp>
      <p:sp>
        <p:nvSpPr>
          <p:cNvPr id="1995" name="角丸四角形 371"/>
          <p:cNvSpPr/>
          <p:nvPr/>
        </p:nvSpPr>
        <p:spPr>
          <a:xfrm>
            <a:off x="197387" y="4293094"/>
            <a:ext cx="8640960" cy="2207234"/>
          </a:xfrm>
          <a:prstGeom prst="roundRect">
            <a:avLst>
              <a:gd name="adj" fmla="val 4368"/>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ＭＳ Ｐゴシック"/>
                <a:ea typeface="ＭＳ Ｐゴシック"/>
                <a:cs typeface="+mn-cs"/>
              </a:rPr>
              <a:t>　家庭や地域に内容を理解してもらい、学校、家庭、地域が連携した取組を推進する。</a:t>
            </a:r>
            <a:endParaRPr kumimoji="1" lang="ja-JP" altLang="en-US" sz="4000" b="0" i="0" u="none" strike="noStrike" kern="1200" cap="none" spc="0" normalizeH="0" baseline="0" noProof="0">
              <a:ln>
                <a:noFill/>
              </a:ln>
              <a:solidFill>
                <a:prstClr val="white"/>
              </a:solidFill>
              <a:effectLst/>
              <a:uLnTx/>
              <a:uFillTx/>
              <a:latin typeface="Constantia"/>
              <a:ea typeface="HGP明朝E" panose="02020900000000000000" pitchFamily="18" charset="-128"/>
              <a:cs typeface="+mn-cs"/>
            </a:endParaRPr>
          </a:p>
        </p:txBody>
      </p:sp>
    </p:spTree>
    <p:extLst>
      <p:ext uri="{BB962C8B-B14F-4D97-AF65-F5344CB8AC3E}">
        <p14:creationId xmlns:p14="http://schemas.microsoft.com/office/powerpoint/2010/main" val="2355938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2001" name="タイトル 3"/>
          <p:cNvSpPr>
            <a:spLocks noGrp="1"/>
          </p:cNvSpPr>
          <p:nvPr>
            <p:ph type="title"/>
          </p:nvPr>
        </p:nvSpPr>
        <p:spPr>
          <a:xfrm>
            <a:off x="323528" y="621000"/>
            <a:ext cx="8229600" cy="473585"/>
          </a:xfrm>
          <a:solidFill>
            <a:srgbClr val="002060"/>
          </a:solidFill>
        </p:spPr>
        <p:txBody>
          <a:bodyPr/>
          <a:lstStyle/>
          <a:p>
            <a:pPr algn="ctr"/>
            <a:r>
              <a:rPr lang="ja-JP" altLang="en-US" b="0" dirty="0">
                <a:solidFill>
                  <a:schemeClr val="bg1"/>
                </a:solidFill>
                <a:effectLst>
                  <a:outerShdw blurRad="38100" dist="38100" dir="2700000" algn="tl">
                    <a:srgbClr val="000000">
                      <a:alpha val="43137"/>
                    </a:srgbClr>
                  </a:outerShdw>
                </a:effectLst>
                <a:latin typeface="HG創英角ｺﾞｼｯｸUB" pitchFamily="49" charset="-128"/>
                <a:ea typeface="HG創英角ｺﾞｼｯｸUB" pitchFamily="49" charset="-128"/>
              </a:rPr>
              <a:t>子どもが主体的に</a:t>
            </a:r>
            <a:r>
              <a:rPr kumimoji="1" lang="ja-JP" altLang="en-US" b="0" dirty="0">
                <a:solidFill>
                  <a:schemeClr val="bg1"/>
                </a:solidFill>
                <a:effectLst>
                  <a:outerShdw blurRad="38100" dist="38100" dir="2700000" algn="tl">
                    <a:srgbClr val="000000">
                      <a:alpha val="43137"/>
                    </a:srgbClr>
                  </a:outerShdw>
                </a:effectLst>
                <a:latin typeface="HG創英角ｺﾞｼｯｸUB" pitchFamily="49" charset="-128"/>
                <a:ea typeface="HG創英角ｺﾞｼｯｸUB" pitchFamily="49" charset="-128"/>
              </a:rPr>
              <a:t>いじめ防止へ</a:t>
            </a:r>
          </a:p>
        </p:txBody>
      </p:sp>
      <p:pic>
        <p:nvPicPr>
          <p:cNvPr id="2002" name="図 534"/>
          <p:cNvPicPr>
            <a:picLocks noChangeAspect="1"/>
          </p:cNvPicPr>
          <p:nvPr/>
        </p:nvPicPr>
        <p:blipFill>
          <a:blip r:embed="rId1"/>
          <a:stretch>
            <a:fillRect/>
          </a:stretch>
        </p:blipFill>
        <p:spPr>
          <a:xfrm>
            <a:off x="468000" y="1213425"/>
            <a:ext cx="4076700" cy="5743575"/>
          </a:xfrm>
          <a:prstGeom prst="rect">
            <a:avLst/>
          </a:prstGeom>
        </p:spPr>
      </p:pic>
      <p:sp>
        <p:nvSpPr>
          <p:cNvPr id="2003" name="正方形/長方形 5"/>
          <p:cNvSpPr/>
          <p:nvPr/>
        </p:nvSpPr>
        <p:spPr>
          <a:xfrm>
            <a:off x="4811017" y="1773000"/>
            <a:ext cx="3936983" cy="3784759"/>
          </a:xfrm>
          <a:prstGeom prst="wedgeRectCallout">
            <a:avLst>
              <a:gd name="adj1" fmla="val -63408"/>
              <a:gd name="adj2" fmla="val 47814"/>
            </a:avLst>
          </a:prstGeom>
          <a:ln w="28575">
            <a:solidFill>
              <a:srgbClr val="C00000"/>
            </a:solid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Times New Roman" pitchFamily="18" charset="0"/>
              </a:rPr>
              <a:t>「自分たちから行動を起こし、自分たちですべての学校からいじめをなくしていこう」</a:t>
            </a:r>
            <a:endParaRPr kumimoji="1" lang="en-US" altLang="ja-JP" sz="3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Times New Roman" pitchFamily="18" charset="0"/>
            </a:endParaRPr>
          </a:p>
        </p:txBody>
      </p:sp>
      <p:sp>
        <p:nvSpPr>
          <p:cNvPr id="2004" name="タイトル 290"/>
          <p:cNvSpPr/>
          <p:nvPr/>
        </p:nvSpPr>
        <p:spPr>
          <a:xfrm>
            <a:off x="108000" y="-27000"/>
            <a:ext cx="8458200" cy="68556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a:lstStyle>
          <a:p>
            <a:pPr marL="0" marR="0" lvl="0" indent="0" algn="l" defTabSz="914400" rtl="0" eaLnBrk="0" fontAlgn="auto" latinLnBrk="0" hangingPunct="0">
              <a:lnSpc>
                <a:spcPct val="150000"/>
              </a:lnSpc>
              <a:spcBef>
                <a:spcPts val="0"/>
              </a:spcBef>
              <a:spcAft>
                <a:spcPts val="1800"/>
              </a:spcAft>
              <a:buClrTx/>
              <a:buSzTx/>
              <a:buFontTx/>
              <a:buNone/>
              <a:tabLst/>
              <a:defRPr/>
            </a:pPr>
            <a:r>
              <a:rPr kumimoji="1" lang="ja-JP" altLang="en-US" sz="3200" b="0" i="0" u="none" strike="noStrike" kern="1200" cap="none" spc="0" normalizeH="0" baseline="0" noProof="0" dirty="0">
                <a:ln>
                  <a:noFill/>
                </a:ln>
                <a:solidFill>
                  <a:srgbClr val="1F497D"/>
                </a:solidFill>
                <a:effectLst/>
                <a:uLnTx/>
                <a:uFillTx/>
                <a:latin typeface="HG丸ｺﾞｼｯｸM-PRO" pitchFamily="50" charset="-128"/>
                <a:ea typeface="HG丸ｺﾞｼｯｸM-PRO" pitchFamily="50" charset="-128"/>
                <a:cs typeface="+mj-cs"/>
              </a:rPr>
              <a:t>　子どもは？</a:t>
            </a:r>
            <a:endParaRPr kumimoji="1" lang="en-US" altLang="ja-JP" sz="3200" b="0" i="0" u="none" strike="noStrike" kern="1200" cap="none" spc="0" normalizeH="0" baseline="0" noProof="0" dirty="0">
              <a:ln>
                <a:noFill/>
              </a:ln>
              <a:solidFill>
                <a:srgbClr val="1F497D"/>
              </a:solidFill>
              <a:effectLst/>
              <a:uLnTx/>
              <a:uFillTx/>
              <a:latin typeface="HG丸ｺﾞｼｯｸM-PRO" pitchFamily="50" charset="-128"/>
              <a:ea typeface="HG丸ｺﾞｼｯｸM-PRO" pitchFamily="50" charset="-128"/>
              <a:cs typeface="+mj-cs"/>
            </a:endParaRPr>
          </a:p>
        </p:txBody>
      </p:sp>
    </p:spTree>
    <p:extLst>
      <p:ext uri="{BB962C8B-B14F-4D97-AF65-F5344CB8AC3E}">
        <p14:creationId xmlns:p14="http://schemas.microsoft.com/office/powerpoint/2010/main" val="4164741591"/>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010" name="図形 1260"/>
          <p:cNvSpPr>
            <a:spLocks noChangeArrowheads="1"/>
          </p:cNvSpPr>
          <p:nvPr/>
        </p:nvSpPr>
        <p:spPr>
          <a:xfrm>
            <a:off x="307980" y="1917854"/>
            <a:ext cx="8354340" cy="4170675"/>
          </a:xfrm>
          <a:prstGeom prst="roundRect">
            <a:avLst>
              <a:gd name="adj" fmla="val 499"/>
            </a:avLst>
          </a:prstGeom>
          <a:solidFill>
            <a:schemeClr val="bg1"/>
          </a:solidFill>
          <a:ln w="9525">
            <a:solidFill>
              <a:schemeClr val="bg1">
                <a:lumMod val="50000"/>
              </a:schemeClr>
            </a:solidFill>
          </a:ln>
        </p:spPr>
        <p:txBody>
          <a:bodyPr vertOverflow="overflow" horzOverflow="overflow" wrap="square" lIns="36000" rIns="36000"/>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1" lang="en-US" altLang="ja-JP" sz="3200" b="1" i="0" u="none" strike="noStrike" kern="1200" cap="none" spc="0" normalizeH="0" baseline="0" noProof="0">
                <a:ln>
                  <a:noFill/>
                </a:ln>
                <a:solidFill>
                  <a:srgbClr val="000000"/>
                </a:solidFill>
                <a:effectLst/>
                <a:uLnTx/>
                <a:uFillTx/>
                <a:latin typeface="ＭＳ Ｐゴシック" panose="020B0600070205080204" pitchFamily="50" charset="-128"/>
                <a:ea typeface="ＭＳ ゴシック" panose="020B0609070205080204" pitchFamily="49" charset="-128"/>
                <a:cs typeface="Times New Roman" panose="02020603050405020304" pitchFamily="18" charset="0"/>
              </a:rPr>
              <a:t>【</a:t>
            </a:r>
            <a:r>
              <a:rPr kumimoji="1" lang="ja-JP" altLang="en-US" sz="3200" b="1" i="0" u="none" strike="noStrike" kern="1200" cap="none" spc="0" normalizeH="0" baseline="0" noProof="0">
                <a:ln>
                  <a:noFill/>
                </a:ln>
                <a:solidFill>
                  <a:srgbClr val="000000"/>
                </a:solidFill>
                <a:effectLst/>
                <a:uLnTx/>
                <a:uFillTx/>
                <a:latin typeface="ＭＳ Ｐゴシック" panose="020B0600070205080204" pitchFamily="50" charset="-128"/>
                <a:ea typeface="ＭＳ ゴシック" panose="020B0609070205080204" pitchFamily="49" charset="-128"/>
                <a:cs typeface="Times New Roman" panose="02020603050405020304" pitchFamily="18" charset="0"/>
              </a:rPr>
              <a:t>保護者の責務</a:t>
            </a:r>
            <a:r>
              <a:rPr kumimoji="1" lang="en-US" altLang="ja-JP" sz="3200" b="1" i="0" u="none" strike="noStrike" kern="1200" cap="none" spc="0" normalizeH="0" baseline="0" noProof="0">
                <a:ln>
                  <a:noFill/>
                </a:ln>
                <a:solidFill>
                  <a:srgbClr val="000000"/>
                </a:solidFill>
                <a:effectLst/>
                <a:uLnTx/>
                <a:uFillTx/>
                <a:latin typeface="ＭＳ Ｐゴシック" panose="020B0600070205080204" pitchFamily="50" charset="-128"/>
                <a:ea typeface="ＭＳ ゴシック" panose="020B0609070205080204" pitchFamily="49" charset="-128"/>
                <a:cs typeface="Times New Roman" panose="02020603050405020304" pitchFamily="18" charset="0"/>
              </a:rPr>
              <a:t>】</a:t>
            </a:r>
            <a:endParaRPr kumimoji="1" lang="ja-JP" altLang="en-US" sz="32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ts val="0"/>
              </a:spcAft>
              <a:buClrTx/>
              <a:buSzTx/>
              <a:buFontTx/>
              <a:buNone/>
              <a:tabLst/>
              <a:defRPr/>
            </a:pPr>
            <a:endParaRPr kumimoji="1" lang="ja-JP" altLang="en-US" sz="3200" b="1" i="0" u="none" strike="noStrike" kern="1200" cap="none" spc="0" normalizeH="0" baseline="0" noProof="0">
              <a:ln>
                <a:noFill/>
              </a:ln>
              <a:solidFill>
                <a:srgbClr val="000000"/>
              </a:solidFill>
              <a:effectLst/>
              <a:uLnTx/>
              <a:uFillTx/>
              <a:latin typeface="ＭＳ Ｐゴシック" panose="020B0600070205080204" pitchFamily="50" charset="-128"/>
              <a:ea typeface="ＭＳ ゴシック" panose="020B06090702050802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a:ln>
                  <a:noFill/>
                </a:ln>
                <a:solidFill>
                  <a:srgbClr val="000000"/>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　保護者は、子の教育について第一義的責任を有するものであって、その保護する児童等がいじめを行うことがないよう、当該児童に対し、</a:t>
            </a:r>
            <a:r>
              <a:rPr kumimoji="1" lang="ja-JP" altLang="en-US" sz="3200" b="1" i="0" u="sng" strike="noStrike" kern="1200" cap="none" spc="0" normalizeH="0" baseline="0" noProof="0">
                <a:ln>
                  <a:noFill/>
                </a:ln>
                <a:solidFill>
                  <a:srgbClr val="000000"/>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規範意識を養うための指導そのほかの必要な指導を行うよう努める</a:t>
            </a:r>
            <a:r>
              <a:rPr kumimoji="1" lang="ja-JP" altLang="en-US" sz="3200" b="0" i="0" u="none" strike="noStrike" kern="1200" cap="none" spc="0" normalizeH="0" baseline="0" noProof="0">
                <a:ln>
                  <a:noFill/>
                </a:ln>
                <a:solidFill>
                  <a:srgbClr val="000000"/>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こととする。</a:t>
            </a:r>
            <a:endParaRPr kumimoji="1" lang="ja-JP" altLang="en-US" sz="32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2011" name="角丸四角形 1261"/>
          <p:cNvSpPr/>
          <p:nvPr/>
        </p:nvSpPr>
        <p:spPr>
          <a:xfrm>
            <a:off x="316761" y="837000"/>
            <a:ext cx="8354332" cy="858146"/>
          </a:xfrm>
          <a:prstGeom prst="roundRect">
            <a:avLst/>
          </a:prstGeom>
          <a:solidFill>
            <a:srgbClr val="0070C0"/>
          </a:solidFill>
          <a:ln w="9525" cap="flat" cmpd="sng" algn="ctr">
            <a:solidFill>
              <a:schemeClr val="tx2"/>
            </a:solidFill>
            <a:prstDash val="solid"/>
          </a:ln>
          <a:effectLst>
            <a:outerShdw blurRad="40000" dist="23000" dir="5400000" rotWithShape="0">
              <a:srgbClr val="000000">
                <a:alpha val="35000"/>
              </a:srgbClr>
            </a:outerShdw>
          </a:effectLst>
        </p:spPr>
        <p:txBody>
          <a:bodyPr rot="0" vertOverflow="overflow" horzOverflow="overflow" wrap="square" numCol="1" spcCol="0" rtlCol="0" fromWordArt="0" anchor="ctr" anchorCtr="0" forceAA="0" compatLnSpc="1"/>
          <a:lstStyle>
            <a:defPPr>
              <a:defRPr lang="ja-JP"/>
            </a:defPPr>
            <a:lvl1pPr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5pPr>
            <a:lvl6pPr marL="2286000" algn="l" defTabSz="914400" rtl="0" eaLnBrk="1" latinLnBrk="0" hangingPunct="1">
              <a:defRPr kumimoji="1" kern="1200">
                <a:solidFill>
                  <a:sysClr val="windowText" lastClr="000000"/>
                </a:solidFill>
                <a:latin typeface="Arial" pitchFamily="34" charset="0"/>
                <a:ea typeface="ＭＳ Ｐゴシック" pitchFamily="50" charset="-128"/>
                <a:cs typeface="+mn-cs"/>
              </a:defRPr>
            </a:lvl6pPr>
            <a:lvl7pPr marL="2743200" algn="l" defTabSz="914400" rtl="0" eaLnBrk="1" latinLnBrk="0" hangingPunct="1">
              <a:defRPr kumimoji="1" kern="1200">
                <a:solidFill>
                  <a:sysClr val="windowText" lastClr="000000"/>
                </a:solidFill>
                <a:latin typeface="Arial" pitchFamily="34" charset="0"/>
                <a:ea typeface="ＭＳ Ｐゴシック" pitchFamily="50" charset="-128"/>
                <a:cs typeface="+mn-cs"/>
              </a:defRPr>
            </a:lvl7pPr>
            <a:lvl8pPr marL="3200400" algn="l" defTabSz="914400" rtl="0" eaLnBrk="1" latinLnBrk="0" hangingPunct="1">
              <a:defRPr kumimoji="1" kern="1200">
                <a:solidFill>
                  <a:sysClr val="windowText" lastClr="000000"/>
                </a:solidFill>
                <a:latin typeface="Arial" pitchFamily="34" charset="0"/>
                <a:ea typeface="ＭＳ Ｐゴシック" pitchFamily="50" charset="-128"/>
                <a:cs typeface="+mn-cs"/>
              </a:defRPr>
            </a:lvl8pPr>
            <a:lvl9pPr marL="3657600" algn="l" defTabSz="914400" rtl="0" eaLnBrk="1" latinLnBrk="0" hangingPunct="1">
              <a:defRPr kumimoji="1" kern="1200">
                <a:solidFill>
                  <a:sysClr val="windowText" lastClr="000000"/>
                </a:solidFill>
                <a:latin typeface="Arial"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1" lang="ja-JP" altLang="en-US" sz="4400" b="0" i="0" u="none" strike="noStrike" kern="100" cap="none" spc="0" normalizeH="0" baseline="0" noProof="0">
                <a:ln>
                  <a:noFill/>
                </a:ln>
                <a:solidFill>
                  <a:sysClr val="window" lastClr="FFFFFF"/>
                </a:solidFill>
                <a:effectLst/>
                <a:uLnTx/>
                <a:uFillTx/>
                <a:latin typeface="Century"/>
                <a:ea typeface="ＭＳ ゴシック" panose="020B0609070205080204" pitchFamily="49" charset="-128"/>
                <a:cs typeface="Times New Roman" panose="02020603050405020304" pitchFamily="18" charset="0"/>
              </a:rPr>
              <a:t>いじめ防止対策推進法　第９条</a:t>
            </a:r>
            <a:endParaRPr kumimoji="1" lang="ja-JP" altLang="en-US" sz="1050" b="0" i="0" u="none" strike="noStrike" kern="100" cap="none" spc="0" normalizeH="0" baseline="0" noProof="0">
              <a:ln>
                <a:noFill/>
              </a:ln>
              <a:solidFill>
                <a:sysClr val="windowText" lastClr="000000"/>
              </a:solidFill>
              <a:effectLst/>
              <a:uLnTx/>
              <a:uFillTx/>
              <a:latin typeface="Arial" pitchFamily="34" charset="0"/>
              <a:ea typeface="ＭＳ 明朝" panose="02020609040205080304" pitchFamily="17" charset="-128"/>
              <a:cs typeface="Times New Roman" panose="02020603050405020304" pitchFamily="18" charset="0"/>
            </a:endParaRPr>
          </a:p>
        </p:txBody>
      </p:sp>
      <p:sp>
        <p:nvSpPr>
          <p:cNvPr id="2012" name="タイトル 1372"/>
          <p:cNvSpPr/>
          <p:nvPr/>
        </p:nvSpPr>
        <p:spPr>
          <a:xfrm>
            <a:off x="108000" y="79440"/>
            <a:ext cx="8458200" cy="68556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a:lstStyle>
          <a:p>
            <a:pPr marL="0" marR="0" lvl="0" indent="0" algn="l" defTabSz="914400" rtl="0" eaLnBrk="0" fontAlgn="auto" latinLnBrk="0" hangingPunct="0">
              <a:lnSpc>
                <a:spcPct val="150000"/>
              </a:lnSpc>
              <a:spcBef>
                <a:spcPts val="0"/>
              </a:spcBef>
              <a:spcAft>
                <a:spcPts val="1800"/>
              </a:spcAft>
              <a:buClrTx/>
              <a:buSzTx/>
              <a:buFontTx/>
              <a:buNone/>
              <a:tabLst/>
              <a:defRPr/>
            </a:pPr>
            <a:r>
              <a:rPr kumimoji="1" lang="ja-JP" altLang="en-US" sz="3200" b="0" i="0" u="none" strike="noStrike" kern="1200" cap="none" spc="0" normalizeH="0" baseline="0" noProof="0" dirty="0">
                <a:ln>
                  <a:noFill/>
                </a:ln>
                <a:solidFill>
                  <a:srgbClr val="1F497D"/>
                </a:solidFill>
                <a:effectLst/>
                <a:uLnTx/>
                <a:uFillTx/>
                <a:latin typeface="HG丸ｺﾞｼｯｸM-PRO" pitchFamily="50" charset="-128"/>
                <a:ea typeface="HG丸ｺﾞｼｯｸM-PRO" pitchFamily="50" charset="-128"/>
                <a:cs typeface="+mj-cs"/>
              </a:rPr>
              <a:t>　家庭は？</a:t>
            </a:r>
            <a:endParaRPr kumimoji="1" lang="en-US" altLang="ja-JP" sz="3200" b="0" i="0" u="none" strike="noStrike" kern="1200" cap="none" spc="0" normalizeH="0" baseline="0" noProof="0" dirty="0">
              <a:ln>
                <a:noFill/>
              </a:ln>
              <a:solidFill>
                <a:srgbClr val="1F497D"/>
              </a:solidFill>
              <a:effectLst/>
              <a:uLnTx/>
              <a:uFillTx/>
              <a:latin typeface="HG丸ｺﾞｼｯｸM-PRO" pitchFamily="50" charset="-128"/>
              <a:ea typeface="HG丸ｺﾞｼｯｸM-PRO" pitchFamily="50" charset="-128"/>
              <a:cs typeface="+mj-cs"/>
            </a:endParaRPr>
          </a:p>
        </p:txBody>
      </p:sp>
    </p:spTree>
    <p:extLst>
      <p:ext uri="{BB962C8B-B14F-4D97-AF65-F5344CB8AC3E}">
        <p14:creationId xmlns:p14="http://schemas.microsoft.com/office/powerpoint/2010/main" val="3779085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2018" name="タイトル 512"/>
          <p:cNvSpPr>
            <a:spLocks noGrp="1"/>
          </p:cNvSpPr>
          <p:nvPr>
            <p:ph type="title"/>
          </p:nvPr>
        </p:nvSpPr>
        <p:spPr>
          <a:xfrm>
            <a:off x="396000" y="549000"/>
            <a:ext cx="8223947" cy="576064"/>
          </a:xfrm>
          <a:ln>
            <a:solidFill>
              <a:schemeClr val="tx1"/>
            </a:solidFill>
          </a:ln>
        </p:spPr>
        <p:txBody>
          <a:bodyPr>
            <a:normAutofit/>
          </a:bodyPr>
          <a:lstStyle/>
          <a:p>
            <a:pPr algn="ctr"/>
            <a:r>
              <a:rPr kumimoji="1" lang="ja-JP" altLang="en-US" sz="2800" dirty="0">
                <a:latin typeface="HGP創英角ｺﾞｼｯｸUB" pitchFamily="50" charset="-128"/>
                <a:ea typeface="HGP創英角ｺﾞｼｯｸUB" pitchFamily="50" charset="-128"/>
              </a:rPr>
              <a:t>　いじめの問題に「県民総ぐるみ」で取り組むために</a:t>
            </a:r>
          </a:p>
        </p:txBody>
      </p:sp>
      <p:sp>
        <p:nvSpPr>
          <p:cNvPr id="2019" name="図形 35"/>
          <p:cNvSpPr>
            <a:spLocks noChangeArrowheads="1"/>
          </p:cNvSpPr>
          <p:nvPr/>
        </p:nvSpPr>
        <p:spPr>
          <a:xfrm>
            <a:off x="277689" y="1550508"/>
            <a:ext cx="8588865" cy="5055133"/>
          </a:xfrm>
          <a:prstGeom prst="roundRect">
            <a:avLst>
              <a:gd name="adj" fmla="val 16667"/>
            </a:avLst>
          </a:prstGeom>
          <a:solidFill>
            <a:srgbClr val="FFFFCC"/>
          </a:solidFill>
          <a:ln w="9525">
            <a:solidFill>
              <a:schemeClr val="bg1">
                <a:lumMod val="50000"/>
              </a:schemeClr>
            </a:solidFill>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【家庭】自己肯定感が感じられるような子どもの居場所をつくりましょう</a:t>
            </a:r>
            <a:endParaRPr kumimoji="1" lang="ja-JP" altLang="en-US" sz="24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a:ea typeface="メイリオ"/>
                <a:cs typeface="+mn-cs"/>
              </a:rPr>
              <a:t>　</a:t>
            </a:r>
            <a:endParaRPr kumimoji="1" lang="ja-JP" altLang="en-US" sz="2400" b="1"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a:ea typeface="メイリオ"/>
                <a:cs typeface="+mn-cs"/>
              </a:rPr>
              <a:t>◆子どもの話を最後までじっくり聞き、子どもの心に寄　</a:t>
            </a:r>
            <a:endParaRPr kumimoji="1" sz="24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a:ea typeface="メイリオ"/>
                <a:cs typeface="+mn-cs"/>
              </a:rPr>
              <a:t>　り添いましょう。</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a:ea typeface="メイリオ"/>
                <a:cs typeface="+mn-cs"/>
              </a:rPr>
              <a:t>◆子どもと一緒に過ごす時間をつくり、子どもを認めた</a:t>
            </a:r>
            <a:endParaRPr kumimoji="1" sz="24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a:ea typeface="メイリオ"/>
                <a:cs typeface="+mn-cs"/>
              </a:rPr>
              <a:t>　り、いいところをほめたりしましょう。</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a:ea typeface="メイリオ"/>
                <a:cs typeface="+mn-cs"/>
              </a:rPr>
              <a:t>◆子どもの個性や特性を認め、自分に自信がもてるよう</a:t>
            </a:r>
            <a:endParaRPr kumimoji="1" sz="24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a:ea typeface="メイリオ"/>
                <a:cs typeface="+mn-cs"/>
              </a:rPr>
              <a:t>　に接しましょう。</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a:ea typeface="メイリオ"/>
                <a:cs typeface="+mn-cs"/>
              </a:rPr>
              <a:t>◆インターネット利用に関するルールについて、子ども</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a:ea typeface="メイリオ"/>
                <a:cs typeface="+mn-cs"/>
              </a:rPr>
              <a:t>　と話し合いましょう。</a:t>
            </a:r>
          </a:p>
        </p:txBody>
      </p:sp>
    </p:spTree>
    <p:extLst>
      <p:ext uri="{BB962C8B-B14F-4D97-AF65-F5344CB8AC3E}">
        <p14:creationId xmlns:p14="http://schemas.microsoft.com/office/powerpoint/2010/main" val="258020150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025" name="タイトル 1632"/>
          <p:cNvSpPr/>
          <p:nvPr/>
        </p:nvSpPr>
        <p:spPr>
          <a:xfrm>
            <a:off x="396000" y="549000"/>
            <a:ext cx="8223947" cy="576064"/>
          </a:xfrm>
          <a:prstGeom prst="rect">
            <a:avLst/>
          </a:prstGeom>
          <a:noFill/>
          <a:ln>
            <a:solidFill>
              <a:schemeClr val="tx1"/>
            </a:solidFill>
          </a:ln>
        </p:spPr>
        <p:txBody>
          <a:bodyPr>
            <a:norm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j-cs"/>
              </a:rPr>
              <a:t>　学校と家庭の連携</a:t>
            </a:r>
          </a:p>
        </p:txBody>
      </p:sp>
      <p:sp>
        <p:nvSpPr>
          <p:cNvPr id="2026" name="図形 1633"/>
          <p:cNvSpPr>
            <a:spLocks noChangeArrowheads="1"/>
          </p:cNvSpPr>
          <p:nvPr/>
        </p:nvSpPr>
        <p:spPr>
          <a:xfrm>
            <a:off x="277689" y="1557000"/>
            <a:ext cx="8588865" cy="2887159"/>
          </a:xfrm>
          <a:prstGeom prst="roundRect">
            <a:avLst>
              <a:gd name="adj" fmla="val 16667"/>
            </a:avLst>
          </a:prstGeom>
          <a:noFill/>
          <a:ln w="9525">
            <a:noFill/>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メイリオ"/>
                <a:ea typeface="メイリオ"/>
                <a:cs typeface="+mn-cs"/>
              </a:rPr>
              <a:t>・普段から学校と家庭の関係づくり</a:t>
            </a:r>
            <a:endParaRPr kumimoji="1" sz="36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メイリオ"/>
                <a:ea typeface="メイリオ"/>
                <a:cs typeface="+mn-cs"/>
              </a:rPr>
              <a:t>・学校いじめ防止基本方針の理解</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メイリオ"/>
                <a:ea typeface="メイリオ"/>
                <a:cs typeface="+mn-cs"/>
              </a:rPr>
              <a:t>・学校のいじめ防止等の取組への協力</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メイリオ"/>
                <a:ea typeface="メイリオ"/>
                <a:cs typeface="+mn-cs"/>
              </a:rPr>
              <a:t>・行事への参加</a:t>
            </a:r>
          </a:p>
        </p:txBody>
      </p:sp>
      <p:sp>
        <p:nvSpPr>
          <p:cNvPr id="2027" name="図形 1634"/>
          <p:cNvSpPr>
            <a:spLocks noChangeArrowheads="1"/>
          </p:cNvSpPr>
          <p:nvPr/>
        </p:nvSpPr>
        <p:spPr>
          <a:xfrm>
            <a:off x="277689" y="4928292"/>
            <a:ext cx="8588865" cy="1599060"/>
          </a:xfrm>
          <a:prstGeom prst="roundRect">
            <a:avLst>
              <a:gd name="adj" fmla="val 16667"/>
            </a:avLst>
          </a:prstGeom>
          <a:solidFill>
            <a:srgbClr val="FFFFCC"/>
          </a:solidFill>
          <a:ln w="9525">
            <a:solidFill>
              <a:schemeClr val="bg1">
                <a:lumMod val="50000"/>
              </a:schemeClr>
            </a:solidFill>
          </a:ln>
        </p:spPr>
        <p:txBody>
          <a:bodyPr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400" b="0" i="0" u="none" strike="noStrike" kern="1200" cap="none" spc="0" normalizeH="0" baseline="0" noProof="0" dirty="0">
                <a:ln>
                  <a:noFill/>
                </a:ln>
                <a:solidFill>
                  <a:srgbClr val="FF0000"/>
                </a:solidFill>
                <a:effectLst/>
                <a:uLnTx/>
                <a:uFillTx/>
                <a:latin typeface="メイリオ"/>
                <a:ea typeface="メイリオ"/>
                <a:cs typeface="+mn-cs"/>
              </a:rPr>
              <a:t>子どもの学校生活の充実へ</a:t>
            </a:r>
          </a:p>
        </p:txBody>
      </p:sp>
      <p:sp>
        <p:nvSpPr>
          <p:cNvPr id="2028" name="図形 1635"/>
          <p:cNvSpPr/>
          <p:nvPr/>
        </p:nvSpPr>
        <p:spPr>
          <a:xfrm>
            <a:off x="3560536" y="4082143"/>
            <a:ext cx="2232000" cy="648000"/>
          </a:xfrm>
          <a:prstGeom prst="downArrow">
            <a:avLst/>
          </a:prstGeom>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lang="ja-JP" altLang="en-US"/>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15363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2034" name="スライド番号プレースホルダ 3"/>
          <p:cNvSpPr>
            <a:spLocks noGrp="1"/>
          </p:cNvSpPr>
          <p:nvPr>
            <p:ph type="sldNum" sz="quarter" idx="12"/>
          </p:nvPr>
        </p:nvSpPr>
        <p:spPr>
          <a:xfrm>
            <a:off x="6830888" y="6376243"/>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FFE514-E47F-40B2-B493-09E76EE8B600}" type="slidenum">
              <a:rPr kumimoji="1" lang="ja-JP" altLang="en-US" sz="2000" b="0" i="0" u="none" strike="noStrike" kern="1200" cap="none" spc="0" normalizeH="0" baseline="0" noProof="0" smtClean="0">
                <a:ln>
                  <a:noFill/>
                </a:ln>
                <a:solidFill>
                  <a:prstClr val="black"/>
                </a:solidFill>
                <a:effectLst/>
                <a:uLnTx/>
                <a:uFillTx/>
                <a:latin typeface="Constantia"/>
                <a:ea typeface="HGP明朝E" panose="02020900000000000000" pitchFamily="18"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2000" b="0" i="0" u="none" strike="noStrike" kern="1200" cap="none" spc="0" normalizeH="0" baseline="0" noProof="0" dirty="0">
              <a:ln>
                <a:noFill/>
              </a:ln>
              <a:solidFill>
                <a:prstClr val="black"/>
              </a:solidFill>
              <a:effectLst/>
              <a:uLnTx/>
              <a:uFillTx/>
              <a:latin typeface="Constantia"/>
              <a:ea typeface="HGP明朝E" panose="02020900000000000000" pitchFamily="18" charset="-128"/>
              <a:cs typeface="+mn-cs"/>
            </a:endParaRPr>
          </a:p>
        </p:txBody>
      </p:sp>
      <p:sp>
        <p:nvSpPr>
          <p:cNvPr id="2035" name="タイトル 512"/>
          <p:cNvSpPr>
            <a:spLocks noGrp="1"/>
          </p:cNvSpPr>
          <p:nvPr>
            <p:ph type="title"/>
          </p:nvPr>
        </p:nvSpPr>
        <p:spPr>
          <a:xfrm>
            <a:off x="460146" y="1052936"/>
            <a:ext cx="8223947" cy="576064"/>
          </a:xfrm>
          <a:ln>
            <a:solidFill>
              <a:schemeClr val="tx1"/>
            </a:solidFill>
          </a:ln>
        </p:spPr>
        <p:txBody>
          <a:bodyPr>
            <a:normAutofit/>
          </a:bodyPr>
          <a:lstStyle/>
          <a:p>
            <a:pPr algn="ctr"/>
            <a:r>
              <a:rPr kumimoji="1" lang="ja-JP" altLang="en-US" sz="2800" dirty="0">
                <a:latin typeface="HGP創英角ｺﾞｼｯｸUB" pitchFamily="50" charset="-128"/>
                <a:ea typeface="HGP創英角ｺﾞｼｯｸUB" pitchFamily="50" charset="-128"/>
              </a:rPr>
              <a:t>　いじめの問題に「県民総ぐるみ」で取り組むために</a:t>
            </a:r>
          </a:p>
        </p:txBody>
      </p:sp>
      <p:sp>
        <p:nvSpPr>
          <p:cNvPr id="2036" name="タイトル 362"/>
          <p:cNvSpPr/>
          <p:nvPr/>
        </p:nvSpPr>
        <p:spPr>
          <a:xfrm>
            <a:off x="145800" y="45000"/>
            <a:ext cx="8458200" cy="765175"/>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a:lstStyle>
          <a:p>
            <a:pPr marL="0" marR="0" lvl="0" indent="0" algn="l" defTabSz="914400" rtl="0" eaLnBrk="0" fontAlgn="auto" latinLnBrk="0" hangingPunct="0">
              <a:lnSpc>
                <a:spcPct val="150000"/>
              </a:lnSpc>
              <a:spcBef>
                <a:spcPts val="0"/>
              </a:spcBef>
              <a:spcAft>
                <a:spcPts val="1800"/>
              </a:spcAft>
              <a:buClrTx/>
              <a:buSzTx/>
              <a:buFontTx/>
              <a:buNone/>
              <a:tabLst/>
              <a:defRPr/>
            </a:pPr>
            <a:r>
              <a:rPr kumimoji="1" lang="ja-JP" altLang="en-US" sz="3200" b="0" i="0" u="none" strike="noStrike" kern="1200" cap="none" spc="0" normalizeH="0" baseline="0" noProof="0" dirty="0">
                <a:ln>
                  <a:noFill/>
                </a:ln>
                <a:solidFill>
                  <a:srgbClr val="04617B"/>
                </a:solidFill>
                <a:effectLst/>
                <a:uLnTx/>
                <a:uFillTx/>
                <a:latin typeface="HG丸ｺﾞｼｯｸM-PRO" pitchFamily="50" charset="-128"/>
                <a:ea typeface="HG丸ｺﾞｼｯｸM-PRO" pitchFamily="50" charset="-128"/>
                <a:cs typeface="+mj-cs"/>
              </a:rPr>
              <a:t>　地域では？</a:t>
            </a:r>
            <a:endParaRPr kumimoji="1" lang="en-US" altLang="ja-JP" sz="3200" b="0" i="0" u="none" strike="noStrike" kern="1200" cap="none" spc="0" normalizeH="0" baseline="0" noProof="0" dirty="0">
              <a:ln>
                <a:noFill/>
              </a:ln>
              <a:solidFill>
                <a:srgbClr val="04617B"/>
              </a:solidFill>
              <a:effectLst/>
              <a:uLnTx/>
              <a:uFillTx/>
              <a:latin typeface="HG丸ｺﾞｼｯｸM-PRO" pitchFamily="50" charset="-128"/>
              <a:ea typeface="HG丸ｺﾞｼｯｸM-PRO" pitchFamily="50" charset="-128"/>
              <a:cs typeface="+mj-cs"/>
            </a:endParaRPr>
          </a:p>
        </p:txBody>
      </p:sp>
      <p:sp>
        <p:nvSpPr>
          <p:cNvPr id="2037" name="図形 1480"/>
          <p:cNvSpPr>
            <a:spLocks noChangeArrowheads="1"/>
          </p:cNvSpPr>
          <p:nvPr/>
        </p:nvSpPr>
        <p:spPr>
          <a:xfrm>
            <a:off x="225469" y="2061000"/>
            <a:ext cx="8594531" cy="4538872"/>
          </a:xfrm>
          <a:prstGeom prst="roundRect">
            <a:avLst>
              <a:gd name="adj" fmla="val 11000"/>
            </a:avLst>
          </a:prstGeom>
          <a:solidFill>
            <a:srgbClr val="CCFF99"/>
          </a:solidFill>
          <a:ln w="9525">
            <a:solidFill>
              <a:sysClr val="window" lastClr="FFFFFF">
                <a:lumMod val="50000"/>
              </a:sysClr>
            </a:solidFill>
          </a:ln>
        </p:spPr>
        <p:txBody>
          <a:bodyPr/>
          <a:lstStyle>
            <a:defPPr>
              <a:defRPr lang="ja-JP"/>
            </a:defPPr>
            <a:lvl1pPr marL="0" algn="l" defTabSz="914400" rtl="0" eaLnBrk="1" latinLnBrk="0" hangingPunct="1">
              <a:defRPr kumimoji="1" sz="1800" kern="1200">
                <a:solidFill>
                  <a:sysClr val="windowText" lastClr="000000"/>
                </a:solidFill>
                <a:latin typeface="Calibri"/>
                <a:ea typeface="ＭＳ Ｐゴシック"/>
                <a:cs typeface="+mn-cs"/>
              </a:defRPr>
            </a:lvl1pPr>
            <a:lvl2pPr marL="457200" algn="l" defTabSz="914400" rtl="0" eaLnBrk="1" latinLnBrk="0" hangingPunct="1">
              <a:defRPr kumimoji="1" sz="1800" kern="1200">
                <a:solidFill>
                  <a:sysClr val="windowText" lastClr="000000"/>
                </a:solidFill>
                <a:latin typeface="Calibri"/>
                <a:ea typeface="ＭＳ Ｐゴシック"/>
                <a:cs typeface="+mn-cs"/>
              </a:defRPr>
            </a:lvl2pPr>
            <a:lvl3pPr marL="914400" algn="l" defTabSz="914400" rtl="0" eaLnBrk="1" latinLnBrk="0" hangingPunct="1">
              <a:defRPr kumimoji="1" sz="1800" kern="1200">
                <a:solidFill>
                  <a:sysClr val="windowText" lastClr="000000"/>
                </a:solidFill>
                <a:latin typeface="Calibri"/>
                <a:ea typeface="ＭＳ Ｐゴシック"/>
                <a:cs typeface="+mn-cs"/>
              </a:defRPr>
            </a:lvl3pPr>
            <a:lvl4pPr marL="1371600" algn="l" defTabSz="914400" rtl="0" eaLnBrk="1" latinLnBrk="0" hangingPunct="1">
              <a:defRPr kumimoji="1" sz="1800" kern="1200">
                <a:solidFill>
                  <a:sysClr val="windowText" lastClr="000000"/>
                </a:solidFill>
                <a:latin typeface="Calibri"/>
                <a:ea typeface="ＭＳ Ｐゴシック"/>
                <a:cs typeface="+mn-cs"/>
              </a:defRPr>
            </a:lvl4pPr>
            <a:lvl5pPr marL="1828800" algn="l" defTabSz="914400" rtl="0" eaLnBrk="1" latinLnBrk="0" hangingPunct="1">
              <a:defRPr kumimoji="1" sz="1800" kern="1200">
                <a:solidFill>
                  <a:sysClr val="windowText" lastClr="000000"/>
                </a:solidFill>
                <a:latin typeface="Calibri"/>
                <a:ea typeface="ＭＳ Ｐゴシック"/>
                <a:cs typeface="+mn-cs"/>
              </a:defRPr>
            </a:lvl5pPr>
            <a:lvl6pPr marL="2286000" algn="l" defTabSz="914400" rtl="0" eaLnBrk="1" latinLnBrk="0" hangingPunct="1">
              <a:defRPr kumimoji="1" sz="1800" kern="1200">
                <a:solidFill>
                  <a:sysClr val="windowText" lastClr="000000"/>
                </a:solidFill>
                <a:latin typeface="Calibri"/>
                <a:ea typeface="ＭＳ Ｐゴシック"/>
                <a:cs typeface="+mn-cs"/>
              </a:defRPr>
            </a:lvl6pPr>
            <a:lvl7pPr marL="2743200" algn="l" defTabSz="914400" rtl="0" eaLnBrk="1" latinLnBrk="0" hangingPunct="1">
              <a:defRPr kumimoji="1" sz="1800" kern="1200">
                <a:solidFill>
                  <a:sysClr val="windowText" lastClr="000000"/>
                </a:solidFill>
                <a:latin typeface="Calibri"/>
                <a:ea typeface="ＭＳ Ｐゴシック"/>
                <a:cs typeface="+mn-cs"/>
              </a:defRPr>
            </a:lvl7pPr>
            <a:lvl8pPr marL="3200400" algn="l" defTabSz="914400" rtl="0" eaLnBrk="1" latinLnBrk="0" hangingPunct="1">
              <a:defRPr kumimoji="1" sz="1800" kern="1200">
                <a:solidFill>
                  <a:sysClr val="windowText" lastClr="000000"/>
                </a:solidFill>
                <a:latin typeface="Calibri"/>
                <a:ea typeface="ＭＳ Ｐゴシック"/>
                <a:cs typeface="+mn-cs"/>
              </a:defRPr>
            </a:lvl8pPr>
            <a:lvl9pPr marL="3657600" algn="l" defTabSz="914400" rtl="0" eaLnBrk="1" latinLnBrk="0" hangingPunct="1">
              <a:defRPr kumimoji="1" sz="1800" kern="1200">
                <a:solidFill>
                  <a:sysClr val="windowText" lastClr="000000"/>
                </a:solidFill>
                <a:latin typeface="Calibri"/>
                <a:ea typeface="ＭＳ Ｐゴシック"/>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ysClr val="windowText" lastClr="000000"/>
                </a:solidFill>
                <a:effectLst/>
                <a:uLnTx/>
                <a:uFillTx/>
                <a:latin typeface="Calibri"/>
                <a:ea typeface="ＭＳ Ｐゴシック"/>
                <a:cs typeface="+mn-cs"/>
              </a:rPr>
              <a:t>　　</a:t>
            </a:r>
            <a:r>
              <a:rPr kumimoji="1" lang="ja-JP" altLang="en-US" sz="2400" b="1" i="0" u="none" strike="noStrike" kern="1200" cap="none" spc="0" normalizeH="0" baseline="0" noProof="0">
                <a:ln>
                  <a:noFill/>
                </a:ln>
                <a:solidFill>
                  <a:sysClr val="windowText" lastClr="000000"/>
                </a:solidFill>
                <a:effectLst/>
                <a:uLnTx/>
                <a:uFillTx/>
                <a:latin typeface="Calibri"/>
                <a:ea typeface="ＭＳ Ｐゴシック"/>
                <a:cs typeface="+mn-cs"/>
              </a:rPr>
              <a:t>【地域】地域ぐるみで子どもを見守り、育てましょう</a:t>
            </a:r>
            <a:endParaRPr kumimoji="1" lang="ja-JP" altLang="en-US" sz="2800" b="1" i="0" u="none" strike="noStrike" kern="1200" cap="none" spc="0" normalizeH="0" baseline="0" noProof="0">
              <a:ln>
                <a:noFill/>
              </a:ln>
              <a:solidFill>
                <a:sysClr val="windowText" lastClr="000000"/>
              </a:solidFill>
              <a:effectLst/>
              <a:uLnTx/>
              <a:uFillTx/>
              <a:latin typeface="Calibri"/>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ysClr val="windowText" lastClr="000000"/>
                </a:solidFill>
                <a:effectLst/>
                <a:uLnTx/>
                <a:uFillTx/>
                <a:latin typeface="メイリオ"/>
                <a:ea typeface="メイリオ"/>
                <a:cs typeface="+mn-cs"/>
              </a:rPr>
              <a:t>　</a:t>
            </a:r>
            <a:endParaRPr kumimoji="1" lang="ja-JP" altLang="en-US" sz="1000" b="0" i="0" u="none" strike="noStrike" kern="1200" cap="none" spc="0" normalizeH="0" baseline="0" noProof="0">
              <a:ln>
                <a:noFill/>
              </a:ln>
              <a:solidFill>
                <a:sysClr val="windowText" lastClr="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ysClr val="windowText" lastClr="000000"/>
                </a:solidFill>
                <a:effectLst/>
                <a:uLnTx/>
                <a:uFillTx/>
                <a:latin typeface="メイリオ"/>
                <a:ea typeface="メイリオ"/>
                <a:cs typeface="+mn-cs"/>
              </a:rPr>
              <a:t>◆地域の行事やボランティア活動などを積極的に行い、地</a:t>
            </a:r>
            <a:endParaRPr kumimoji="1" lang="ja-JP" altLang="en-US" sz="2400" b="0" i="0" u="none" strike="noStrike" kern="1200" cap="none" spc="0" normalizeH="0" baseline="0" noProof="0">
              <a:ln>
                <a:noFill/>
              </a:ln>
              <a:solidFill>
                <a:sysClr val="windowText" lastClr="000000"/>
              </a:solidFill>
              <a:effectLst/>
              <a:uLnTx/>
              <a:uFillTx/>
              <a:latin typeface="Calibri"/>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ysClr val="windowText" lastClr="000000"/>
                </a:solidFill>
                <a:effectLst/>
                <a:uLnTx/>
                <a:uFillTx/>
                <a:latin typeface="メイリオ"/>
                <a:ea typeface="メイリオ"/>
                <a:cs typeface="+mn-cs"/>
              </a:rPr>
              <a:t>　域の子どもたちとの関わりをつくりましょう。</a:t>
            </a:r>
            <a:endParaRPr kumimoji="1" lang="ja-JP" altLang="en-US" sz="2000" b="0" i="0" u="none" strike="noStrike" kern="1200" cap="none" spc="0" normalizeH="0" baseline="0" noProof="0">
              <a:ln>
                <a:noFill/>
              </a:ln>
              <a:solidFill>
                <a:sysClr val="windowText" lastClr="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ysClr val="windowText" lastClr="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ysClr val="windowText" lastClr="000000"/>
                </a:solidFill>
                <a:effectLst/>
                <a:uLnTx/>
                <a:uFillTx/>
                <a:latin typeface="メイリオ"/>
                <a:ea typeface="メイリオ"/>
                <a:cs typeface="+mn-cs"/>
              </a:rPr>
              <a:t>◆子どもたちのがんばりを励ますとともに、礼儀や社会の</a:t>
            </a:r>
            <a:endParaRPr kumimoji="1" lang="ja-JP" altLang="en-US" sz="2000" b="0" i="0" u="none" strike="noStrike" kern="1200" cap="none" spc="0" normalizeH="0" baseline="0" noProof="0">
              <a:ln>
                <a:noFill/>
              </a:ln>
              <a:solidFill>
                <a:sysClr val="windowText" lastClr="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ysClr val="windowText" lastClr="000000"/>
                </a:solidFill>
                <a:effectLst/>
                <a:uLnTx/>
                <a:uFillTx/>
                <a:latin typeface="メイリオ"/>
                <a:ea typeface="メイリオ"/>
                <a:cs typeface="+mn-cs"/>
              </a:rPr>
              <a:t>　ルールをきちんと学ばせましょう。</a:t>
            </a:r>
            <a:endParaRPr kumimoji="1" lang="ja-JP" altLang="en-US" sz="2000" b="0" i="0" u="none" strike="noStrike" kern="1200" cap="none" spc="0" normalizeH="0" baseline="0" noProof="0">
              <a:ln>
                <a:noFill/>
              </a:ln>
              <a:solidFill>
                <a:sysClr val="windowText" lastClr="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ysClr val="windowText" lastClr="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ysClr val="windowText" lastClr="000000"/>
                </a:solidFill>
                <a:effectLst/>
                <a:uLnTx/>
                <a:uFillTx/>
                <a:latin typeface="メイリオ"/>
                <a:ea typeface="メイリオ"/>
                <a:cs typeface="+mn-cs"/>
              </a:rPr>
              <a:t>◆いじめを発見し、又はいじめの疑いを感じたら、保護者</a:t>
            </a:r>
            <a:endParaRPr kumimoji="1" lang="ja-JP" altLang="en-US" sz="2000" b="0" i="0" u="none" strike="noStrike" kern="1200" cap="none" spc="0" normalizeH="0" baseline="0" noProof="0">
              <a:ln>
                <a:noFill/>
              </a:ln>
              <a:solidFill>
                <a:sysClr val="windowText" lastClr="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ysClr val="windowText" lastClr="000000"/>
                </a:solidFill>
                <a:effectLst/>
                <a:uLnTx/>
                <a:uFillTx/>
                <a:latin typeface="メイリオ"/>
                <a:ea typeface="メイリオ"/>
                <a:cs typeface="+mn-cs"/>
              </a:rPr>
              <a:t>　や学校、関係機関等に連絡しましょう。</a:t>
            </a:r>
            <a:endParaRPr kumimoji="1" lang="ja-JP" altLang="en-US" sz="2000" b="0" i="0" u="none" strike="noStrike" kern="1200" cap="none" spc="0" normalizeH="0" baseline="0" noProof="0">
              <a:ln>
                <a:noFill/>
              </a:ln>
              <a:solidFill>
                <a:sysClr val="windowText" lastClr="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ysClr val="windowText" lastClr="000000"/>
              </a:solidFill>
              <a:effectLst/>
              <a:uLnTx/>
              <a:uFillTx/>
              <a:latin typeface="Calibri"/>
              <a:ea typeface="ＭＳ Ｐゴシック"/>
              <a:cs typeface="+mn-cs"/>
            </a:endParaRPr>
          </a:p>
        </p:txBody>
      </p:sp>
    </p:spTree>
    <p:extLst>
      <p:ext uri="{BB962C8B-B14F-4D97-AF65-F5344CB8AC3E}">
        <p14:creationId xmlns:p14="http://schemas.microsoft.com/office/powerpoint/2010/main" val="232469775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85" name="乗算記号 8"/>
          <p:cNvSpPr/>
          <p:nvPr/>
        </p:nvSpPr>
        <p:spPr>
          <a:xfrm>
            <a:off x="7020272" y="2060848"/>
            <a:ext cx="1512168" cy="1512168"/>
          </a:xfrm>
          <a:prstGeom prst="mathMultiply">
            <a:avLst>
              <a:gd name="adj1" fmla="val 6488"/>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86" name="乗算記号 9"/>
          <p:cNvSpPr/>
          <p:nvPr/>
        </p:nvSpPr>
        <p:spPr>
          <a:xfrm>
            <a:off x="7020272" y="3212976"/>
            <a:ext cx="1512168" cy="1512168"/>
          </a:xfrm>
          <a:prstGeom prst="mathMultiply">
            <a:avLst>
              <a:gd name="adj1" fmla="val 6488"/>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87" name="乗算記号 7"/>
          <p:cNvSpPr/>
          <p:nvPr/>
        </p:nvSpPr>
        <p:spPr>
          <a:xfrm>
            <a:off x="7020272" y="980728"/>
            <a:ext cx="1512168" cy="1512168"/>
          </a:xfrm>
          <a:prstGeom prst="mathMultiply">
            <a:avLst>
              <a:gd name="adj1" fmla="val 6488"/>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88" name="角丸四角形 3"/>
          <p:cNvSpPr/>
          <p:nvPr/>
        </p:nvSpPr>
        <p:spPr>
          <a:xfrm>
            <a:off x="323528" y="260648"/>
            <a:ext cx="8568952" cy="504056"/>
          </a:xfrm>
          <a:prstGeom prst="roundRect">
            <a:avLst/>
          </a:prstGeom>
          <a:solidFill>
            <a:srgbClr val="0066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HGP創英角ｺﾞｼｯｸUB" pitchFamily="50" charset="-128"/>
                <a:ea typeface="HGP創英角ｺﾞｼｯｸUB" pitchFamily="50" charset="-128"/>
                <a:cs typeface="+mn-cs"/>
              </a:rPr>
              <a:t>いじめの定義　</a:t>
            </a:r>
            <a:r>
              <a:rPr kumimoji="1" lang="ja-JP" altLang="en-US" sz="2000" b="0" i="0" u="none" strike="noStrike" kern="1200" cap="none" spc="0" normalizeH="0" baseline="0" noProof="0" dirty="0">
                <a:ln>
                  <a:noFill/>
                </a:ln>
                <a:solidFill>
                  <a:prstClr val="white"/>
                </a:solidFill>
                <a:effectLst/>
                <a:uLnTx/>
                <a:uFillTx/>
                <a:latin typeface="HGPｺﾞｼｯｸM" pitchFamily="50" charset="-128"/>
                <a:ea typeface="HGPｺﾞｼｯｸM" pitchFamily="50" charset="-128"/>
                <a:cs typeface="+mn-cs"/>
              </a:rPr>
              <a:t>　いじめ防止対策推進法 第</a:t>
            </a:r>
            <a:r>
              <a:rPr kumimoji="1" lang="en-US" altLang="ja-JP" sz="2000" b="0" i="0" u="none" strike="noStrike" kern="1200" cap="none" spc="0" normalizeH="0" baseline="0" noProof="0" dirty="0">
                <a:ln>
                  <a:noFill/>
                </a:ln>
                <a:solidFill>
                  <a:prstClr val="white"/>
                </a:solidFill>
                <a:effectLst/>
                <a:uLnTx/>
                <a:uFillTx/>
                <a:latin typeface="HGPｺﾞｼｯｸM" pitchFamily="50" charset="-128"/>
                <a:ea typeface="HGPｺﾞｼｯｸM" pitchFamily="50" charset="-128"/>
                <a:cs typeface="+mn-cs"/>
              </a:rPr>
              <a:t>2</a:t>
            </a:r>
            <a:r>
              <a:rPr kumimoji="1" lang="ja-JP" altLang="en-US" sz="2000" b="0" i="0" u="none" strike="noStrike" kern="1200" cap="none" spc="0" normalizeH="0" baseline="0" noProof="0" dirty="0">
                <a:ln>
                  <a:noFill/>
                </a:ln>
                <a:solidFill>
                  <a:prstClr val="white"/>
                </a:solidFill>
                <a:effectLst/>
                <a:uLnTx/>
                <a:uFillTx/>
                <a:latin typeface="HGPｺﾞｼｯｸM" pitchFamily="50" charset="-128"/>
                <a:ea typeface="HGPｺﾞｼｯｸM" pitchFamily="50" charset="-128"/>
                <a:cs typeface="+mn-cs"/>
              </a:rPr>
              <a:t>条</a:t>
            </a:r>
          </a:p>
        </p:txBody>
      </p:sp>
      <p:sp>
        <p:nvSpPr>
          <p:cNvPr id="1789" name="テキスト ボックス 2"/>
          <p:cNvSpPr txBox="1"/>
          <p:nvPr/>
        </p:nvSpPr>
        <p:spPr>
          <a:xfrm>
            <a:off x="251520" y="836800"/>
            <a:ext cx="6336704" cy="4605496"/>
          </a:xfrm>
          <a:prstGeom prst="rect">
            <a:avLst/>
          </a:prstGeom>
          <a:noFill/>
        </p:spPr>
        <p:txBody>
          <a:bodyPr wrap="square" rtlCol="0">
            <a:spAutoFit/>
          </a:bodyPr>
          <a:lstStyle/>
          <a:p>
            <a:pPr marL="0" marR="0" lvl="0" indent="0" algn="l" defTabSz="914400" rtl="0" eaLnBrk="1" fontAlgn="base" latinLnBrk="0" hangingPunct="1">
              <a:lnSpc>
                <a:spcPts val="44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rPr>
              <a:t>児童等に対して、当該児童等が在籍する学校に在籍している等、当該児童等と</a:t>
            </a:r>
            <a:r>
              <a:rPr kumimoji="1" lang="ja-JP" altLang="en-US" sz="3200" b="0" i="0" u="none" strike="noStrike" kern="1200" cap="none" spc="0" normalizeH="0" baseline="0" noProof="0" dirty="0">
                <a:ln>
                  <a:noFill/>
                </a:ln>
                <a:solidFill>
                  <a:srgbClr val="FF0000"/>
                </a:solidFill>
                <a:effectLst/>
                <a:uLnTx/>
                <a:uFillTx/>
                <a:latin typeface="HGP創英ﾌﾟﾚｾﾞﾝｽEB" panose="02020800000000000000" pitchFamily="18" charset="-128"/>
                <a:ea typeface="HGP創英ﾌﾟﾚｾﾞﾝｽEB" panose="02020800000000000000" pitchFamily="18" charset="-128"/>
                <a:cs typeface="+mn-cs"/>
              </a:rPr>
              <a:t>一定の人的関係</a:t>
            </a:r>
            <a:r>
              <a:rPr kumimoji="1" lang="ja-JP" altLang="en-US" sz="32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rPr>
              <a:t>にある他の児童等が行う</a:t>
            </a:r>
            <a:r>
              <a:rPr kumimoji="1" lang="ja-JP" altLang="en-US" sz="3200" b="0" i="0" u="none" strike="noStrike" kern="1200" cap="none" spc="0" normalizeH="0" baseline="0" noProof="0" dirty="0">
                <a:ln>
                  <a:noFill/>
                </a:ln>
                <a:solidFill>
                  <a:srgbClr val="FF0000"/>
                </a:solidFill>
                <a:effectLst/>
                <a:uLnTx/>
                <a:uFillTx/>
                <a:latin typeface="HGP創英ﾌﾟﾚｾﾞﾝｽEB" panose="02020800000000000000" pitchFamily="18" charset="-128"/>
                <a:ea typeface="HGP創英ﾌﾟﾚｾﾞﾝｽEB" panose="02020800000000000000" pitchFamily="18" charset="-128"/>
                <a:cs typeface="+mn-cs"/>
              </a:rPr>
              <a:t>心理的又は物理的な影響を与える行為</a:t>
            </a:r>
            <a:r>
              <a:rPr kumimoji="1" lang="ja-JP" altLang="en-US" sz="32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rPr>
              <a:t>（インターネットを通じて行われるものを含む。）であって、当該行為の対象となった児童等が</a:t>
            </a:r>
            <a:r>
              <a:rPr kumimoji="1" lang="ja-JP" altLang="en-US" sz="3200" b="0" i="0" u="none" strike="noStrike" kern="1200" cap="none" spc="0" normalizeH="0" baseline="0" noProof="0" dirty="0">
                <a:ln>
                  <a:noFill/>
                </a:ln>
                <a:solidFill>
                  <a:srgbClr val="FF0000"/>
                </a:solidFill>
                <a:effectLst/>
                <a:uLnTx/>
                <a:uFillTx/>
                <a:latin typeface="HGP創英ﾌﾟﾚｾﾞﾝｽEB" panose="02020800000000000000" pitchFamily="18" charset="-128"/>
                <a:ea typeface="HGP創英ﾌﾟﾚｾﾞﾝｽEB" panose="02020800000000000000" pitchFamily="18" charset="-128"/>
                <a:cs typeface="+mn-cs"/>
              </a:rPr>
              <a:t>心身の苦痛</a:t>
            </a:r>
            <a:r>
              <a:rPr kumimoji="1" lang="ja-JP" altLang="en-US" sz="32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rPr>
              <a:t>を感じているものをいう</a:t>
            </a:r>
          </a:p>
        </p:txBody>
      </p:sp>
      <p:sp>
        <p:nvSpPr>
          <p:cNvPr id="1790" name="テキスト ボックス 4"/>
          <p:cNvSpPr txBox="1"/>
          <p:nvPr/>
        </p:nvSpPr>
        <p:spPr>
          <a:xfrm>
            <a:off x="6588224" y="1340774"/>
            <a:ext cx="2376264" cy="76854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400" b="0" i="0" u="none" strike="noStrike" kern="1200" cap="none" spc="0" normalizeH="0" baseline="0" noProof="0" dirty="0">
                <a:ln>
                  <a:noFill/>
                </a:ln>
                <a:solidFill>
                  <a:prstClr val="black"/>
                </a:solidFill>
                <a:effectLst>
                  <a:glow rad="101600">
                    <a:srgbClr val="B9CA1A">
                      <a:satMod val="175000"/>
                      <a:alpha val="40000"/>
                    </a:srgbClr>
                  </a:glow>
                </a:effectLst>
                <a:uLnTx/>
                <a:uFillTx/>
                <a:latin typeface="HGP創英角ｺﾞｼｯｸUB" pitchFamily="50" charset="-128"/>
                <a:ea typeface="HGP創英角ｺﾞｼｯｸUB" pitchFamily="50" charset="-128"/>
                <a:cs typeface="+mn-cs"/>
              </a:rPr>
              <a:t>力の差</a:t>
            </a:r>
          </a:p>
        </p:txBody>
      </p:sp>
      <p:sp>
        <p:nvSpPr>
          <p:cNvPr id="1791" name="テキスト ボックス 5"/>
          <p:cNvSpPr txBox="1"/>
          <p:nvPr/>
        </p:nvSpPr>
        <p:spPr>
          <a:xfrm>
            <a:off x="6588224" y="2420894"/>
            <a:ext cx="2376264" cy="76854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400" b="0" i="0" u="none" strike="noStrike" kern="1200" cap="none" spc="0" normalizeH="0" baseline="0" noProof="0" dirty="0">
                <a:ln>
                  <a:noFill/>
                </a:ln>
                <a:solidFill>
                  <a:prstClr val="black"/>
                </a:solidFill>
                <a:effectLst>
                  <a:glow rad="101600">
                    <a:srgbClr val="B9CA1A">
                      <a:satMod val="175000"/>
                      <a:alpha val="40000"/>
                    </a:srgbClr>
                  </a:glow>
                </a:effectLst>
                <a:uLnTx/>
                <a:uFillTx/>
                <a:latin typeface="HGP創英角ｺﾞｼｯｸUB" pitchFamily="50" charset="-128"/>
                <a:ea typeface="HGP創英角ｺﾞｼｯｸUB" pitchFamily="50" charset="-128"/>
                <a:cs typeface="+mn-cs"/>
              </a:rPr>
              <a:t>継続的</a:t>
            </a:r>
          </a:p>
        </p:txBody>
      </p:sp>
      <p:sp>
        <p:nvSpPr>
          <p:cNvPr id="1792" name="テキスト ボックス 6"/>
          <p:cNvSpPr txBox="1"/>
          <p:nvPr/>
        </p:nvSpPr>
        <p:spPr>
          <a:xfrm>
            <a:off x="6588224" y="3573022"/>
            <a:ext cx="2376264" cy="76854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400" b="0" i="0" u="none" strike="noStrike" kern="1200" cap="none" spc="0" normalizeH="0" baseline="0" noProof="0" dirty="0">
                <a:ln>
                  <a:noFill/>
                </a:ln>
                <a:solidFill>
                  <a:prstClr val="black"/>
                </a:solidFill>
                <a:effectLst>
                  <a:glow rad="101600">
                    <a:srgbClr val="B9CA1A">
                      <a:satMod val="175000"/>
                      <a:alpha val="40000"/>
                    </a:srgbClr>
                  </a:glow>
                </a:effectLst>
                <a:uLnTx/>
                <a:uFillTx/>
                <a:latin typeface="HGP創英角ｺﾞｼｯｸUB" pitchFamily="50" charset="-128"/>
                <a:ea typeface="HGP創英角ｺﾞｼｯｸUB" pitchFamily="50" charset="-128"/>
                <a:cs typeface="+mn-cs"/>
              </a:rPr>
              <a:t>意図的</a:t>
            </a:r>
          </a:p>
        </p:txBody>
      </p:sp>
      <p:sp>
        <p:nvSpPr>
          <p:cNvPr id="1793" name="テキスト ボックス 10"/>
          <p:cNvSpPr/>
          <p:nvPr/>
        </p:nvSpPr>
        <p:spPr>
          <a:xfrm>
            <a:off x="971600" y="5585833"/>
            <a:ext cx="7056784" cy="955982"/>
          </a:xfrm>
          <a:prstGeom prst="roundRect">
            <a:avLst>
              <a:gd name="adj" fmla="val 50000"/>
            </a:avLst>
          </a:prstGeom>
          <a:solidFill>
            <a:srgbClr val="FFFF00"/>
          </a:solidFill>
          <a:effectLst>
            <a:outerShdw blurRad="50800" dist="38100" dir="2700000" algn="tl" rotWithShape="0">
              <a:prstClr val="black">
                <a:alpha val="40000"/>
              </a:prstClr>
            </a:outerShdw>
          </a:effectLst>
        </p:spPr>
        <p:txBody>
          <a:bodyPr wrap="square" t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広範ないじめ概念</a:t>
            </a:r>
          </a:p>
        </p:txBody>
      </p:sp>
    </p:spTree>
    <p:extLst>
      <p:ext uri="{BB962C8B-B14F-4D97-AF65-F5344CB8AC3E}">
        <p14:creationId xmlns:p14="http://schemas.microsoft.com/office/powerpoint/2010/main" val="1595993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043" name="テキスト ボックス 1027"/>
          <p:cNvSpPr>
            <a:spLocks noChangeArrowheads="1"/>
          </p:cNvSpPr>
          <p:nvPr/>
        </p:nvSpPr>
        <p:spPr>
          <a:xfrm>
            <a:off x="2124000" y="2780928"/>
            <a:ext cx="5220056" cy="568209"/>
          </a:xfrm>
          <a:prstGeom prst="ellipse">
            <a:avLst/>
          </a:prstGeom>
          <a:noFill/>
          <a:ln w="38100">
            <a:solidFill>
              <a:srgbClr val="00C044"/>
            </a:solidFill>
            <a:prstDash val="solid"/>
            <a:miter/>
          </a:ln>
        </p:spPr>
        <p:txBody>
          <a:bodyPr wrap="square" anchor="ctr" anchorCtr="0">
            <a:spAutoFit/>
          </a:bodyPr>
          <a:lstStyle>
            <a:lvl1pPr marL="0" indent="0" algn="l" defTabSz="914400" rtl="0" eaLnBrk="0" fontAlgn="auto" latinLnBrk="0" hangingPunct="0">
              <a:lnSpc>
                <a:spcPct val="100000"/>
              </a:lnSpc>
              <a:spcBef>
                <a:spcPct val="20000"/>
              </a:spcBef>
              <a:spcAft>
                <a:spcPct val="0"/>
              </a:spcAft>
              <a:buFont typeface="Arial" pitchFamily="39" charset="0"/>
              <a:buChar char="•"/>
              <a:defRPr kumimoji="1" sz="3200" b="0" i="0" u="none" kern="1200" baseline="0">
                <a:solidFill>
                  <a:schemeClr val="tx1"/>
                </a:solidFill>
                <a:effectLst/>
                <a:latin typeface="Calibri" pitchFamily="39" charset="0"/>
                <a:ea typeface="ＭＳ Ｐゴシック" pitchFamily="55" charset="-128"/>
                <a:cs typeface="+mj-cs"/>
              </a:defRPr>
            </a:lvl1pPr>
            <a:lvl2pPr marL="742950" indent="-285750" algn="l" defTabSz="914400" rtl="0" eaLnBrk="0" fontAlgn="auto" latinLnBrk="0" hangingPunct="0">
              <a:lnSpc>
                <a:spcPct val="100000"/>
              </a:lnSpc>
              <a:spcBef>
                <a:spcPct val="20000"/>
              </a:spcBef>
              <a:spcAft>
                <a:spcPct val="0"/>
              </a:spcAft>
              <a:buFont typeface="Arial" pitchFamily="39" charset="0"/>
              <a:buChar char="–"/>
              <a:defRPr kumimoji="1" sz="2800" b="0" i="0" u="none" kern="1200" baseline="0">
                <a:solidFill>
                  <a:schemeClr val="tx1"/>
                </a:solidFill>
                <a:effectLst/>
                <a:latin typeface="Calibri" pitchFamily="39" charset="0"/>
                <a:ea typeface="ＭＳ Ｐゴシック" pitchFamily="55" charset="-128"/>
              </a:defRPr>
            </a:lvl2pPr>
            <a:lvl3pPr marL="1143000" indent="-228600" algn="l" defTabSz="914400" rtl="0" eaLnBrk="0" fontAlgn="auto" latinLnBrk="0" hangingPunct="0">
              <a:lnSpc>
                <a:spcPct val="100000"/>
              </a:lnSpc>
              <a:spcBef>
                <a:spcPct val="20000"/>
              </a:spcBef>
              <a:spcAft>
                <a:spcPct val="0"/>
              </a:spcAft>
              <a:buFont typeface="Arial" pitchFamily="39" charset="0"/>
              <a:buChar char="•"/>
              <a:defRPr kumimoji="1" sz="2400" b="0" i="0" u="none" kern="1200" baseline="0">
                <a:solidFill>
                  <a:schemeClr val="tx1"/>
                </a:solidFill>
                <a:effectLst/>
                <a:latin typeface="Calibri" pitchFamily="39" charset="0"/>
                <a:ea typeface="ＭＳ Ｐゴシック" pitchFamily="55" charset="-128"/>
              </a:defRPr>
            </a:lvl3pPr>
            <a:lvl4pPr marL="16002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4pPr>
            <a:lvl5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5pPr>
            <a:lvl6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6pPr>
            <a:lvl7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7pPr>
            <a:lvl8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8pPr>
            <a:lvl9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Calibri" pitchFamily="39" charset="0"/>
                <a:ea typeface="ＭＳ Ｐゴシック" pitchFamily="55" charset="-128"/>
                <a:cs typeface="+mj-cs"/>
              </a:rPr>
              <a:t>連携・協力</a:t>
            </a:r>
          </a:p>
        </p:txBody>
      </p:sp>
      <p:sp>
        <p:nvSpPr>
          <p:cNvPr id="2044" name="正方形/長方形 2387"/>
          <p:cNvSpPr/>
          <p:nvPr/>
        </p:nvSpPr>
        <p:spPr>
          <a:xfrm>
            <a:off x="6047533" y="908017"/>
            <a:ext cx="3060971" cy="4798997"/>
          </a:xfrm>
          <a:prstGeom prst="roundRect">
            <a:avLst/>
          </a:prstGeom>
          <a:solidFill>
            <a:srgbClr val="D4F3B5"/>
          </a:solidFill>
          <a:ln w="25400" cap="flat" cmpd="sng" algn="ctr">
            <a:solidFill>
              <a:srgbClr val="00C044"/>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045" name="正方形/長方形 6"/>
          <p:cNvSpPr/>
          <p:nvPr/>
        </p:nvSpPr>
        <p:spPr>
          <a:xfrm>
            <a:off x="35496" y="931650"/>
            <a:ext cx="3373817" cy="477536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046" name="テキスト ボックス 4"/>
          <p:cNvSpPr txBox="1">
            <a:spLocks noChangeArrowheads="1"/>
          </p:cNvSpPr>
          <p:nvPr/>
        </p:nvSpPr>
        <p:spPr>
          <a:xfrm>
            <a:off x="6497964" y="1196752"/>
            <a:ext cx="2106484" cy="599271"/>
          </a:xfrm>
          <a:prstGeom prst="rect">
            <a:avLst/>
          </a:prstGeom>
          <a:solidFill>
            <a:schemeClr val="accent6">
              <a:lumMod val="20000"/>
              <a:lumOff val="80000"/>
            </a:schemeClr>
          </a:solidFill>
          <a:ln>
            <a:noFill/>
          </a:ln>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300" b="0" i="0" u="none" strike="noStrike" kern="1200" cap="none" spc="0" normalizeH="0" baseline="0" noProof="0" dirty="0">
                <a:ln>
                  <a:noFill/>
                </a:ln>
                <a:solidFill>
                  <a:srgbClr val="C00000"/>
                </a:solidFill>
                <a:effectLst/>
                <a:uLnTx/>
                <a:uFillTx/>
                <a:latin typeface="Calibri" panose="020F0502020204030204" pitchFamily="34" charset="0"/>
                <a:ea typeface="ＭＳ Ｐゴシック" panose="020B0600070205080204" pitchFamily="50" charset="-128"/>
                <a:cs typeface="+mn-cs"/>
              </a:rPr>
              <a:t>ＰＴＡ・地域</a:t>
            </a:r>
          </a:p>
        </p:txBody>
      </p:sp>
      <p:sp>
        <p:nvSpPr>
          <p:cNvPr id="2047" name="正方形/長方形 7"/>
          <p:cNvSpPr/>
          <p:nvPr/>
        </p:nvSpPr>
        <p:spPr>
          <a:xfrm>
            <a:off x="1488281" y="608863"/>
            <a:ext cx="792163" cy="76041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48" name="円/楕円 8"/>
          <p:cNvSpPr/>
          <p:nvPr/>
        </p:nvSpPr>
        <p:spPr>
          <a:xfrm>
            <a:off x="1655763" y="800941"/>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49" name="下矢印 9"/>
          <p:cNvSpPr/>
          <p:nvPr/>
        </p:nvSpPr>
        <p:spPr>
          <a:xfrm rot="10800000">
            <a:off x="9829913" y="4791869"/>
            <a:ext cx="1544637" cy="4905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2050" name="直線コネクタ 30"/>
          <p:cNvCxnSpPr>
            <a:cxnSpLocks noChangeShapeType="1"/>
            <a:stCxn id="2048" idx="0"/>
          </p:cNvCxnSpPr>
          <p:nvPr/>
        </p:nvCxnSpPr>
        <p:spPr>
          <a:xfrm flipH="1">
            <a:off x="1869983" y="798419"/>
            <a:ext cx="14007" cy="238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1" name="直線コネクタ 1030"/>
          <p:cNvCxnSpPr>
            <a:cxnSpLocks noChangeShapeType="1"/>
          </p:cNvCxnSpPr>
          <p:nvPr/>
        </p:nvCxnSpPr>
        <p:spPr>
          <a:xfrm>
            <a:off x="1889499" y="1069611"/>
            <a:ext cx="1793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52" name="円/楕円 1047"/>
          <p:cNvSpPr/>
          <p:nvPr/>
        </p:nvSpPr>
        <p:spPr>
          <a:xfrm>
            <a:off x="107504" y="1582800"/>
            <a:ext cx="2878896" cy="3290005"/>
          </a:xfrm>
          <a:prstGeom prst="ellipse">
            <a:avLst/>
          </a:prstGeom>
          <a:solidFill>
            <a:srgbClr val="FFFF00"/>
          </a:solidFill>
          <a:ln>
            <a:solidFill>
              <a:schemeClr val="tx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C00000"/>
                </a:solidFill>
                <a:effectLst/>
                <a:uLnTx/>
                <a:uFillTx/>
                <a:latin typeface="HGｺﾞｼｯｸE" panose="020B0909000000000000" pitchFamily="49" charset="-128"/>
                <a:ea typeface="HGｺﾞｼｯｸE" panose="020B0909000000000000" pitchFamily="49" charset="-128"/>
                <a:cs typeface="+mn-cs"/>
              </a:rPr>
              <a:t>　学校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C00000"/>
                </a:solidFill>
                <a:effectLst/>
                <a:uLnTx/>
                <a:uFillTx/>
                <a:latin typeface="HGｺﾞｼｯｸE" panose="020B0909000000000000" pitchFamily="49" charset="-128"/>
                <a:ea typeface="HGｺﾞｼｯｸE" panose="020B0909000000000000" pitchFamily="49" charset="-128"/>
                <a:cs typeface="+mn-cs"/>
              </a:rPr>
              <a:t>　いじめ</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C00000"/>
                </a:solidFill>
                <a:effectLst/>
                <a:uLnTx/>
                <a:uFillTx/>
                <a:latin typeface="HGｺﾞｼｯｸE" panose="020B0909000000000000" pitchFamily="49" charset="-128"/>
                <a:ea typeface="HGｺﾞｼｯｸE" panose="020B0909000000000000" pitchFamily="49" charset="-128"/>
                <a:cs typeface="+mn-cs"/>
              </a:rPr>
              <a:t>　対策組織</a:t>
            </a:r>
          </a:p>
        </p:txBody>
      </p:sp>
      <p:sp>
        <p:nvSpPr>
          <p:cNvPr id="2053" name="テキスト ボックス 2"/>
          <p:cNvSpPr txBox="1">
            <a:spLocks noChangeArrowheads="1"/>
          </p:cNvSpPr>
          <p:nvPr/>
        </p:nvSpPr>
        <p:spPr>
          <a:xfrm>
            <a:off x="179512" y="1075748"/>
            <a:ext cx="3046922" cy="348999"/>
          </a:xfrm>
          <a:prstGeom prst="rect">
            <a:avLst/>
          </a:prstGeom>
          <a:solidFill>
            <a:srgbClr val="FFFF00"/>
          </a:solidFill>
          <a:ln w="12700">
            <a:solidFill>
              <a:schemeClr val="tx1"/>
            </a:solidFill>
            <a:miter/>
          </a:ln>
        </p:spPr>
        <p:txBody>
          <a:bodyPr wrap="square" tIns="36000" bIns="36000">
            <a:spAutoFit/>
          </a:bodyPr>
          <a:lstStyle>
            <a:lvl1pPr marL="0" indent="0" algn="l" defTabSz="914400" rtl="0" eaLnBrk="0" fontAlgn="auto" latinLnBrk="0" hangingPunct="0">
              <a:lnSpc>
                <a:spcPct val="100000"/>
              </a:lnSpc>
              <a:spcBef>
                <a:spcPct val="20000"/>
              </a:spcBef>
              <a:spcAft>
                <a:spcPct val="0"/>
              </a:spcAft>
              <a:buFont typeface="Arial" pitchFamily="39" charset="0"/>
              <a:buChar char="•"/>
              <a:defRPr kumimoji="1" sz="3200" b="0" i="0" u="none" kern="1200" baseline="0">
                <a:solidFill>
                  <a:schemeClr val="tx1"/>
                </a:solidFill>
                <a:effectLst/>
                <a:latin typeface="Calibri" pitchFamily="39" charset="0"/>
                <a:ea typeface="ＭＳ Ｐゴシック" pitchFamily="55" charset="-128"/>
                <a:cs typeface="+mj-cs"/>
              </a:defRPr>
            </a:lvl1pPr>
            <a:lvl2pPr marL="742950" indent="-285750" algn="l" defTabSz="914400" rtl="0" eaLnBrk="0" fontAlgn="auto" latinLnBrk="0" hangingPunct="0">
              <a:lnSpc>
                <a:spcPct val="100000"/>
              </a:lnSpc>
              <a:spcBef>
                <a:spcPct val="20000"/>
              </a:spcBef>
              <a:spcAft>
                <a:spcPct val="0"/>
              </a:spcAft>
              <a:buFont typeface="Arial" pitchFamily="39" charset="0"/>
              <a:buChar char="–"/>
              <a:defRPr kumimoji="1" sz="2800" b="0" i="0" u="none" kern="1200" baseline="0">
                <a:solidFill>
                  <a:schemeClr val="tx1"/>
                </a:solidFill>
                <a:effectLst/>
                <a:latin typeface="Calibri" pitchFamily="39" charset="0"/>
                <a:ea typeface="ＭＳ Ｐゴシック" pitchFamily="55" charset="-128"/>
              </a:defRPr>
            </a:lvl2pPr>
            <a:lvl3pPr marL="1143000" indent="-228600" algn="l" defTabSz="914400" rtl="0" eaLnBrk="0" fontAlgn="auto" latinLnBrk="0" hangingPunct="0">
              <a:lnSpc>
                <a:spcPct val="100000"/>
              </a:lnSpc>
              <a:spcBef>
                <a:spcPct val="20000"/>
              </a:spcBef>
              <a:spcAft>
                <a:spcPct val="0"/>
              </a:spcAft>
              <a:buFont typeface="Arial" pitchFamily="39" charset="0"/>
              <a:buChar char="•"/>
              <a:defRPr kumimoji="1" sz="2400" b="0" i="0" u="none" kern="1200" baseline="0">
                <a:solidFill>
                  <a:schemeClr val="tx1"/>
                </a:solidFill>
                <a:effectLst/>
                <a:latin typeface="Calibri" pitchFamily="39" charset="0"/>
                <a:ea typeface="ＭＳ Ｐゴシック" pitchFamily="55" charset="-128"/>
              </a:defRPr>
            </a:lvl3pPr>
            <a:lvl4pPr marL="16002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4pPr>
            <a:lvl5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5pPr>
            <a:lvl6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6pPr>
            <a:lvl7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7pPr>
            <a:lvl8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8pPr>
            <a:lvl9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Ｐゴシック" pitchFamily="55" charset="-128"/>
                <a:ea typeface="ＭＳ Ｐゴシック" pitchFamily="55" charset="-128"/>
                <a:cs typeface="+mj-cs"/>
              </a:rPr>
              <a:t>学校いじめ防止基本方針</a:t>
            </a:r>
            <a:endParaRPr kumimoji="1" lang="ja-JP" altLang="en-US" sz="1400" b="1" i="0" u="none" strike="noStrike" kern="1200" cap="none" spc="0" normalizeH="0" baseline="0" noProof="0" dirty="0">
              <a:ln>
                <a:noFill/>
              </a:ln>
              <a:solidFill>
                <a:srgbClr val="000000"/>
              </a:solidFill>
              <a:effectLst/>
              <a:uLnTx/>
              <a:uFillTx/>
              <a:latin typeface="Calibri" pitchFamily="39" charset="0"/>
              <a:ea typeface="ＭＳ Ｐゴシック" pitchFamily="55" charset="-128"/>
              <a:cs typeface="+mj-cs"/>
            </a:endParaRPr>
          </a:p>
        </p:txBody>
      </p:sp>
      <p:sp>
        <p:nvSpPr>
          <p:cNvPr id="2054" name="テキスト ボックス 10"/>
          <p:cNvSpPr txBox="1">
            <a:spLocks noChangeArrowheads="1"/>
          </p:cNvSpPr>
          <p:nvPr/>
        </p:nvSpPr>
        <p:spPr>
          <a:xfrm>
            <a:off x="3396842" y="1052999"/>
            <a:ext cx="2831342" cy="331967"/>
          </a:xfrm>
          <a:prstGeom prst="rect">
            <a:avLst/>
          </a:prstGeom>
          <a:solidFill>
            <a:srgbClr val="92D050"/>
          </a:solidFill>
          <a:ln w="38100">
            <a:solidFill>
              <a:schemeClr val="tx1"/>
            </a:solidFill>
            <a:prstDash val="dash"/>
            <a:miter/>
          </a:ln>
        </p:spPr>
        <p:txBody>
          <a:bodyPr wrap="square">
            <a:spAutoFit/>
          </a:bodyPr>
          <a:lstStyle>
            <a:lvl1pPr marL="0" indent="0" algn="l" defTabSz="914400" rtl="0" eaLnBrk="0" fontAlgn="auto" latinLnBrk="0" hangingPunct="0">
              <a:lnSpc>
                <a:spcPct val="100000"/>
              </a:lnSpc>
              <a:spcBef>
                <a:spcPct val="20000"/>
              </a:spcBef>
              <a:spcAft>
                <a:spcPct val="0"/>
              </a:spcAft>
              <a:buFont typeface="Arial" pitchFamily="39" charset="0"/>
              <a:buChar char="•"/>
              <a:defRPr kumimoji="1" sz="3200" b="0" i="0" u="none" kern="1200" baseline="0">
                <a:solidFill>
                  <a:schemeClr val="tx1"/>
                </a:solidFill>
                <a:effectLst/>
                <a:latin typeface="Calibri" pitchFamily="39" charset="0"/>
                <a:ea typeface="ＭＳ Ｐゴシック" pitchFamily="55" charset="-128"/>
                <a:cs typeface="+mj-cs"/>
              </a:defRPr>
            </a:lvl1pPr>
            <a:lvl2pPr marL="742950" indent="-285750" algn="l" defTabSz="914400" rtl="0" eaLnBrk="0" fontAlgn="auto" latinLnBrk="0" hangingPunct="0">
              <a:lnSpc>
                <a:spcPct val="100000"/>
              </a:lnSpc>
              <a:spcBef>
                <a:spcPct val="20000"/>
              </a:spcBef>
              <a:spcAft>
                <a:spcPct val="0"/>
              </a:spcAft>
              <a:buFont typeface="Arial" pitchFamily="39" charset="0"/>
              <a:buChar char="–"/>
              <a:defRPr kumimoji="1" sz="2800" b="0" i="0" u="none" kern="1200" baseline="0">
                <a:solidFill>
                  <a:schemeClr val="tx1"/>
                </a:solidFill>
                <a:effectLst/>
                <a:latin typeface="Calibri" pitchFamily="39" charset="0"/>
                <a:ea typeface="ＭＳ Ｐゴシック" pitchFamily="55" charset="-128"/>
              </a:defRPr>
            </a:lvl2pPr>
            <a:lvl3pPr marL="1143000" indent="-228600" algn="l" defTabSz="914400" rtl="0" eaLnBrk="0" fontAlgn="auto" latinLnBrk="0" hangingPunct="0">
              <a:lnSpc>
                <a:spcPct val="100000"/>
              </a:lnSpc>
              <a:spcBef>
                <a:spcPct val="20000"/>
              </a:spcBef>
              <a:spcAft>
                <a:spcPct val="0"/>
              </a:spcAft>
              <a:buFont typeface="Arial" pitchFamily="39" charset="0"/>
              <a:buChar char="•"/>
              <a:defRPr kumimoji="1" sz="2400" b="0" i="0" u="none" kern="1200" baseline="0">
                <a:solidFill>
                  <a:schemeClr val="tx1"/>
                </a:solidFill>
                <a:effectLst/>
                <a:latin typeface="Calibri" pitchFamily="39" charset="0"/>
                <a:ea typeface="ＭＳ Ｐゴシック" pitchFamily="55" charset="-128"/>
              </a:defRPr>
            </a:lvl3pPr>
            <a:lvl4pPr marL="16002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4pPr>
            <a:lvl5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5pPr>
            <a:lvl6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6pPr>
            <a:lvl7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7pPr>
            <a:lvl8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8pPr>
            <a:lvl9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500" b="1" i="1" u="sng" strike="noStrike" kern="1200" cap="none" spc="0" normalizeH="0" baseline="0" noProof="0" dirty="0">
                <a:ln>
                  <a:noFill/>
                </a:ln>
                <a:solidFill>
                  <a:srgbClr val="C00000"/>
                </a:solidFill>
                <a:effectLst/>
                <a:uLnTx/>
                <a:uFillTx/>
                <a:latin typeface="Tahoma" pitchFamily="39" charset="0"/>
                <a:ea typeface="ＭＳ Ｐゴシック" pitchFamily="55" charset="-128"/>
                <a:cs typeface="+mj-cs"/>
              </a:rPr>
              <a:t>みんなのものとする</a:t>
            </a:r>
            <a:endParaRPr kumimoji="1" lang="ja-JP" altLang="en-US" sz="700" b="1" i="1" u="sng" strike="noStrike" kern="1200" cap="none" spc="0" normalizeH="0" baseline="0" noProof="0" dirty="0">
              <a:ln>
                <a:noFill/>
              </a:ln>
              <a:solidFill>
                <a:srgbClr val="C00000"/>
              </a:solidFill>
              <a:effectLst/>
              <a:uLnTx/>
              <a:uFillTx/>
              <a:latin typeface="Tahoma" pitchFamily="39" charset="0"/>
              <a:ea typeface="ＭＳ Ｐゴシック" pitchFamily="55" charset="-128"/>
              <a:cs typeface="+mj-cs"/>
            </a:endParaRPr>
          </a:p>
        </p:txBody>
      </p:sp>
      <p:sp>
        <p:nvSpPr>
          <p:cNvPr id="2055" name="タイトル 2386"/>
          <p:cNvSpPr>
            <a:spLocks noGrp="1"/>
          </p:cNvSpPr>
          <p:nvPr>
            <p:ph type="title"/>
          </p:nvPr>
        </p:nvSpPr>
        <p:spPr>
          <a:xfrm>
            <a:off x="2895647" y="354322"/>
            <a:ext cx="3370256" cy="580152"/>
          </a:xfrm>
        </p:spPr>
        <p:txBody>
          <a:bodyPr>
            <a:normAutofit fontScale="90000"/>
          </a:bodyPr>
          <a:lstStyle/>
          <a:p>
            <a:r>
              <a:rPr kumimoji="1" lang="ja-JP" altLang="en-US" sz="3555" dirty="0"/>
              <a:t>学校と地域の連携　　　　</a:t>
            </a:r>
          </a:p>
        </p:txBody>
      </p:sp>
      <p:sp>
        <p:nvSpPr>
          <p:cNvPr id="2056" name="図形 2388"/>
          <p:cNvSpPr/>
          <p:nvPr/>
        </p:nvSpPr>
        <p:spPr>
          <a:xfrm>
            <a:off x="3166143" y="1412776"/>
            <a:ext cx="3145491" cy="1493370"/>
          </a:xfrm>
          <a:prstGeom prst="rightArrow">
            <a:avLst>
              <a:gd name="adj1" fmla="val 78512"/>
              <a:gd name="adj2" fmla="val 239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丸ゴシック体E"/>
                <a:ea typeface="AR P丸ゴシック体E"/>
                <a:cs typeface="+mn-cs"/>
              </a:rPr>
              <a:t>・学校いじめ防止基本</a:t>
            </a:r>
            <a:r>
              <a:rPr kumimoji="1" lang="ja-JP" altLang="en-US" sz="1800" b="0" i="0" u="none" strike="noStrike" kern="1200" cap="none" spc="0" normalizeH="0" baseline="0" noProof="0" dirty="0" smtClean="0">
                <a:ln>
                  <a:noFill/>
                </a:ln>
                <a:solidFill>
                  <a:srgbClr val="000000"/>
                </a:solidFill>
                <a:effectLst/>
                <a:uLnTx/>
                <a:uFillTx/>
                <a:latin typeface="AR P丸ゴシック体E"/>
                <a:ea typeface="AR P丸ゴシック体E"/>
                <a:cs typeface="+mn-cs"/>
              </a:rPr>
              <a:t>方針</a:t>
            </a:r>
            <a:endParaRPr kumimoji="1" lang="en-US" altLang="ja-JP" sz="1800" b="0" i="0" u="none" strike="noStrike" kern="1200" cap="none" spc="0" normalizeH="0" baseline="0" noProof="0" dirty="0" smtClean="0">
              <a:ln>
                <a:noFill/>
              </a:ln>
              <a:solidFill>
                <a:srgbClr val="000000"/>
              </a:solidFill>
              <a:effectLst/>
              <a:uLnTx/>
              <a:uFillTx/>
              <a:latin typeface="AR P丸ゴシック体E"/>
              <a:ea typeface="AR P丸ゴシック体E"/>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丸ゴシック体E"/>
                <a:ea typeface="AR P丸ゴシック体E"/>
                <a:cs typeface="+mn-cs"/>
              </a:rPr>
              <a:t>　</a:t>
            </a:r>
            <a:r>
              <a:rPr kumimoji="1" lang="ja-JP" altLang="en-US" sz="1800" b="0" i="0" u="none" strike="noStrike" kern="1200" cap="none" spc="0" normalizeH="0" baseline="0" noProof="0" dirty="0" smtClean="0">
                <a:ln>
                  <a:noFill/>
                </a:ln>
                <a:solidFill>
                  <a:srgbClr val="000000"/>
                </a:solidFill>
                <a:effectLst/>
                <a:uLnTx/>
                <a:uFillTx/>
                <a:latin typeface="AR P丸ゴシック体E"/>
                <a:ea typeface="AR P丸ゴシック体E"/>
                <a:cs typeface="+mn-cs"/>
              </a:rPr>
              <a:t>の</a:t>
            </a:r>
            <a:r>
              <a:rPr kumimoji="1" lang="ja-JP" altLang="en-US" sz="1800" b="0" i="0" u="none" strike="noStrike" kern="1200" cap="none" spc="0" normalizeH="0" baseline="0" noProof="0" dirty="0">
                <a:ln>
                  <a:noFill/>
                </a:ln>
                <a:solidFill>
                  <a:srgbClr val="000000"/>
                </a:solidFill>
                <a:effectLst/>
                <a:uLnTx/>
                <a:uFillTx/>
                <a:latin typeface="AR P丸ゴシック体E"/>
                <a:ea typeface="AR P丸ゴシック体E"/>
                <a:cs typeface="+mn-cs"/>
              </a:rPr>
              <a:t>周知</a:t>
            </a:r>
            <a:endParaRPr kumimoji="1" lang="en-US" altLang="ja-JP" sz="1800" b="0" i="0" u="none" strike="noStrike" kern="1200" cap="none" spc="0" normalizeH="0" baseline="0" noProof="0" dirty="0">
              <a:ln>
                <a:noFill/>
              </a:ln>
              <a:solidFill>
                <a:srgbClr val="000000"/>
              </a:solidFill>
              <a:effectLst/>
              <a:uLnTx/>
              <a:uFillTx/>
              <a:latin typeface="AR P丸ゴシック体E"/>
              <a:ea typeface="AR P丸ゴシック体E"/>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丸ゴシック体E"/>
                <a:ea typeface="AR P丸ゴシック体E"/>
                <a:cs typeface="+mn-cs"/>
              </a:rPr>
              <a:t>・イベントや行事への</a:t>
            </a:r>
            <a:r>
              <a:rPr kumimoji="1" lang="ja-JP" altLang="en-US" sz="1800" b="0" i="0" u="none" strike="noStrike" kern="1200" cap="none" spc="0" normalizeH="0" baseline="0" noProof="0" dirty="0" smtClean="0">
                <a:ln>
                  <a:noFill/>
                </a:ln>
                <a:solidFill>
                  <a:srgbClr val="000000"/>
                </a:solidFill>
                <a:effectLst/>
                <a:uLnTx/>
                <a:uFillTx/>
                <a:latin typeface="AR P丸ゴシック体E"/>
                <a:ea typeface="AR P丸ゴシック体E"/>
                <a:cs typeface="+mn-cs"/>
              </a:rPr>
              <a:t>参加</a:t>
            </a:r>
            <a:endParaRPr kumimoji="1" lang="en-US" altLang="ja-JP" sz="1800" b="0" i="0" u="none" strike="noStrike" kern="1200" cap="none" spc="0" normalizeH="0" baseline="0" noProof="0" dirty="0" smtClean="0">
              <a:ln>
                <a:noFill/>
              </a:ln>
              <a:solidFill>
                <a:srgbClr val="000000"/>
              </a:solidFill>
              <a:effectLst/>
              <a:uLnTx/>
              <a:uFillTx/>
              <a:latin typeface="AR P丸ゴシック体E"/>
              <a:ea typeface="AR P丸ゴシック体E"/>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丸ゴシック体E"/>
                <a:ea typeface="AR P丸ゴシック体E"/>
                <a:cs typeface="+mn-cs"/>
              </a:rPr>
              <a:t>　</a:t>
            </a:r>
            <a:r>
              <a:rPr kumimoji="1" lang="ja-JP" altLang="en-US" sz="1800" b="0" i="0" u="none" strike="noStrike" kern="1200" cap="none" spc="0" normalizeH="0" baseline="0" noProof="0" dirty="0" smtClean="0">
                <a:ln>
                  <a:noFill/>
                </a:ln>
                <a:solidFill>
                  <a:srgbClr val="000000"/>
                </a:solidFill>
                <a:effectLst/>
                <a:uLnTx/>
                <a:uFillTx/>
                <a:latin typeface="AR P丸ゴシック体E"/>
                <a:ea typeface="AR P丸ゴシック体E"/>
                <a:cs typeface="+mn-cs"/>
              </a:rPr>
              <a:t>依頼</a:t>
            </a:r>
            <a:endParaRPr kumimoji="1" sz="1800" b="0" i="0" u="none" strike="noStrike" kern="1200" cap="none" spc="0" normalizeH="0" baseline="0" noProof="0" dirty="0">
              <a:ln>
                <a:noFill/>
              </a:ln>
              <a:solidFill>
                <a:prstClr val="white"/>
              </a:solidFill>
              <a:effectLst/>
              <a:uLnTx/>
              <a:uFillTx/>
              <a:latin typeface="AR P丸ゴシック体E"/>
              <a:ea typeface="AR P丸ゴシック体E"/>
              <a:cs typeface="+mn-cs"/>
            </a:endParaRPr>
          </a:p>
        </p:txBody>
      </p:sp>
      <p:sp>
        <p:nvSpPr>
          <p:cNvPr id="2057" name="図形 2389"/>
          <p:cNvSpPr/>
          <p:nvPr/>
        </p:nvSpPr>
        <p:spPr>
          <a:xfrm>
            <a:off x="2953035" y="3212976"/>
            <a:ext cx="3275149" cy="1566081"/>
          </a:xfrm>
          <a:prstGeom prst="leftArrow">
            <a:avLst>
              <a:gd name="adj1" fmla="val 76224"/>
              <a:gd name="adj2" fmla="val 3356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丸ゴシック体E"/>
                <a:ea typeface="AR P丸ゴシック体E"/>
                <a:cs typeface="+mn-cs"/>
              </a:rPr>
              <a:t>・通報</a:t>
            </a:r>
            <a:endParaRPr kumimoji="1" lang="en-US" altLang="ja-JP" sz="1800" b="0" i="0" u="none" strike="noStrike" kern="1200" cap="none" spc="0" normalizeH="0" baseline="0" noProof="0" dirty="0">
              <a:ln>
                <a:noFill/>
              </a:ln>
              <a:solidFill>
                <a:srgbClr val="000000"/>
              </a:solidFill>
              <a:effectLst/>
              <a:uLnTx/>
              <a:uFillTx/>
              <a:latin typeface="AR P丸ゴシック体E"/>
              <a:ea typeface="AR P丸ゴシック体E"/>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丸ゴシック体E"/>
                <a:ea typeface="AR P丸ゴシック体E"/>
                <a:cs typeface="+mn-cs"/>
              </a:rPr>
              <a:t>・学校いじめ対策組織</a:t>
            </a:r>
            <a:r>
              <a:rPr kumimoji="1" lang="ja-JP" altLang="en-US" sz="1800" b="0" i="0" u="none" strike="noStrike" kern="1200" cap="none" spc="0" normalizeH="0" baseline="0" noProof="0" dirty="0" smtClean="0">
                <a:ln>
                  <a:noFill/>
                </a:ln>
                <a:solidFill>
                  <a:srgbClr val="000000"/>
                </a:solidFill>
                <a:effectLst/>
                <a:uLnTx/>
                <a:uFillTx/>
                <a:latin typeface="AR P丸ゴシック体E"/>
                <a:ea typeface="AR P丸ゴシック体E"/>
                <a:cs typeface="+mn-cs"/>
              </a:rPr>
              <a:t>委員</a:t>
            </a:r>
            <a:endParaRPr kumimoji="1" lang="en-US" altLang="ja-JP" sz="1800" b="0" i="0" u="none" strike="noStrike" kern="1200" cap="none" spc="0" normalizeH="0" baseline="0" noProof="0" dirty="0" smtClean="0">
              <a:ln>
                <a:noFill/>
              </a:ln>
              <a:solidFill>
                <a:srgbClr val="000000"/>
              </a:solidFill>
              <a:effectLst/>
              <a:uLnTx/>
              <a:uFillTx/>
              <a:latin typeface="AR P丸ゴシック体E"/>
              <a:ea typeface="AR P丸ゴシック体E"/>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丸ゴシック体E"/>
                <a:ea typeface="AR P丸ゴシック体E"/>
                <a:cs typeface="+mn-cs"/>
              </a:rPr>
              <a:t>　</a:t>
            </a:r>
            <a:r>
              <a:rPr kumimoji="1" lang="ja-JP" altLang="en-US" sz="1800" b="0" i="0" u="none" strike="noStrike" kern="1200" cap="none" spc="0" normalizeH="0" baseline="0" noProof="0" dirty="0" smtClean="0">
                <a:ln>
                  <a:noFill/>
                </a:ln>
                <a:solidFill>
                  <a:srgbClr val="000000"/>
                </a:solidFill>
                <a:effectLst/>
                <a:uLnTx/>
                <a:uFillTx/>
                <a:latin typeface="AR P丸ゴシック体E"/>
                <a:ea typeface="AR P丸ゴシック体E"/>
                <a:cs typeface="+mn-cs"/>
              </a:rPr>
              <a:t>会</a:t>
            </a:r>
            <a:r>
              <a:rPr kumimoji="1" lang="ja-JP" altLang="en-US" sz="1800" b="0" i="0" u="none" strike="noStrike" kern="1200" cap="none" spc="0" normalizeH="0" baseline="0" noProof="0" dirty="0">
                <a:ln>
                  <a:noFill/>
                </a:ln>
                <a:solidFill>
                  <a:srgbClr val="000000"/>
                </a:solidFill>
                <a:effectLst/>
                <a:uLnTx/>
                <a:uFillTx/>
                <a:latin typeface="AR P丸ゴシック体E"/>
                <a:ea typeface="AR P丸ゴシック体E"/>
                <a:cs typeface="+mn-cs"/>
              </a:rPr>
              <a:t>等へ参加</a:t>
            </a:r>
            <a:endParaRPr kumimoji="1" sz="1800" b="0" i="0" u="none" strike="noStrike" kern="1200" cap="none" spc="0" normalizeH="0" baseline="0" noProof="0" dirty="0">
              <a:ln>
                <a:noFill/>
              </a:ln>
              <a:solidFill>
                <a:srgbClr val="000000"/>
              </a:solidFill>
              <a:effectLst/>
              <a:uLnTx/>
              <a:uFillTx/>
              <a:latin typeface="AR P丸ゴシック体E"/>
              <a:ea typeface="AR P丸ゴシック体E"/>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 P丸ゴシック体E"/>
                <a:ea typeface="AR P丸ゴシック体E"/>
                <a:cs typeface="+mn-cs"/>
              </a:rPr>
              <a:t>・行事への参加</a:t>
            </a:r>
          </a:p>
        </p:txBody>
      </p:sp>
      <p:sp>
        <p:nvSpPr>
          <p:cNvPr id="2058" name="テキスト ボックス 24"/>
          <p:cNvSpPr txBox="1">
            <a:spLocks noChangeArrowheads="1"/>
          </p:cNvSpPr>
          <p:nvPr/>
        </p:nvSpPr>
        <p:spPr>
          <a:xfrm>
            <a:off x="774086" y="4084876"/>
            <a:ext cx="1771639" cy="706993"/>
          </a:xfrm>
          <a:prstGeom prst="rect">
            <a:avLst/>
          </a:prstGeom>
          <a:solidFill>
            <a:schemeClr val="accent6">
              <a:lumMod val="40000"/>
              <a:lumOff val="60000"/>
            </a:schemeClr>
          </a:solidFill>
          <a:ln w="9525">
            <a:solidFill>
              <a:srgbClr val="000000"/>
            </a:solidFill>
            <a:miter lim="800000"/>
            <a:headEnd/>
            <a:tailEnd/>
          </a:ln>
        </p:spPr>
        <p:txBody>
          <a:bodyPr vert="horz"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rPr>
              <a:t>窓口担当（例）</a:t>
            </a:r>
            <a:endParaRPr kumimoji="1" sz="20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rPr>
              <a:t>生徒指導主事</a:t>
            </a:r>
          </a:p>
        </p:txBody>
      </p:sp>
      <p:sp>
        <p:nvSpPr>
          <p:cNvPr id="2059" name="テキスト ボックス 2390"/>
          <p:cNvSpPr txBox="1">
            <a:spLocks noChangeArrowheads="1"/>
          </p:cNvSpPr>
          <p:nvPr/>
        </p:nvSpPr>
        <p:spPr>
          <a:xfrm>
            <a:off x="2844000" y="1657391"/>
            <a:ext cx="182880" cy="583883"/>
          </a:xfrm>
          <a:prstGeom prst="rect">
            <a:avLst/>
          </a:prstGeom>
          <a:noFill/>
          <a:ln>
            <a:miter/>
          </a:ln>
        </p:spPr>
        <p:txBody>
          <a:bodyPr wrap="none">
            <a:spAutoFit/>
          </a:bodyPr>
          <a:lstStyle>
            <a:lvl1pPr marL="0" indent="0" algn="l" defTabSz="914400" rtl="0" eaLnBrk="0" fontAlgn="auto" latinLnBrk="0" hangingPunct="0">
              <a:lnSpc>
                <a:spcPct val="100000"/>
              </a:lnSpc>
              <a:spcBef>
                <a:spcPct val="20000"/>
              </a:spcBef>
              <a:spcAft>
                <a:spcPct val="0"/>
              </a:spcAft>
              <a:buFont typeface="Arial" pitchFamily="39" charset="0"/>
              <a:buChar char="•"/>
              <a:defRPr kumimoji="1" sz="3200" b="0" i="0" u="none" kern="1200" baseline="0">
                <a:solidFill>
                  <a:schemeClr val="tx1"/>
                </a:solidFill>
                <a:effectLst/>
                <a:latin typeface="Calibri" pitchFamily="39" charset="0"/>
                <a:ea typeface="ＭＳ Ｐゴシック" pitchFamily="55" charset="-128"/>
                <a:cs typeface="+mj-cs"/>
              </a:defRPr>
            </a:lvl1pPr>
            <a:lvl2pPr marL="742950" indent="-285750" algn="l" defTabSz="914400" rtl="0" eaLnBrk="0" fontAlgn="auto" latinLnBrk="0" hangingPunct="0">
              <a:lnSpc>
                <a:spcPct val="100000"/>
              </a:lnSpc>
              <a:spcBef>
                <a:spcPct val="20000"/>
              </a:spcBef>
              <a:spcAft>
                <a:spcPct val="0"/>
              </a:spcAft>
              <a:buFont typeface="Arial" pitchFamily="39" charset="0"/>
              <a:buChar char="–"/>
              <a:defRPr kumimoji="1" sz="2800" b="0" i="0" u="none" kern="1200" baseline="0">
                <a:solidFill>
                  <a:schemeClr val="tx1"/>
                </a:solidFill>
                <a:effectLst/>
                <a:latin typeface="Calibri" pitchFamily="39" charset="0"/>
                <a:ea typeface="ＭＳ Ｐゴシック" pitchFamily="55" charset="-128"/>
              </a:defRPr>
            </a:lvl2pPr>
            <a:lvl3pPr marL="1143000" indent="-228600" algn="l" defTabSz="914400" rtl="0" eaLnBrk="0" fontAlgn="auto" latinLnBrk="0" hangingPunct="0">
              <a:lnSpc>
                <a:spcPct val="100000"/>
              </a:lnSpc>
              <a:spcBef>
                <a:spcPct val="20000"/>
              </a:spcBef>
              <a:spcAft>
                <a:spcPct val="0"/>
              </a:spcAft>
              <a:buFont typeface="Arial" pitchFamily="39" charset="0"/>
              <a:buChar char="•"/>
              <a:defRPr kumimoji="1" sz="2400" b="0" i="0" u="none" kern="1200" baseline="0">
                <a:solidFill>
                  <a:schemeClr val="tx1"/>
                </a:solidFill>
                <a:effectLst/>
                <a:latin typeface="Calibri" pitchFamily="39" charset="0"/>
                <a:ea typeface="ＭＳ Ｐゴシック" pitchFamily="55" charset="-128"/>
              </a:defRPr>
            </a:lvl3pPr>
            <a:lvl4pPr marL="16002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4pPr>
            <a:lvl5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5pPr>
            <a:lvl6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6pPr>
            <a:lvl7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7pPr>
            <a:lvl8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8pPr>
            <a:lvl9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sz="3200" b="0" i="0" u="none" strike="noStrike" kern="1200" cap="none" spc="0" normalizeH="0" baseline="0" noProof="0">
              <a:ln>
                <a:noFill/>
              </a:ln>
              <a:solidFill>
                <a:prstClr val="black"/>
              </a:solidFill>
              <a:effectLst/>
              <a:uLnTx/>
              <a:uFillTx/>
              <a:latin typeface="AR P丸ゴシック体E"/>
              <a:ea typeface="AR P丸ゴシック体E"/>
              <a:cs typeface="+mj-cs"/>
            </a:endParaRPr>
          </a:p>
        </p:txBody>
      </p:sp>
      <p:pic>
        <p:nvPicPr>
          <p:cNvPr id="2060" name="図 2391" descr="http://msp.c.yimg.jp/yjimage?q=Yo7anPQXyLFNxuujaEZaavBk1G_U0EInFKYb6etXfvTiW13Sz27Ox9uVjVns.850RFrmPaKuQSwQrpAgrFiGrmX3EBudLmFWCYJb8jOps8SfyUNcpkgac89D9KEmUGpFUwlQiJb_b.KnOSbbZg--&amp;sig=138bjev4o&amp;x=280&amp;y=180">
            <a:hlinkClick r:id="rId1" tgtFrame="&quot;imagewin&quot;"/>
          </p:cNvPr>
          <p:cNvPicPr/>
          <p:nvPr/>
        </p:nvPicPr>
        <p:blipFill>
          <a:blip r:embed="rId2"/>
          <a:stretch>
            <a:fillRect/>
          </a:stretch>
        </p:blipFill>
        <p:spPr>
          <a:xfrm>
            <a:off x="6588000" y="1942236"/>
            <a:ext cx="1666240" cy="1068705"/>
          </a:xfrm>
          <a:prstGeom prst="rect">
            <a:avLst/>
          </a:prstGeom>
          <a:noFill/>
          <a:ln>
            <a:noFill/>
          </a:ln>
        </p:spPr>
      </p:pic>
      <p:sp>
        <p:nvSpPr>
          <p:cNvPr id="2061" name="テキスト ボックス 2392"/>
          <p:cNvSpPr txBox="1"/>
          <p:nvPr/>
        </p:nvSpPr>
        <p:spPr>
          <a:xfrm>
            <a:off x="179512" y="4953362"/>
            <a:ext cx="8784976" cy="707886"/>
          </a:xfrm>
          <a:prstGeom prst="rect">
            <a:avLst/>
          </a:prstGeom>
          <a:solidFill>
            <a:schemeClr val="accent1">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rPr>
              <a:t>・身近な大人が同一の方針での指導や対応</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rPr>
              <a:t>・地域と学校が情報共有し、地域の子どもを見守り、安心した学校・地域づくり</a:t>
            </a:r>
            <a:endParaRPr kumimoji="1" lang="ja-JP" altLang="en-US" sz="18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endParaRPr>
          </a:p>
        </p:txBody>
      </p:sp>
      <p:sp>
        <p:nvSpPr>
          <p:cNvPr id="2062" name="テキスト ボックス 2435"/>
          <p:cNvSpPr txBox="1">
            <a:spLocks noChangeArrowheads="1"/>
          </p:cNvSpPr>
          <p:nvPr/>
        </p:nvSpPr>
        <p:spPr>
          <a:xfrm>
            <a:off x="6311634" y="3212976"/>
            <a:ext cx="2508838" cy="1476435"/>
          </a:xfrm>
          <a:prstGeom prst="rect">
            <a:avLst/>
          </a:prstGeom>
          <a:noFill/>
          <a:ln>
            <a:miter/>
          </a:ln>
        </p:spPr>
        <p:txBody>
          <a:bodyPr wrap="none">
            <a:spAutoFit/>
          </a:bodyPr>
          <a:lstStyle>
            <a:lvl1pPr marL="0" indent="0" algn="l" defTabSz="914400" rtl="0" eaLnBrk="0" fontAlgn="auto" latinLnBrk="0" hangingPunct="0">
              <a:lnSpc>
                <a:spcPct val="100000"/>
              </a:lnSpc>
              <a:spcBef>
                <a:spcPct val="20000"/>
              </a:spcBef>
              <a:spcAft>
                <a:spcPct val="0"/>
              </a:spcAft>
              <a:buFont typeface="Arial" pitchFamily="39" charset="0"/>
              <a:buChar char="•"/>
              <a:defRPr kumimoji="1" sz="3200" b="0" i="0" u="none" kern="1200" baseline="0">
                <a:solidFill>
                  <a:schemeClr val="tx1"/>
                </a:solidFill>
                <a:effectLst/>
                <a:latin typeface="Calibri" pitchFamily="39" charset="0"/>
                <a:ea typeface="ＭＳ Ｐゴシック" pitchFamily="55" charset="-128"/>
                <a:cs typeface="+mj-cs"/>
              </a:defRPr>
            </a:lvl1pPr>
            <a:lvl2pPr marL="742950" indent="-285750" algn="l" defTabSz="914400" rtl="0" eaLnBrk="0" fontAlgn="auto" latinLnBrk="0" hangingPunct="0">
              <a:lnSpc>
                <a:spcPct val="100000"/>
              </a:lnSpc>
              <a:spcBef>
                <a:spcPct val="20000"/>
              </a:spcBef>
              <a:spcAft>
                <a:spcPct val="0"/>
              </a:spcAft>
              <a:buFont typeface="Arial" pitchFamily="39" charset="0"/>
              <a:buChar char="–"/>
              <a:defRPr kumimoji="1" sz="2800" b="0" i="0" u="none" kern="1200" baseline="0">
                <a:solidFill>
                  <a:schemeClr val="tx1"/>
                </a:solidFill>
                <a:effectLst/>
                <a:latin typeface="Calibri" pitchFamily="39" charset="0"/>
                <a:ea typeface="ＭＳ Ｐゴシック" pitchFamily="55" charset="-128"/>
              </a:defRPr>
            </a:lvl2pPr>
            <a:lvl3pPr marL="1143000" indent="-228600" algn="l" defTabSz="914400" rtl="0" eaLnBrk="0" fontAlgn="auto" latinLnBrk="0" hangingPunct="0">
              <a:lnSpc>
                <a:spcPct val="100000"/>
              </a:lnSpc>
              <a:spcBef>
                <a:spcPct val="20000"/>
              </a:spcBef>
              <a:spcAft>
                <a:spcPct val="0"/>
              </a:spcAft>
              <a:buFont typeface="Arial" pitchFamily="39" charset="0"/>
              <a:buChar char="•"/>
              <a:defRPr kumimoji="1" sz="2400" b="0" i="0" u="none" kern="1200" baseline="0">
                <a:solidFill>
                  <a:schemeClr val="tx1"/>
                </a:solidFill>
                <a:effectLst/>
                <a:latin typeface="Calibri" pitchFamily="39" charset="0"/>
                <a:ea typeface="ＭＳ Ｐゴシック" pitchFamily="55" charset="-128"/>
              </a:defRPr>
            </a:lvl3pPr>
            <a:lvl4pPr marL="16002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4pPr>
            <a:lvl5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5pPr>
            <a:lvl6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6pPr>
            <a:lvl7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7pPr>
            <a:lvl8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8pPr>
            <a:lvl9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HGPｺﾞｼｯｸM" pitchFamily="55" charset="-128"/>
                <a:ea typeface="HGPｺﾞｼｯｸM" pitchFamily="55" charset="-128"/>
                <a:cs typeface="+mj-cs"/>
              </a:rPr>
              <a:t>自治会役員</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HGPｺﾞｼｯｸM" pitchFamily="55" charset="-128"/>
                <a:ea typeface="HGPｺﾞｼｯｸM" pitchFamily="55" charset="-128"/>
                <a:cs typeface="+mj-cs"/>
              </a:rPr>
              <a:t>民生委員等</a:t>
            </a:r>
            <a:endParaRPr kumimoji="1" sz="3600" b="0" i="0" u="none" strike="noStrike" kern="1200" cap="none" spc="0" normalizeH="0" baseline="0" noProof="0" dirty="0">
              <a:ln>
                <a:noFill/>
              </a:ln>
              <a:solidFill>
                <a:prstClr val="black"/>
              </a:solidFill>
              <a:effectLst/>
              <a:uLnTx/>
              <a:uFillTx/>
              <a:latin typeface="Calibri" pitchFamily="39" charset="0"/>
              <a:ea typeface="ＭＳ Ｐゴシック" pitchFamily="55"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HGPｺﾞｼｯｸM" pitchFamily="55" charset="-128"/>
                <a:ea typeface="HGPｺﾞｼｯｸM" pitchFamily="55" charset="-128"/>
                <a:cs typeface="+mj-cs"/>
              </a:rPr>
              <a:t>子どもを受け入れる施設</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HGPｺﾞｼｯｸM" pitchFamily="55" charset="-128"/>
                <a:ea typeface="HGPｺﾞｼｯｸM" pitchFamily="55" charset="-128"/>
                <a:cs typeface="+mj-cs"/>
              </a:rPr>
              <a:t>卒業生・その保護者</a:t>
            </a:r>
            <a:endParaRPr kumimoji="1" lang="ja-JP" altLang="en-US" sz="1600" b="1" i="0" u="none" strike="noStrike" kern="1200" cap="none" spc="0" normalizeH="0" baseline="0" noProof="0" dirty="0">
              <a:ln>
                <a:noFill/>
              </a:ln>
              <a:solidFill>
                <a:srgbClr val="000000"/>
              </a:solidFill>
              <a:effectLst/>
              <a:uLnTx/>
              <a:uFillTx/>
              <a:latin typeface="HGPｺﾞｼｯｸM" pitchFamily="55" charset="-128"/>
              <a:ea typeface="HGPｺﾞｼｯｸM" pitchFamily="55"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HGPｺﾞｼｯｸM" pitchFamily="55" charset="-128"/>
                <a:ea typeface="HGPｺﾞｼｯｸM" pitchFamily="55" charset="-128"/>
                <a:cs typeface="+mj-cs"/>
              </a:rPr>
              <a:t>　　　　　　　　　そのほか</a:t>
            </a:r>
          </a:p>
        </p:txBody>
      </p:sp>
      <p:sp>
        <p:nvSpPr>
          <p:cNvPr id="2063" name="テキスト ボックス 2437"/>
          <p:cNvSpPr txBox="1">
            <a:spLocks noChangeArrowheads="1"/>
          </p:cNvSpPr>
          <p:nvPr/>
        </p:nvSpPr>
        <p:spPr>
          <a:xfrm>
            <a:off x="3396841" y="4885374"/>
            <a:ext cx="182880" cy="583883"/>
          </a:xfrm>
          <a:prstGeom prst="rect">
            <a:avLst/>
          </a:prstGeom>
          <a:noFill/>
          <a:ln>
            <a:miter/>
          </a:ln>
        </p:spPr>
        <p:txBody>
          <a:bodyPr wrap="none">
            <a:spAutoFit/>
          </a:bodyPr>
          <a:lstStyle>
            <a:lvl1pPr marL="0" indent="0" algn="l" defTabSz="914400" rtl="0" eaLnBrk="0" fontAlgn="auto" latinLnBrk="0" hangingPunct="0">
              <a:lnSpc>
                <a:spcPct val="100000"/>
              </a:lnSpc>
              <a:spcBef>
                <a:spcPct val="20000"/>
              </a:spcBef>
              <a:spcAft>
                <a:spcPct val="0"/>
              </a:spcAft>
              <a:buFont typeface="Arial" pitchFamily="39" charset="0"/>
              <a:buChar char="•"/>
              <a:defRPr kumimoji="1" sz="3200" b="0" i="0" u="none" kern="1200" baseline="0">
                <a:solidFill>
                  <a:schemeClr val="tx1"/>
                </a:solidFill>
                <a:effectLst/>
                <a:latin typeface="Calibri" pitchFamily="39" charset="0"/>
                <a:ea typeface="ＭＳ Ｐゴシック" pitchFamily="55" charset="-128"/>
                <a:cs typeface="+mj-cs"/>
              </a:defRPr>
            </a:lvl1pPr>
            <a:lvl2pPr marL="742950" indent="-285750" algn="l" defTabSz="914400" rtl="0" eaLnBrk="0" fontAlgn="auto" latinLnBrk="0" hangingPunct="0">
              <a:lnSpc>
                <a:spcPct val="100000"/>
              </a:lnSpc>
              <a:spcBef>
                <a:spcPct val="20000"/>
              </a:spcBef>
              <a:spcAft>
                <a:spcPct val="0"/>
              </a:spcAft>
              <a:buFont typeface="Arial" pitchFamily="39" charset="0"/>
              <a:buChar char="–"/>
              <a:defRPr kumimoji="1" sz="2800" b="0" i="0" u="none" kern="1200" baseline="0">
                <a:solidFill>
                  <a:schemeClr val="tx1"/>
                </a:solidFill>
                <a:effectLst/>
                <a:latin typeface="Calibri" pitchFamily="39" charset="0"/>
                <a:ea typeface="ＭＳ Ｐゴシック" pitchFamily="55" charset="-128"/>
              </a:defRPr>
            </a:lvl2pPr>
            <a:lvl3pPr marL="1143000" indent="-228600" algn="l" defTabSz="914400" rtl="0" eaLnBrk="0" fontAlgn="auto" latinLnBrk="0" hangingPunct="0">
              <a:lnSpc>
                <a:spcPct val="100000"/>
              </a:lnSpc>
              <a:spcBef>
                <a:spcPct val="20000"/>
              </a:spcBef>
              <a:spcAft>
                <a:spcPct val="0"/>
              </a:spcAft>
              <a:buFont typeface="Arial" pitchFamily="39" charset="0"/>
              <a:buChar char="•"/>
              <a:defRPr kumimoji="1" sz="2400" b="0" i="0" u="none" kern="1200" baseline="0">
                <a:solidFill>
                  <a:schemeClr val="tx1"/>
                </a:solidFill>
                <a:effectLst/>
                <a:latin typeface="Calibri" pitchFamily="39" charset="0"/>
                <a:ea typeface="ＭＳ Ｐゴシック" pitchFamily="55" charset="-128"/>
              </a:defRPr>
            </a:lvl3pPr>
            <a:lvl4pPr marL="16002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4pPr>
            <a:lvl5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5pPr>
            <a:lvl6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6pPr>
            <a:lvl7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7pPr>
            <a:lvl8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8pPr>
            <a:lvl9pPr marL="2057400" indent="-228600" algn="l" defTabSz="914400" rtl="0" eaLnBrk="0" fontAlgn="auto" latinLnBrk="0" hangingPunct="0">
              <a:lnSpc>
                <a:spcPct val="100000"/>
              </a:lnSpc>
              <a:spcBef>
                <a:spcPct val="20000"/>
              </a:spcBef>
              <a:spcAft>
                <a:spcPct val="0"/>
              </a:spcAft>
              <a:buFont typeface="Arial" pitchFamily="39" charset="0"/>
              <a:buChar char="»"/>
              <a:defRPr kumimoji="1" sz="2000" b="0" i="0" u="none" kern="1200" baseline="0">
                <a:solidFill>
                  <a:schemeClr val="tx1"/>
                </a:solidFill>
                <a:effectLst/>
                <a:latin typeface="Calibri" pitchFamily="39" charset="0"/>
                <a:ea typeface="ＭＳ Ｐゴシック" pitchFamily="55"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sz="3200" b="0" i="0" u="none" strike="noStrike" kern="1200" cap="none" spc="0" normalizeH="0" baseline="0" noProof="0">
              <a:ln>
                <a:noFill/>
              </a:ln>
              <a:solidFill>
                <a:prstClr val="black"/>
              </a:solidFill>
              <a:effectLst/>
              <a:uLnTx/>
              <a:uFillTx/>
              <a:latin typeface="AR P丸ゴシック体E"/>
              <a:ea typeface="AR P丸ゴシック体E"/>
              <a:cs typeface="+mj-cs"/>
            </a:endParaRPr>
          </a:p>
        </p:txBody>
      </p:sp>
      <p:sp>
        <p:nvSpPr>
          <p:cNvPr id="2064" name="直線 363"/>
          <p:cNvSpPr/>
          <p:nvPr/>
        </p:nvSpPr>
        <p:spPr>
          <a:xfrm>
            <a:off x="3131840" y="1268760"/>
            <a:ext cx="237007" cy="0"/>
          </a:xfrm>
          <a:prstGeom prst="line">
            <a:avLst/>
          </a:prstGeom>
          <a:ln w="19050">
            <a:tailEnd type="triangle"/>
          </a:ln>
        </p:spPr>
        <p:style>
          <a:lnRef idx="1">
            <a:schemeClr val="dk1"/>
          </a:lnRef>
          <a:fillRef idx="0">
            <a:schemeClr val="dk1"/>
          </a:fillRef>
          <a:effectRef idx="0">
            <a:schemeClr val="dk1"/>
          </a:effectRef>
          <a:fontRef idx="minor">
            <a:schemeClr val="tx1"/>
          </a:fontRef>
        </p:style>
      </p:sp>
    </p:spTree>
    <p:extLst>
      <p:ext uri="{BB962C8B-B14F-4D97-AF65-F5344CB8AC3E}">
        <p14:creationId xmlns:p14="http://schemas.microsoft.com/office/powerpoint/2010/main" val="1904510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070" name="タイトル 376"/>
          <p:cNvSpPr/>
          <p:nvPr/>
        </p:nvSpPr>
        <p:spPr>
          <a:xfrm>
            <a:off x="1091" y="49005"/>
            <a:ext cx="9320740" cy="715905"/>
          </a:xfrm>
          <a:prstGeom prst="rect">
            <a:avLst/>
          </a:prstGeom>
          <a:noFill/>
          <a:ln w="9525">
            <a:noFill/>
            <a:miter lim="800000"/>
            <a:headEnd/>
            <a:tailEnd/>
          </a:ln>
        </p:spPr>
        <p:txBody>
          <a:bodyPr vert="horz" wrap="square" lIns="0" tIns="45720" rIns="0" bIns="0" numCol="1" anchor="t" anchorCtr="0" compatLnSpc="1">
            <a:prstTxWarp prst="textNoShape">
              <a:avLst/>
            </a:prstTxWarp>
          </a:bodyPr>
          <a:lst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a:lstStyle>
          <a:p>
            <a:pPr marL="0" marR="0" lvl="0" indent="0" algn="l" defTabSz="914400" rtl="0" eaLnBrk="0" fontAlgn="auto" latinLnBrk="0" hangingPunct="0">
              <a:lnSpc>
                <a:spcPct val="150000"/>
              </a:lnSpc>
              <a:spcBef>
                <a:spcPts val="0"/>
              </a:spcBef>
              <a:spcAft>
                <a:spcPts val="1800"/>
              </a:spcAft>
              <a:buClrTx/>
              <a:buSzTx/>
              <a:buFontTx/>
              <a:buNone/>
              <a:tabLst/>
              <a:defRPr/>
            </a:pPr>
            <a:r>
              <a:rPr kumimoji="1" lang="ja-JP" altLang="en-US" sz="2800" b="0" i="0" u="none" strike="noStrike" kern="1200" cap="none" spc="0" normalizeH="0" baseline="0" noProof="0" dirty="0">
                <a:ln>
                  <a:noFill/>
                </a:ln>
                <a:solidFill>
                  <a:srgbClr val="1F497D"/>
                </a:solidFill>
                <a:effectLst/>
                <a:uLnTx/>
                <a:uFillTx/>
                <a:latin typeface="HG丸ｺﾞｼｯｸM-PRO" pitchFamily="50" charset="-128"/>
                <a:ea typeface="HG丸ｺﾞｼｯｸM-PRO" pitchFamily="50" charset="-128"/>
                <a:cs typeface="+mj-cs"/>
              </a:rPr>
              <a:t>子どものようすがおかしいな・・と思ったら（保護者編）</a:t>
            </a:r>
            <a:endParaRPr kumimoji="1" lang="en-US" altLang="ja-JP" sz="2800" b="0" i="0" u="none" strike="noStrike" kern="1200" cap="none" spc="0" normalizeH="0" baseline="0" noProof="0" dirty="0">
              <a:ln>
                <a:noFill/>
              </a:ln>
              <a:solidFill>
                <a:srgbClr val="1F497D"/>
              </a:solidFill>
              <a:effectLst/>
              <a:uLnTx/>
              <a:uFillTx/>
              <a:latin typeface="HG丸ｺﾞｼｯｸM-PRO" pitchFamily="50" charset="-128"/>
              <a:ea typeface="HG丸ｺﾞｼｯｸM-PRO" pitchFamily="50" charset="-128"/>
              <a:cs typeface="+mj-cs"/>
            </a:endParaRPr>
          </a:p>
        </p:txBody>
      </p:sp>
      <p:sp>
        <p:nvSpPr>
          <p:cNvPr id="2071" name="オブジェクト 1636"/>
          <p:cNvSpPr/>
          <p:nvPr/>
        </p:nvSpPr>
        <p:spPr>
          <a:xfrm>
            <a:off x="432980" y="895681"/>
            <a:ext cx="8104675" cy="4500968"/>
          </a:xfrm>
          <a:prstGeom prst="rect">
            <a:avLst/>
          </a:prstGeom>
          <a:noFill/>
        </p:spPr>
        <p:style>
          <a:lnRef idx="2">
            <a:schemeClr val="accent1"/>
          </a:lnRef>
          <a:fillRef idx="1">
            <a:schemeClr val="lt1"/>
          </a:fillRef>
          <a:effectRef idx="0">
            <a:schemeClr val="accent1"/>
          </a:effectRef>
          <a:fontRef idx="none">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
        <p:nvSpPr>
          <p:cNvPr id="2072" name="オブジェクト 1643"/>
          <p:cNvSpPr/>
          <p:nvPr/>
        </p:nvSpPr>
        <p:spPr>
          <a:xfrm>
            <a:off x="422910" y="1146173"/>
            <a:ext cx="3183255" cy="1365885"/>
          </a:xfrm>
          <a:prstGeom prst="rect">
            <a:avLst/>
          </a:prstGeom>
        </p:spPr>
      </p:sp>
      <p:sp>
        <p:nvSpPr>
          <p:cNvPr id="2073" name="オブジェクト 1644"/>
          <p:cNvSpPr/>
          <p:nvPr/>
        </p:nvSpPr>
        <p:spPr>
          <a:xfrm>
            <a:off x="3753484" y="1139818"/>
            <a:ext cx="3183255" cy="1365885"/>
          </a:xfrm>
          <a:prstGeom prst="rect">
            <a:avLst/>
          </a:prstGeom>
        </p:spPr>
      </p:sp>
      <p:sp>
        <p:nvSpPr>
          <p:cNvPr id="2074" name="オブジェクト 1645"/>
          <p:cNvSpPr/>
          <p:nvPr/>
        </p:nvSpPr>
        <p:spPr>
          <a:xfrm>
            <a:off x="459743" y="2146298"/>
            <a:ext cx="6292846" cy="731520"/>
          </a:xfrm>
          <a:prstGeom prst="rect">
            <a:avLst/>
          </a:prstGeom>
        </p:spPr>
      </p:sp>
      <p:pic>
        <p:nvPicPr>
          <p:cNvPr id="2075" name="図 1646"/>
          <p:cNvPicPr>
            <a:picLocks noChangeAspect="1"/>
          </p:cNvPicPr>
          <p:nvPr/>
        </p:nvPicPr>
        <p:blipFill>
          <a:blip r:embed="rId1"/>
          <a:stretch>
            <a:fillRect/>
          </a:stretch>
        </p:blipFill>
        <p:spPr>
          <a:xfrm>
            <a:off x="828000" y="1341116"/>
            <a:ext cx="7274524" cy="2520141"/>
          </a:xfrm>
          <a:prstGeom prst="rect">
            <a:avLst/>
          </a:prstGeom>
        </p:spPr>
      </p:pic>
      <p:sp>
        <p:nvSpPr>
          <p:cNvPr id="2076" name="テキスト 1647"/>
          <p:cNvSpPr txBox="1"/>
          <p:nvPr/>
        </p:nvSpPr>
        <p:spPr>
          <a:xfrm>
            <a:off x="777681" y="904068"/>
            <a:ext cx="3002319" cy="368439"/>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lang="ja-JP" altLang="en-US"/>
            </a:pPr>
            <a:r>
              <a:rPr kumimoji="1" lang="ja-JP" altLang="en-US" sz="1800" b="0" i="0" u="sng"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いじめられている子の変化</a:t>
            </a:r>
          </a:p>
        </p:txBody>
      </p:sp>
      <p:sp>
        <p:nvSpPr>
          <p:cNvPr id="2077" name="テキスト 1648"/>
          <p:cNvSpPr txBox="1"/>
          <p:nvPr/>
        </p:nvSpPr>
        <p:spPr>
          <a:xfrm>
            <a:off x="756000" y="3852561"/>
            <a:ext cx="3002319" cy="368439"/>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lang="ja-JP" altLang="en-US"/>
            </a:pPr>
            <a:r>
              <a:rPr kumimoji="1" lang="ja-JP" altLang="en-US" sz="1800" b="0" i="0" u="sng"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いじめている子の変化</a:t>
            </a:r>
          </a:p>
        </p:txBody>
      </p:sp>
      <p:pic>
        <p:nvPicPr>
          <p:cNvPr id="2078" name="図 1649"/>
          <p:cNvPicPr>
            <a:picLocks noChangeAspect="1"/>
          </p:cNvPicPr>
          <p:nvPr/>
        </p:nvPicPr>
        <p:blipFill>
          <a:blip r:embed="rId2"/>
          <a:stretch>
            <a:fillRect/>
          </a:stretch>
        </p:blipFill>
        <p:spPr>
          <a:xfrm>
            <a:off x="693608" y="4221401"/>
            <a:ext cx="7550392" cy="1078950"/>
          </a:xfrm>
          <a:prstGeom prst="rect">
            <a:avLst/>
          </a:prstGeom>
        </p:spPr>
      </p:pic>
      <p:pic>
        <p:nvPicPr>
          <p:cNvPr id="2079" name="図 1650"/>
          <p:cNvPicPr>
            <a:picLocks noChangeAspect="1"/>
          </p:cNvPicPr>
          <p:nvPr/>
        </p:nvPicPr>
        <p:blipFill>
          <a:blip r:embed="rId3"/>
          <a:stretch>
            <a:fillRect/>
          </a:stretch>
        </p:blipFill>
        <p:spPr>
          <a:xfrm>
            <a:off x="4883956" y="5461017"/>
            <a:ext cx="3432044" cy="1279983"/>
          </a:xfrm>
          <a:prstGeom prst="rect">
            <a:avLst/>
          </a:prstGeom>
        </p:spPr>
      </p:pic>
      <p:sp>
        <p:nvSpPr>
          <p:cNvPr id="2080" name="テキスト 1651"/>
          <p:cNvSpPr txBox="1"/>
          <p:nvPr/>
        </p:nvSpPr>
        <p:spPr>
          <a:xfrm>
            <a:off x="427325" y="5663562"/>
            <a:ext cx="4335785" cy="645438"/>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lang="ja-JP" altLang="en-US"/>
            </a:pPr>
            <a:r>
              <a:rPr kumimoji="1" lang="ja-JP" altLang="en-US" sz="1800" b="0" i="0" u="sng"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そんな変化が見られたときは・・・</a:t>
            </a:r>
          </a:p>
          <a:p>
            <a:pPr marL="0" marR="0" lvl="0" indent="0" algn="l" defTabSz="914400" rtl="0" eaLnBrk="1" fontAlgn="base" latinLnBrk="0" hangingPunct="1">
              <a:lnSpc>
                <a:spcPct val="100000"/>
              </a:lnSpc>
              <a:spcBef>
                <a:spcPct val="0"/>
              </a:spcBef>
              <a:spcAft>
                <a:spcPct val="0"/>
              </a:spcAft>
              <a:buClrTx/>
              <a:buSzTx/>
              <a:buFontTx/>
              <a:buNone/>
              <a:tabLst/>
              <a:defRPr lang="ja-JP" altLang="en-US"/>
            </a:pPr>
            <a:r>
              <a:rPr kumimoji="1" lang="ja-JP" altLang="en-US" sz="1800" b="0" i="0" u="sng" strike="noStrike" kern="1200" cap="none" spc="0" normalizeH="0" baseline="0" noProof="0">
                <a:ln>
                  <a:noFill/>
                </a:ln>
                <a:solidFill>
                  <a:prstClr val="black"/>
                </a:solidFill>
                <a:effectLst/>
                <a:uLnTx/>
                <a:uFillTx/>
                <a:latin typeface="Arial" pitchFamily="34" charset="0"/>
                <a:ea typeface="ＭＳ Ｐゴシック" pitchFamily="50" charset="-128"/>
                <a:cs typeface="+mn-cs"/>
              </a:rPr>
              <a:t>大切なことは、気づいたら、すぐに行動</a:t>
            </a:r>
          </a:p>
        </p:txBody>
      </p:sp>
    </p:spTree>
    <p:extLst>
      <p:ext uri="{BB962C8B-B14F-4D97-AF65-F5344CB8AC3E}">
        <p14:creationId xmlns:p14="http://schemas.microsoft.com/office/powerpoint/2010/main" val="2935155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2086" name="スライド番号プレースホルダ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FB2E52-7266-4937-975F-A80A60BB4DC4}" type="slidenum">
              <a:rPr kumimoji="1" lang="ja-JP" altLang="en-US" sz="1200" b="0" i="0" u="none" strike="noStrike" kern="1200" cap="none" spc="0" normalizeH="0" baseline="0" noProof="0" smtClean="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1" lang="ja-JP" altLang="en-US" sz="1200" b="0" i="0" u="none" strike="noStrike" kern="1200" cap="none" spc="0" normalizeH="0" baseline="0" noProof="0" dirty="0">
              <a:ln>
                <a:noFill/>
              </a:ln>
              <a:solidFill>
                <a:prstClr val="black">
                  <a:tint val="75000"/>
                </a:prstClr>
              </a:solidFill>
              <a:effectLst/>
              <a:uLnTx/>
              <a:uFillTx/>
              <a:latin typeface="Arial" charset="0"/>
              <a:ea typeface="ＭＳ Ｐゴシック" charset="-128"/>
              <a:cs typeface="+mn-cs"/>
            </a:endParaRPr>
          </a:p>
        </p:txBody>
      </p:sp>
      <p:sp>
        <p:nvSpPr>
          <p:cNvPr id="2087" name="コンテンツ プレースホルダ 5"/>
          <p:cNvSpPr>
            <a:spLocks noGrp="1"/>
          </p:cNvSpPr>
          <p:nvPr>
            <p:ph idx="1"/>
          </p:nvPr>
        </p:nvSpPr>
        <p:spPr>
          <a:xfrm>
            <a:off x="108000" y="1485000"/>
            <a:ext cx="8640960" cy="2105659"/>
          </a:xfrm>
        </p:spPr>
        <p:txBody>
          <a:bodyPr>
            <a:normAutofit fontScale="92500"/>
          </a:bodyPr>
          <a:lstStyle/>
          <a:p>
            <a:pPr>
              <a:buNone/>
            </a:pPr>
            <a:r>
              <a:rPr lang="ja-JP" altLang="en-US" sz="4400" b="1" dirty="0">
                <a:solidFill>
                  <a:srgbClr val="0070C0"/>
                </a:solidFill>
                <a:latin typeface="HG丸ｺﾞｼｯｸM-PRO" pitchFamily="50" charset="-128"/>
                <a:ea typeface="HG丸ｺﾞｼｯｸM-PRO" pitchFamily="50" charset="-128"/>
              </a:rPr>
              <a:t>「お子さんが安心して学校や家庭で過ごせるために」今からできることを一つ考えてみましょう！</a:t>
            </a:r>
            <a:endParaRPr lang="en-US" altLang="ja-JP" sz="4400" b="1" dirty="0">
              <a:solidFill>
                <a:srgbClr val="0070C0"/>
              </a:solidFill>
              <a:latin typeface="HG丸ｺﾞｼｯｸM-PRO" pitchFamily="50" charset="-128"/>
              <a:ea typeface="HG丸ｺﾞｼｯｸM-PRO" pitchFamily="50" charset="-128"/>
            </a:endParaRPr>
          </a:p>
          <a:p>
            <a:pPr>
              <a:buNone/>
            </a:pPr>
            <a:endParaRPr lang="en-US" altLang="ja-JP" sz="4000" b="1" dirty="0">
              <a:solidFill>
                <a:schemeClr val="tx2"/>
              </a:solidFill>
              <a:latin typeface="HG丸ｺﾞｼｯｸM-PRO" pitchFamily="50" charset="-128"/>
              <a:ea typeface="HG丸ｺﾞｼｯｸM-PRO" pitchFamily="50" charset="-128"/>
            </a:endParaRPr>
          </a:p>
        </p:txBody>
      </p:sp>
      <p:sp>
        <p:nvSpPr>
          <p:cNvPr id="2088" name="テキスト ボックス 4"/>
          <p:cNvSpPr txBox="1"/>
          <p:nvPr/>
        </p:nvSpPr>
        <p:spPr>
          <a:xfrm>
            <a:off x="612000" y="261000"/>
            <a:ext cx="7992888" cy="101477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HG創英角ｺﾞｼｯｸUB" pitchFamily="49" charset="-128"/>
                <a:ea typeface="HG創英角ｺﾞｼｯｸUB" pitchFamily="49" charset="-128"/>
                <a:cs typeface="+mn-cs"/>
              </a:rPr>
              <a:t>一歩前へ！</a:t>
            </a:r>
          </a:p>
        </p:txBody>
      </p:sp>
      <p:sp>
        <p:nvSpPr>
          <p:cNvPr id="2089" name="コンテンツ プレースホルダ 5"/>
          <p:cNvSpPr txBox="1"/>
          <p:nvPr/>
        </p:nvSpPr>
        <p:spPr>
          <a:xfrm>
            <a:off x="36000" y="3645000"/>
            <a:ext cx="9029591" cy="2999277"/>
          </a:xfrm>
          <a:prstGeom prst="rect">
            <a:avLst/>
          </a:prstGeom>
          <a:noFill/>
          <a:ln w="9525">
            <a:noFill/>
            <a:miter lim="800000"/>
            <a:headEnd/>
            <a:tailEnd/>
          </a:ln>
        </p:spPr>
        <p:txBody>
          <a:bodyPr vert="horz" wrap="square" lIns="91424" tIns="45712" rIns="91424" bIns="45712" numCol="1" rtlCol="0" anchor="t" anchorCtr="0" compatLnSpc="1">
            <a:prstTxWarp prst="textNoShape">
              <a:avLst/>
            </a:prstTxWarp>
            <a:normAutofit fontScale="85000" lnSpcReduction="200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8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1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18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16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16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defRPr/>
            </a:pPr>
            <a:r>
              <a:rPr kumimoji="1" lang="en-US" altLang="ja-JP" sz="4000" b="1" i="0" u="none" strike="noStrike" kern="1200" cap="none" spc="0" normalizeH="0" baseline="0" noProof="0" dirty="0">
                <a:ln>
                  <a:noFill/>
                </a:ln>
                <a:solidFill>
                  <a:srgbClr val="8064A2">
                    <a:lumMod val="75000"/>
                  </a:srgbClr>
                </a:solidFill>
                <a:effectLst/>
                <a:uLnTx/>
                <a:uFillTx/>
                <a:latin typeface="HG丸ｺﾞｼｯｸM-PRO" pitchFamily="50" charset="-128"/>
                <a:ea typeface="HG丸ｺﾞｼｯｸM-PRO" pitchFamily="50" charset="-128"/>
                <a:cs typeface="+mn-cs"/>
              </a:rPr>
              <a:t>【</a:t>
            </a:r>
            <a:r>
              <a:rPr kumimoji="1" lang="ja-JP" altLang="en-US" sz="4000" b="1" i="0" u="none" strike="noStrike" kern="1200" cap="none" spc="0" normalizeH="0" baseline="0" noProof="0" dirty="0">
                <a:ln>
                  <a:noFill/>
                </a:ln>
                <a:solidFill>
                  <a:srgbClr val="8064A2">
                    <a:lumMod val="75000"/>
                  </a:srgbClr>
                </a:solidFill>
                <a:effectLst/>
                <a:uLnTx/>
                <a:uFillTx/>
                <a:latin typeface="HG丸ｺﾞｼｯｸM-PRO" pitchFamily="50" charset="-128"/>
                <a:ea typeface="HG丸ｺﾞｼｯｸM-PRO" pitchFamily="50" charset="-128"/>
                <a:cs typeface="+mn-cs"/>
              </a:rPr>
              <a:t>考える視点</a:t>
            </a:r>
            <a:r>
              <a:rPr kumimoji="1" lang="en-US" altLang="ja-JP" sz="4000" b="1" i="0" u="none" strike="noStrike" kern="1200" cap="none" spc="0" normalizeH="0" baseline="0" noProof="0" dirty="0">
                <a:ln>
                  <a:noFill/>
                </a:ln>
                <a:solidFill>
                  <a:srgbClr val="8064A2">
                    <a:lumMod val="75000"/>
                  </a:srgbClr>
                </a:solidFill>
                <a:effectLst/>
                <a:uLnTx/>
                <a:uFillTx/>
                <a:latin typeface="HG丸ｺﾞｼｯｸM-PRO" pitchFamily="50" charset="-128"/>
                <a:ea typeface="HG丸ｺﾞｼｯｸM-PRO" pitchFamily="50" charset="-128"/>
                <a:cs typeface="+mn-cs"/>
              </a:rPr>
              <a:t>】</a:t>
            </a:r>
            <a:endParaRPr kumimoji="1" sz="2800" b="0" i="0" u="none" strike="noStrike" kern="1200" cap="none" spc="0" normalizeH="0" baseline="0" noProof="0">
              <a:ln>
                <a:noFill/>
              </a:ln>
              <a:solidFill>
                <a:srgbClr val="8064A2">
                  <a:lumMod val="75000"/>
                </a:srgbClr>
              </a:solidFill>
              <a:effectLst/>
              <a:uLnTx/>
              <a:uFillTx/>
              <a:latin typeface="Calibri"/>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defRPr/>
            </a:pPr>
            <a:r>
              <a:rPr kumimoji="1" lang="ja-JP" altLang="en-US" sz="4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・学校のいじめ防止の取組のためにできることは？</a:t>
            </a:r>
            <a:endParaRPr kumimoji="1" lang="en-US" altLang="ja-JP" sz="4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defRPr/>
            </a:pPr>
            <a:r>
              <a:rPr kumimoji="1" lang="ja-JP" altLang="en-US" sz="4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・子どもにとって学校が安心した場所になるために自分にできることは？</a:t>
            </a:r>
            <a:endParaRPr kumimoji="1" lang="en-US" altLang="ja-JP" sz="4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defRPr/>
            </a:pPr>
            <a:r>
              <a:rPr kumimoji="1" lang="ja-JP" altLang="en-US" sz="4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・学校の行事や取組に参加できることは？</a:t>
            </a:r>
          </a:p>
        </p:txBody>
      </p:sp>
    </p:spTree>
    <p:extLst>
      <p:ext uri="{BB962C8B-B14F-4D97-AF65-F5344CB8AC3E}">
        <p14:creationId xmlns:p14="http://schemas.microsoft.com/office/powerpoint/2010/main" val="1972609717"/>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095" name="四角形 580"/>
          <p:cNvSpPr>
            <a:spLocks noGrp="1"/>
          </p:cNvSpPr>
          <p:nvPr>
            <p:ph type="title"/>
          </p:nvPr>
        </p:nvSpPr>
        <p:spPr>
          <a:xfrm>
            <a:off x="457200" y="-27000"/>
            <a:ext cx="8229600" cy="1143000"/>
          </a:xfrm>
          <a:prstGeom prst="rect">
            <a:avLst/>
          </a:prstGeom>
        </p:spPr>
        <p:txBody>
          <a:bodyPr/>
          <a:lstStyle/>
          <a:p>
            <a:pPr algn="ctr"/>
            <a:r>
              <a:rPr kumimoji="1" lang="ja-JP" altLang="en-US" sz="4400"/>
              <a:t>ワークシート</a:t>
            </a:r>
          </a:p>
        </p:txBody>
      </p:sp>
      <p:sp>
        <p:nvSpPr>
          <p:cNvPr id="2096" name="四角形 581"/>
          <p:cNvSpPr>
            <a:spLocks noGrp="1"/>
          </p:cNvSpPr>
          <p:nvPr>
            <p:ph idx="1"/>
          </p:nvPr>
        </p:nvSpPr>
        <p:spPr>
          <a:xfrm>
            <a:off x="457200" y="1104676"/>
            <a:ext cx="8229600" cy="5218874"/>
          </a:xfrm>
          <a:prstGeom prst="rect">
            <a:avLst/>
          </a:prstGeom>
          <a:ln w="9525">
            <a:solidFill>
              <a:schemeClr val="tx2"/>
            </a:solidFill>
            <a:miter lim="800000"/>
            <a:headEnd/>
            <a:tailEnd/>
          </a:ln>
        </p:spPr>
        <p:txBody>
          <a:bodyPr/>
          <a:lstStyle/>
          <a:p>
            <a:endParaRPr kumimoji="1" lang="ja-JP" altLang="en-US"/>
          </a:p>
        </p:txBody>
      </p:sp>
      <p:sp>
        <p:nvSpPr>
          <p:cNvPr id="2097" name="四角形 582"/>
          <p:cNvSpPr>
            <a:spLocks noGrp="1"/>
          </p:cNvSpPr>
          <p:nvPr>
            <p:ph type="sldNum" sz="quarter" idx="12"/>
          </p:nvPr>
        </p:nvSpPr>
        <p:spPr>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66BC986-8573-4CB6-88B5-EB50399B64A0}"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1" lang="ja-JP" altLang="en-US" sz="1200" b="0" i="0" u="none" strike="noStrike" kern="1200" cap="none" spc="0" normalizeH="0" baseline="0" noProof="0" dirty="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41108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103" name="角丸四角形 3"/>
          <p:cNvSpPr/>
          <p:nvPr/>
        </p:nvSpPr>
        <p:spPr>
          <a:xfrm>
            <a:off x="252000" y="475016"/>
            <a:ext cx="8568952" cy="721984"/>
          </a:xfrm>
          <a:prstGeom prst="roundRect">
            <a:avLst/>
          </a:prstGeom>
          <a:solidFill>
            <a:srgbClr val="0066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smtClean="0">
                <a:ln>
                  <a:noFill/>
                </a:ln>
                <a:solidFill>
                  <a:prstClr val="white"/>
                </a:solidFill>
                <a:effectLst/>
                <a:uLnTx/>
                <a:uFillTx/>
                <a:latin typeface="HGP創英角ｺﾞｼｯｸUB" pitchFamily="50" charset="-128"/>
                <a:ea typeface="HGP創英角ｺﾞｼｯｸUB" pitchFamily="50" charset="-128"/>
                <a:cs typeface="+mn-cs"/>
              </a:rPr>
              <a:t>まず、大人が振り返ってみましょう！</a:t>
            </a:r>
            <a:endParaRPr kumimoji="1" lang="ja-JP" altLang="en-US" sz="3200" b="0" i="0" u="none" strike="noStrike" kern="1200" cap="none" spc="0" normalizeH="0" baseline="0" noProof="0" dirty="0">
              <a:ln>
                <a:noFill/>
              </a:ln>
              <a:solidFill>
                <a:prstClr val="white"/>
              </a:solidFill>
              <a:effectLst/>
              <a:uLnTx/>
              <a:uFillTx/>
              <a:latin typeface="HGP創英角ｺﾞｼｯｸUB" pitchFamily="50" charset="-128"/>
              <a:ea typeface="HGP創英角ｺﾞｼｯｸUB" pitchFamily="50" charset="-128"/>
              <a:cs typeface="+mn-cs"/>
            </a:endParaRPr>
          </a:p>
        </p:txBody>
      </p:sp>
      <p:sp>
        <p:nvSpPr>
          <p:cNvPr id="2104" name="テキスト ボックス 2"/>
          <p:cNvSpPr txBox="1"/>
          <p:nvPr/>
        </p:nvSpPr>
        <p:spPr>
          <a:xfrm>
            <a:off x="324000" y="1752018"/>
            <a:ext cx="8504193" cy="4041239"/>
          </a:xfrm>
          <a:prstGeom prst="rect">
            <a:avLst/>
          </a:prstGeom>
          <a:noFill/>
        </p:spPr>
        <p:txBody>
          <a:bodyPr wrap="square" rtlCol="0">
            <a:spAutoFit/>
          </a:bodyPr>
          <a:lstStyle/>
          <a:p>
            <a:pPr marL="0" marR="0" lvl="0" indent="0" algn="l" defTabSz="914400" rtl="0" eaLnBrk="1" fontAlgn="base" latinLnBrk="0" hangingPunct="1">
              <a:lnSpc>
                <a:spcPts val="44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ＤＦ平成ゴシック体W5"/>
                <a:ea typeface="ＤＦ平成ゴシック体W5"/>
                <a:cs typeface="+mn-cs"/>
              </a:rPr>
              <a:t>・家庭で大人が学校や他の人の悪口を</a:t>
            </a:r>
            <a:endParaRPr kumimoji="1" sz="3600" b="0" i="0" u="none" strike="noStrike" kern="1200" cap="none" spc="0" normalizeH="0" baseline="0" noProof="0">
              <a:ln>
                <a:noFill/>
              </a:ln>
              <a:solidFill>
                <a:prstClr val="black"/>
              </a:solidFill>
              <a:effectLst/>
              <a:uLnTx/>
              <a:uFillTx/>
              <a:latin typeface="ＤＦ平成ゴシック体W5"/>
              <a:ea typeface="ＤＦ平成ゴシック体W5"/>
              <a:cs typeface="+mn-cs"/>
            </a:endParaRPr>
          </a:p>
          <a:p>
            <a:pPr marL="0" marR="0" lvl="0" indent="0" algn="l" defTabSz="914400" rtl="0" eaLnBrk="1" fontAlgn="base" latinLnBrk="0" hangingPunct="1">
              <a:lnSpc>
                <a:spcPts val="44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ＤＦ平成ゴシック体W5"/>
                <a:ea typeface="ＤＦ平成ゴシック体W5"/>
                <a:cs typeface="+mn-cs"/>
              </a:rPr>
              <a:t>　言っていませんか？</a:t>
            </a:r>
          </a:p>
          <a:p>
            <a:pPr marL="0" marR="0" lvl="0" indent="0" algn="l" defTabSz="914400" rtl="0" eaLnBrk="1" fontAlgn="base" latinLnBrk="0" hangingPunct="1">
              <a:lnSpc>
                <a:spcPts val="44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FF0000"/>
                </a:solidFill>
                <a:effectLst/>
                <a:uLnTx/>
                <a:uFillTx/>
                <a:latin typeface="ＤＦ平成ゴシック体W5"/>
                <a:ea typeface="ＤＦ平成ゴシック体W5"/>
                <a:cs typeface="+mn-cs"/>
              </a:rPr>
              <a:t>　　　　　　　　　　　</a:t>
            </a:r>
            <a:endParaRPr kumimoji="1" sz="3600" b="0" i="0" u="none" strike="noStrike" kern="1200" cap="none" spc="0" normalizeH="0" baseline="0" noProof="0">
              <a:ln>
                <a:noFill/>
              </a:ln>
              <a:solidFill>
                <a:prstClr val="black"/>
              </a:solidFill>
              <a:effectLst/>
              <a:uLnTx/>
              <a:uFillTx/>
              <a:latin typeface="ＤＦ平成ゴシック体W5"/>
              <a:ea typeface="ＤＦ平成ゴシック体W5"/>
              <a:cs typeface="+mn-cs"/>
            </a:endParaRPr>
          </a:p>
          <a:p>
            <a:pPr marL="0" marR="0" lvl="0" indent="0" algn="l" defTabSz="914400" rtl="0" eaLnBrk="1" fontAlgn="base" latinLnBrk="0" hangingPunct="1">
              <a:lnSpc>
                <a:spcPts val="44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ＤＦ平成ゴシック体W5"/>
                <a:ea typeface="ＤＦ平成ゴシック体W5"/>
                <a:cs typeface="+mn-cs"/>
              </a:rPr>
              <a:t>・家庭で学校の話を聴いていますか？</a:t>
            </a:r>
            <a:endParaRPr kumimoji="1" sz="3600" b="0" i="0" u="none" strike="noStrike" kern="1200" cap="none" spc="0" normalizeH="0" baseline="0" noProof="0">
              <a:ln>
                <a:noFill/>
              </a:ln>
              <a:solidFill>
                <a:prstClr val="black"/>
              </a:solidFill>
              <a:effectLst/>
              <a:uLnTx/>
              <a:uFillTx/>
              <a:latin typeface="ＤＦ平成ゴシック体W5"/>
              <a:ea typeface="ＤＦ平成ゴシック体W5"/>
              <a:cs typeface="+mn-cs"/>
            </a:endParaRPr>
          </a:p>
          <a:p>
            <a:pPr marL="0" marR="0" lvl="0" indent="0" algn="l" defTabSz="914400" rtl="0" eaLnBrk="1" fontAlgn="base" latinLnBrk="0" hangingPunct="1">
              <a:lnSpc>
                <a:spcPts val="4400"/>
              </a:lnSpc>
              <a:spcBef>
                <a:spcPct val="0"/>
              </a:spcBef>
              <a:spcAft>
                <a:spcPct val="0"/>
              </a:spcAft>
              <a:buClrTx/>
              <a:buSzTx/>
              <a:buFontTx/>
              <a:buNone/>
              <a:tabLst/>
              <a:defRPr/>
            </a:pPr>
            <a:endParaRPr kumimoji="1" sz="3600" b="0" i="0" u="none" strike="noStrike" kern="1200" cap="none" spc="0" normalizeH="0" baseline="0" noProof="0">
              <a:ln>
                <a:noFill/>
              </a:ln>
              <a:solidFill>
                <a:prstClr val="black"/>
              </a:solidFill>
              <a:effectLst/>
              <a:uLnTx/>
              <a:uFillTx/>
              <a:latin typeface="ＤＦ平成ゴシック体W5"/>
              <a:ea typeface="ＤＦ平成ゴシック体W5"/>
              <a:cs typeface="+mn-cs"/>
            </a:endParaRPr>
          </a:p>
          <a:p>
            <a:pPr marL="0" marR="0" lvl="0" indent="0" algn="l" defTabSz="914400" rtl="0" eaLnBrk="1" fontAlgn="base" latinLnBrk="0" hangingPunct="1">
              <a:lnSpc>
                <a:spcPts val="44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ＤＦ平成ゴシック体W5"/>
                <a:ea typeface="ＤＦ平成ゴシック体W5"/>
                <a:cs typeface="+mn-cs"/>
              </a:rPr>
              <a:t>・うちの子にかぎってと思って判断して</a:t>
            </a:r>
          </a:p>
          <a:p>
            <a:pPr marL="0" marR="0" lvl="0" indent="0" algn="l" defTabSz="914400" rtl="0" eaLnBrk="1" fontAlgn="base" latinLnBrk="0" hangingPunct="1">
              <a:lnSpc>
                <a:spcPts val="44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ＤＦ平成ゴシック体W5"/>
                <a:ea typeface="ＤＦ平成ゴシック体W5"/>
                <a:cs typeface="+mn-cs"/>
              </a:rPr>
              <a:t>　いませんか？</a:t>
            </a:r>
          </a:p>
        </p:txBody>
      </p:sp>
    </p:spTree>
    <p:extLst>
      <p:ext uri="{BB962C8B-B14F-4D97-AF65-F5344CB8AC3E}">
        <p14:creationId xmlns:p14="http://schemas.microsoft.com/office/powerpoint/2010/main" val="1768998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2110" name="図 1819"/>
          <p:cNvPicPr>
            <a:picLocks noChangeAspect="1"/>
          </p:cNvPicPr>
          <p:nvPr/>
        </p:nvPicPr>
        <p:blipFill>
          <a:blip r:embed="rId1"/>
          <a:srcRect l="12868" t="7628" r="14398" b="16620"/>
          <a:stretch>
            <a:fillRect/>
          </a:stretch>
        </p:blipFill>
        <p:spPr>
          <a:xfrm>
            <a:off x="174071" y="1198017"/>
            <a:ext cx="8851421" cy="5182983"/>
          </a:xfrm>
          <a:prstGeom prst="rect">
            <a:avLst/>
          </a:prstGeom>
          <a:ln w="38100">
            <a:solidFill>
              <a:schemeClr val="tx1"/>
            </a:solidFill>
          </a:ln>
        </p:spPr>
      </p:pic>
      <p:sp>
        <p:nvSpPr>
          <p:cNvPr id="2111" name="タイトル 1900"/>
          <p:cNvSpPr/>
          <p:nvPr/>
        </p:nvSpPr>
        <p:spPr>
          <a:xfrm>
            <a:off x="0" y="-27000"/>
            <a:ext cx="9018124" cy="767018"/>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a:lstStyle>
          <a:p>
            <a:pPr marL="0" marR="0" lvl="0" indent="0" algn="ctr" defTabSz="914400" rtl="0" eaLnBrk="0" fontAlgn="auto" latinLnBrk="0" hangingPunct="0">
              <a:lnSpc>
                <a:spcPct val="100000"/>
              </a:lnSpc>
              <a:spcBef>
                <a:spcPts val="0"/>
              </a:spcBef>
              <a:spcAft>
                <a:spcPts val="1800"/>
              </a:spcAft>
              <a:buClrTx/>
              <a:buSzTx/>
              <a:buFontTx/>
              <a:buNone/>
              <a:tabLst/>
              <a:defRPr/>
            </a:pPr>
            <a:r>
              <a:rPr kumimoji="1" lang="ja-JP" altLang="en-US" sz="2400" b="1" i="0" u="none" strike="noStrike" kern="1200" cap="none" spc="-150" normalizeH="0" baseline="0" noProof="0" dirty="0">
                <a:ln>
                  <a:noFill/>
                </a:ln>
                <a:solidFill>
                  <a:prstClr val="black"/>
                </a:solidFill>
                <a:effectLst/>
                <a:uLnTx/>
                <a:uFillTx/>
                <a:latin typeface="HG丸ｺﾞｼｯｸM-PRO" pitchFamily="50" charset="-128"/>
                <a:ea typeface="HG丸ｺﾞｼｯｸM-PRO" pitchFamily="50" charset="-128"/>
                <a:cs typeface="+mj-cs"/>
              </a:rPr>
              <a:t>「高知家」の子どもたちがいじめで苦しむことのない社会づくり</a:t>
            </a:r>
            <a:r>
              <a:rPr kumimoji="1" lang="ja-JP" altLang="en-US" sz="2800" b="1" i="0" u="none" strike="noStrike" kern="1200" cap="none" spc="-150" normalizeH="0" baseline="0" noProof="0" dirty="0">
                <a:ln>
                  <a:noFill/>
                </a:ln>
                <a:solidFill>
                  <a:prstClr val="black"/>
                </a:solidFill>
                <a:effectLst/>
                <a:uLnTx/>
                <a:uFillTx/>
                <a:latin typeface="HG丸ｺﾞｼｯｸM-PRO" pitchFamily="50" charset="-128"/>
                <a:ea typeface="HG丸ｺﾞｼｯｸM-PRO" pitchFamily="50" charset="-128"/>
                <a:cs typeface="+mj-cs"/>
              </a:rPr>
              <a:t>　</a:t>
            </a:r>
          </a:p>
        </p:txBody>
      </p:sp>
    </p:spTree>
    <p:extLst>
      <p:ext uri="{BB962C8B-B14F-4D97-AF65-F5344CB8AC3E}">
        <p14:creationId xmlns:p14="http://schemas.microsoft.com/office/powerpoint/2010/main" val="15577551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2117" name="タイトル 1"/>
          <p:cNvSpPr txBox="1"/>
          <p:nvPr/>
        </p:nvSpPr>
        <p:spPr>
          <a:xfrm>
            <a:off x="457200" y="476672"/>
            <a:ext cx="8372971" cy="5041478"/>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400" b="0" i="0" u="none" strike="noStrike" kern="1200" cap="none" spc="0" normalizeH="0" baseline="0" noProof="0" dirty="0">
                <a:ln>
                  <a:noFill/>
                </a:ln>
                <a:solidFill>
                  <a:srgbClr val="002060"/>
                </a:solidFill>
                <a:effectLst/>
                <a:uLnTx/>
                <a:uFillTx/>
                <a:latin typeface="HGP創英角ﾎﾟｯﾌﾟ体" pitchFamily="50" charset="-128"/>
                <a:ea typeface="HGP創英角ﾎﾟｯﾌﾟ体" pitchFamily="50" charset="-128"/>
                <a:cs typeface="+mn-cs"/>
              </a:rPr>
              <a:t>ご清聴ありがとうございました。</a:t>
            </a:r>
            <a:endParaRPr kumimoji="1" lang="en-US" altLang="ja-JP" sz="4400" b="0" i="0" u="none" strike="noStrike" kern="1200" cap="none" spc="0" normalizeH="0" baseline="0" noProof="0" dirty="0">
              <a:ln>
                <a:noFill/>
              </a:ln>
              <a:solidFill>
                <a:srgbClr val="002060"/>
              </a:solidFill>
              <a:effectLst/>
              <a:uLnTx/>
              <a:uFillTx/>
              <a:latin typeface="HGP創英角ﾎﾟｯﾌﾟ体" pitchFamily="50" charset="-128"/>
              <a:ea typeface="HGP創英角ﾎﾟｯﾌﾟ体"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3600" b="0" i="0" u="none" strike="noStrike" kern="1200" cap="none" spc="0" normalizeH="0" baseline="0" noProof="0" dirty="0">
              <a:ln>
                <a:noFill/>
              </a:ln>
              <a:solidFill>
                <a:srgbClr val="4F81BD">
                  <a:lumMod val="60000"/>
                  <a:lumOff val="40000"/>
                </a:srgbClr>
              </a:solidFill>
              <a:effectLst/>
              <a:uLnTx/>
              <a:uFillTx/>
              <a:latin typeface="HGP創英角ﾎﾟｯﾌﾟ体" pitchFamily="50" charset="-128"/>
              <a:ea typeface="HGP創英角ﾎﾟｯﾌﾟ体"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00B050"/>
                </a:solidFill>
                <a:effectLst/>
                <a:uLnTx/>
                <a:uFillTx/>
                <a:latin typeface="HGP創英角ﾎﾟｯﾌﾟ体" pitchFamily="50" charset="-128"/>
                <a:ea typeface="HGP創英角ﾎﾟｯﾌﾟ体" pitchFamily="50" charset="-128"/>
                <a:cs typeface="+mn-cs"/>
              </a:rPr>
              <a:t>いじめのない心豊かで安全・安心な社会へ</a:t>
            </a:r>
            <a:endParaRPr kumimoji="1" lang="en-US" altLang="ja-JP" sz="3600" b="0" i="0" u="none" strike="noStrike" kern="1200" cap="none" spc="0" normalizeH="0" baseline="0" noProof="0" dirty="0">
              <a:ln>
                <a:noFill/>
              </a:ln>
              <a:solidFill>
                <a:srgbClr val="00B050"/>
              </a:solidFill>
              <a:effectLst/>
              <a:uLnTx/>
              <a:uFillTx/>
              <a:latin typeface="HGP創英角ﾎﾟｯﾌﾟ体" pitchFamily="50" charset="-128"/>
              <a:ea typeface="HGP創英角ﾎﾟｯﾌﾟ体"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3600" b="0" i="0" u="none" strike="noStrike" kern="1200" cap="none" spc="0" normalizeH="0" baseline="0" noProof="0" dirty="0">
              <a:ln>
                <a:noFill/>
              </a:ln>
              <a:solidFill>
                <a:srgbClr val="00B050"/>
              </a:solidFill>
              <a:effectLst/>
              <a:uLnTx/>
              <a:uFillTx/>
              <a:latin typeface="HGP創英角ﾎﾟｯﾌﾟ体" pitchFamily="50" charset="-128"/>
              <a:ea typeface="HGP創英角ﾎﾟｯﾌﾟ体"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00B050"/>
                </a:solidFill>
                <a:effectLst/>
                <a:uLnTx/>
                <a:uFillTx/>
                <a:latin typeface="HGP創英角ﾎﾟｯﾌﾟ体" pitchFamily="50" charset="-128"/>
                <a:ea typeface="HGP創英角ﾎﾟｯﾌﾟ体" pitchFamily="50" charset="-128"/>
                <a:cs typeface="+mn-cs"/>
              </a:rPr>
              <a:t>県民総ぐるみで取り組んでいきましょう！</a:t>
            </a:r>
          </a:p>
        </p:txBody>
      </p:sp>
      <p:sp>
        <p:nvSpPr>
          <p:cNvPr id="2118" name="スライド番号プレースホルダ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66BC986-8573-4CB6-88B5-EB50399B64A0}" type="slidenum">
              <a:rPr kumimoji="1" lang="ja-JP" altLang="en-US" sz="1200" b="0" i="0" u="none" strike="noStrike" kern="1200" cap="none" spc="0" normalizeH="0" baseline="0" noProof="0" smtClean="0">
                <a:ln>
                  <a:noFill/>
                </a:ln>
                <a:solidFill>
                  <a:prstClr val="black">
                    <a:tint val="75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1" lang="ja-JP" altLang="en-US" sz="1200" b="0" i="0" u="none" strike="noStrike" kern="1200" cap="none" spc="0" normalizeH="0" baseline="0" noProof="0" dirty="0">
              <a:ln>
                <a:noFill/>
              </a:ln>
              <a:solidFill>
                <a:prstClr val="black">
                  <a:tint val="75000"/>
                </a:prstClr>
              </a:solidFill>
              <a:effectLst/>
              <a:uLnTx/>
              <a:uFillTx/>
              <a:latin typeface="Arial" charset="0"/>
              <a:ea typeface="ＭＳ Ｐゴシック" charset="-128"/>
              <a:cs typeface="+mn-cs"/>
            </a:endParaRPr>
          </a:p>
        </p:txBody>
      </p:sp>
      <p:pic>
        <p:nvPicPr>
          <p:cNvPr id="2119" name="図 8" descr="boy03_smile.png"/>
          <p:cNvPicPr>
            <a:picLocks noChangeAspect="1"/>
          </p:cNvPicPr>
          <p:nvPr/>
        </p:nvPicPr>
        <p:blipFill>
          <a:blip r:embed="rId1"/>
          <a:stretch>
            <a:fillRect/>
          </a:stretch>
        </p:blipFill>
        <p:spPr>
          <a:xfrm>
            <a:off x="59780" y="5397500"/>
            <a:ext cx="1268412" cy="1460500"/>
          </a:xfrm>
          <a:prstGeom prst="rect">
            <a:avLst/>
          </a:prstGeom>
          <a:noFill/>
          <a:ln w="9525">
            <a:noFill/>
            <a:miter lim="800000"/>
            <a:headEnd/>
            <a:tailEnd/>
          </a:ln>
        </p:spPr>
      </p:pic>
      <p:pic>
        <p:nvPicPr>
          <p:cNvPr id="2120" name="図 10" descr="girl03_smile.png"/>
          <p:cNvPicPr>
            <a:picLocks noChangeAspect="1"/>
          </p:cNvPicPr>
          <p:nvPr/>
        </p:nvPicPr>
        <p:blipFill>
          <a:blip r:embed="rId2"/>
          <a:stretch>
            <a:fillRect/>
          </a:stretch>
        </p:blipFill>
        <p:spPr>
          <a:xfrm>
            <a:off x="1428205" y="5502275"/>
            <a:ext cx="1271587" cy="1355725"/>
          </a:xfrm>
          <a:prstGeom prst="rect">
            <a:avLst/>
          </a:prstGeom>
          <a:noFill/>
          <a:ln w="9525">
            <a:noFill/>
            <a:miter lim="800000"/>
            <a:headEnd/>
            <a:tailEnd/>
          </a:ln>
        </p:spPr>
      </p:pic>
    </p:spTree>
    <p:extLst>
      <p:ext uri="{BB962C8B-B14F-4D97-AF65-F5344CB8AC3E}">
        <p14:creationId xmlns:p14="http://schemas.microsoft.com/office/powerpoint/2010/main" val="3753536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99" name="ホームベース 1023"/>
          <p:cNvSpPr/>
          <p:nvPr/>
        </p:nvSpPr>
        <p:spPr>
          <a:xfrm rot="5400000">
            <a:off x="3826851" y="-2213600"/>
            <a:ext cx="1385304" cy="8379777"/>
          </a:xfrm>
          <a:prstGeom prst="homePlate">
            <a:avLst>
              <a:gd name="adj" fmla="val 173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800" name="テキスト ボックス 1014"/>
          <p:cNvSpPr txBox="1"/>
          <p:nvPr/>
        </p:nvSpPr>
        <p:spPr>
          <a:xfrm>
            <a:off x="293767" y="5169310"/>
            <a:ext cx="8526232" cy="1445657"/>
          </a:xfrm>
          <a:prstGeom prst="rect">
            <a:avLst/>
          </a:prstGeom>
          <a:no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rPr>
              <a:t>　児童等に対して、当該児童等が在籍する学校に在籍している等、当該児童等と</a:t>
            </a:r>
            <a:r>
              <a:rPr kumimoji="1" lang="ja-JP" altLang="en-US" sz="2200" b="0" i="0" u="none" strike="noStrike" kern="1200" cap="none" spc="0" normalizeH="0" baseline="0" noProof="0" dirty="0">
                <a:ln>
                  <a:noFill/>
                </a:ln>
                <a:solidFill>
                  <a:srgbClr val="FF0000"/>
                </a:solidFill>
                <a:effectLst/>
                <a:uLnTx/>
                <a:uFillTx/>
                <a:latin typeface="HGP創英ﾌﾟﾚｾﾞﾝｽEB" panose="02020800000000000000" pitchFamily="18" charset="-128"/>
                <a:ea typeface="HGP創英ﾌﾟﾚｾﾞﾝｽEB" panose="02020800000000000000" pitchFamily="18" charset="-128"/>
                <a:cs typeface="+mn-cs"/>
              </a:rPr>
              <a:t>一定の人的関係</a:t>
            </a:r>
            <a:r>
              <a:rPr kumimoji="1" lang="ja-JP" altLang="en-US" sz="22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rPr>
              <a:t>にある他の児童等が行う</a:t>
            </a:r>
            <a:r>
              <a:rPr kumimoji="1" lang="ja-JP" altLang="en-US" sz="2200" b="0" i="0" u="none" strike="noStrike" kern="1200" cap="none" spc="0" normalizeH="0" baseline="0" noProof="0" dirty="0">
                <a:ln>
                  <a:noFill/>
                </a:ln>
                <a:solidFill>
                  <a:srgbClr val="FF0000"/>
                </a:solidFill>
                <a:effectLst/>
                <a:uLnTx/>
                <a:uFillTx/>
                <a:latin typeface="HGP創英ﾌﾟﾚｾﾞﾝｽEB" panose="02020800000000000000" pitchFamily="18" charset="-128"/>
                <a:ea typeface="HGP創英ﾌﾟﾚｾﾞﾝｽEB" panose="02020800000000000000" pitchFamily="18" charset="-128"/>
                <a:cs typeface="+mn-cs"/>
              </a:rPr>
              <a:t>心理的又は物理的な影響を与える行為</a:t>
            </a:r>
            <a:r>
              <a:rPr kumimoji="1" lang="ja-JP" altLang="en-US" sz="22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rPr>
              <a:t>（インターネットを通じて行われるものを含む。）であって、当該行為の対象となった児童等が</a:t>
            </a:r>
            <a:r>
              <a:rPr kumimoji="1" lang="ja-JP" altLang="en-US" sz="2200" b="0" i="0" u="none" strike="noStrike" kern="1200" cap="none" spc="0" normalizeH="0" baseline="0" noProof="0" dirty="0">
                <a:ln>
                  <a:noFill/>
                </a:ln>
                <a:solidFill>
                  <a:srgbClr val="FF0000"/>
                </a:solidFill>
                <a:effectLst/>
                <a:uLnTx/>
                <a:uFillTx/>
                <a:latin typeface="HGP創英ﾌﾟﾚｾﾞﾝｽEB" panose="02020800000000000000" pitchFamily="18" charset="-128"/>
                <a:ea typeface="HGP創英ﾌﾟﾚｾﾞﾝｽEB" panose="02020800000000000000" pitchFamily="18" charset="-128"/>
                <a:cs typeface="+mn-cs"/>
              </a:rPr>
              <a:t>心身の苦痛</a:t>
            </a:r>
            <a:r>
              <a:rPr kumimoji="1" lang="ja-JP" altLang="en-US" sz="22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rPr>
              <a:t>を感じているものをいう。</a:t>
            </a:r>
            <a:endParaRPr kumimoji="1" sz="2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
        <p:nvSpPr>
          <p:cNvPr id="1801" name="タイトル 1015"/>
          <p:cNvSpPr/>
          <p:nvPr/>
        </p:nvSpPr>
        <p:spPr>
          <a:xfrm>
            <a:off x="605869" y="4725000"/>
            <a:ext cx="7787001" cy="440313"/>
          </a:xfrm>
          <a:prstGeom prst="rect">
            <a:avLst/>
          </a:prstGeom>
          <a:solidFill>
            <a:srgbClr val="00B050"/>
          </a:solidFill>
          <a:ln w="9525">
            <a:noFill/>
            <a:miter lim="800000"/>
            <a:headEnd/>
            <a:tailEnd/>
          </a:ln>
        </p:spPr>
        <p:txBody>
          <a:bodyPr anchor="ctr" anchorCtr="0">
            <a:normAutofit fontScale="70000" lnSpcReduction="20000"/>
          </a:bodyPr>
          <a:lst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rPr>
              <a:t>平成２５年度より　いじめ防止対策推進法（法により定義を明確化）</a:t>
            </a:r>
            <a:endPar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endParaRPr>
          </a:p>
        </p:txBody>
      </p:sp>
      <p:sp>
        <p:nvSpPr>
          <p:cNvPr id="1802" name="テキスト ボックス 1016"/>
          <p:cNvSpPr txBox="1"/>
          <p:nvPr/>
        </p:nvSpPr>
        <p:spPr>
          <a:xfrm>
            <a:off x="2988000" y="1341000"/>
            <a:ext cx="5545542" cy="1014770"/>
          </a:xfrm>
          <a:prstGeom prst="rect">
            <a:avLst/>
          </a:prstGeom>
          <a:solidFill>
            <a:schemeClr val="bg1"/>
          </a:solid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rPr>
              <a:t>①自分より弱い者に対して一方的に、②身体的・心理的な攻撃を継続的に加え、③相手が深刻な苦痛を感じているもの</a:t>
            </a:r>
            <a:endParaRPr kumimoji="1" sz="2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
        <p:nvSpPr>
          <p:cNvPr id="1803" name="角丸四角形 1017"/>
          <p:cNvSpPr/>
          <p:nvPr/>
        </p:nvSpPr>
        <p:spPr>
          <a:xfrm>
            <a:off x="471245" y="1413000"/>
            <a:ext cx="2378101" cy="8847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ＭＳ Ｐゴシック"/>
                <a:ea typeface="ＭＳ Ｐゴシック"/>
                <a:cs typeface="+mn-cs"/>
              </a:rPr>
              <a:t>平成１７年度まで</a:t>
            </a:r>
            <a:endParaRPr kumimoji="1" lang="en-US" altLang="ja-JP" sz="1800" b="1"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（平成１８年度以前の問題行動調査の定義）</a:t>
            </a:r>
            <a:endParaRPr kumimoji="1" sz="1200" b="0" i="0" u="none" strike="noStrike" kern="1200" cap="none" spc="0" normalizeH="0" baseline="0" noProof="0">
              <a:ln>
                <a:noFill/>
              </a:ln>
              <a:solidFill>
                <a:prstClr val="black"/>
              </a:solidFill>
              <a:effectLst/>
              <a:uLnTx/>
              <a:uFillTx/>
              <a:latin typeface="Calibri"/>
              <a:ea typeface="+mn-ea"/>
              <a:cs typeface="+mn-cs"/>
            </a:endParaRPr>
          </a:p>
        </p:txBody>
      </p:sp>
      <p:sp>
        <p:nvSpPr>
          <p:cNvPr id="1804" name="ホームベース 1018"/>
          <p:cNvSpPr/>
          <p:nvPr/>
        </p:nvSpPr>
        <p:spPr>
          <a:xfrm rot="5400000">
            <a:off x="3491094" y="-488129"/>
            <a:ext cx="2043671" cy="8382234"/>
          </a:xfrm>
          <a:prstGeom prst="homePlate">
            <a:avLst>
              <a:gd name="adj" fmla="val 1156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805" name="テキスト ボックス 1019"/>
          <p:cNvSpPr txBox="1"/>
          <p:nvPr/>
        </p:nvSpPr>
        <p:spPr>
          <a:xfrm>
            <a:off x="2983495" y="2709000"/>
            <a:ext cx="5542516" cy="1014770"/>
          </a:xfrm>
          <a:prstGeom prst="rect">
            <a:avLst/>
          </a:prstGeom>
          <a:solidFill>
            <a:schemeClr val="bg1"/>
          </a:solid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rPr>
              <a:t>①一定の人間関係のある者から、②心理的、物理的な攻撃を受けたことにより、③精神的な苦痛を感じているもの</a:t>
            </a:r>
            <a:endParaRPr kumimoji="1" sz="20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
        <p:nvSpPr>
          <p:cNvPr id="1806" name="角丸四角形 1020"/>
          <p:cNvSpPr/>
          <p:nvPr/>
        </p:nvSpPr>
        <p:spPr>
          <a:xfrm>
            <a:off x="468865" y="2765153"/>
            <a:ext cx="2377377" cy="80784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ＭＳ Ｐゴシック"/>
                <a:ea typeface="ＭＳ Ｐゴシック"/>
                <a:cs typeface="+mn-cs"/>
              </a:rPr>
              <a:t>平成１８年度から</a:t>
            </a:r>
            <a:endParaRPr kumimoji="1" lang="en-US" altLang="ja-JP" sz="1800" b="1" i="0" u="none" strike="noStrike" kern="1200" cap="none" spc="0" normalizeH="0" baseline="0" noProof="0" dirty="0">
              <a:ln>
                <a:noFill/>
              </a:ln>
              <a:solidFill>
                <a:prstClr val="black"/>
              </a:solidFill>
              <a:effectLst/>
              <a:uLnTx/>
              <a:uFillTx/>
              <a:latin typeface="ＭＳ Ｐゴシック"/>
              <a:ea typeface="ＭＳ Ｐゴシック"/>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（平成１８年度以降の問題行動調査の定義）</a:t>
            </a:r>
            <a:endParaRPr kumimoji="1" sz="1200" b="0" i="0" u="none" strike="noStrike" kern="1200" cap="none" spc="0" normalizeH="0" baseline="0" noProof="0">
              <a:ln>
                <a:noFill/>
              </a:ln>
              <a:solidFill>
                <a:prstClr val="black"/>
              </a:solidFill>
              <a:effectLst/>
              <a:uLnTx/>
              <a:uFillTx/>
              <a:latin typeface="Calibri"/>
              <a:ea typeface="+mn-ea"/>
              <a:cs typeface="+mn-cs"/>
            </a:endParaRPr>
          </a:p>
        </p:txBody>
      </p:sp>
      <p:sp>
        <p:nvSpPr>
          <p:cNvPr id="1807" name="角丸四角形 1021"/>
          <p:cNvSpPr/>
          <p:nvPr/>
        </p:nvSpPr>
        <p:spPr>
          <a:xfrm>
            <a:off x="1408188" y="3822076"/>
            <a:ext cx="6468528" cy="63489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「自分より弱いもの」「一方的に」「継続的に」「深刻な」といったいわゆる社会通念上の捉えを削除。　</a:t>
            </a:r>
            <a:endParaRPr kumimoji="1" sz="2000" b="0" i="0" u="none" strike="noStrike" kern="1200" cap="none" spc="0" normalizeH="0" baseline="0" noProof="0">
              <a:ln>
                <a:noFill/>
              </a:ln>
              <a:solidFill>
                <a:prstClr val="black"/>
              </a:solidFill>
              <a:effectLst/>
              <a:uLnTx/>
              <a:uFillTx/>
              <a:latin typeface="Calibri"/>
              <a:ea typeface="+mn-ea"/>
              <a:cs typeface="+mn-cs"/>
            </a:endParaRPr>
          </a:p>
        </p:txBody>
      </p:sp>
      <p:sp>
        <p:nvSpPr>
          <p:cNvPr id="1808" name="テキスト ボックス 1022"/>
          <p:cNvSpPr txBox="1"/>
          <p:nvPr/>
        </p:nvSpPr>
        <p:spPr>
          <a:xfrm>
            <a:off x="325846" y="797783"/>
            <a:ext cx="8499378" cy="399217"/>
          </a:xfrm>
          <a:prstGeom prst="rect">
            <a:avLst/>
          </a:prstGeom>
          <a:solidFill>
            <a:schemeClr val="bg1"/>
          </a:solidFill>
          <a:ln>
            <a:noFill/>
          </a:ln>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15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rPr>
              <a:t>平成１７年度までと平成２５年の法制定でのいじめの定義は大きく変わっています。</a:t>
            </a:r>
            <a:endParaRPr kumimoji="1" lang="en-US" altLang="ja-JP" sz="2000" b="0" i="0" u="none" strike="noStrike" kern="1200" cap="none" spc="-15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endParaRPr>
          </a:p>
        </p:txBody>
      </p:sp>
      <p:sp>
        <p:nvSpPr>
          <p:cNvPr id="1809" name="角丸四角形 1024"/>
          <p:cNvSpPr/>
          <p:nvPr/>
        </p:nvSpPr>
        <p:spPr>
          <a:xfrm>
            <a:off x="323528" y="260648"/>
            <a:ext cx="8568952" cy="504056"/>
          </a:xfrm>
          <a:prstGeom prst="roundRect">
            <a:avLst/>
          </a:prstGeom>
          <a:solidFill>
            <a:srgbClr val="0066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HGP創英角ｺﾞｼｯｸUB" pitchFamily="50" charset="-128"/>
                <a:ea typeface="HGP創英角ｺﾞｼｯｸUB" pitchFamily="50" charset="-128"/>
                <a:cs typeface="+mn-cs"/>
              </a:rPr>
              <a:t>いじめの定義の変遷</a:t>
            </a:r>
            <a:r>
              <a:rPr kumimoji="1" lang="ja-JP" altLang="en-US" sz="2000" b="0" i="0" u="none" strike="noStrike" kern="1200" cap="none" spc="0" normalizeH="0" baseline="0" noProof="0" dirty="0">
                <a:ln>
                  <a:noFill/>
                </a:ln>
                <a:solidFill>
                  <a:prstClr val="white"/>
                </a:solidFill>
                <a:effectLst/>
                <a:uLnTx/>
                <a:uFillTx/>
                <a:latin typeface="HGPｺﾞｼｯｸM" pitchFamily="50" charset="-128"/>
                <a:ea typeface="HGPｺﾞｼｯｸM" pitchFamily="50" charset="-128"/>
                <a:cs typeface="+mn-cs"/>
              </a:rPr>
              <a:t>　</a:t>
            </a:r>
          </a:p>
        </p:txBody>
      </p:sp>
    </p:spTree>
    <p:extLst>
      <p:ext uri="{BB962C8B-B14F-4D97-AF65-F5344CB8AC3E}">
        <p14:creationId xmlns:p14="http://schemas.microsoft.com/office/powerpoint/2010/main" val="1996755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15" name="角丸四角形 4"/>
          <p:cNvSpPr/>
          <p:nvPr/>
        </p:nvSpPr>
        <p:spPr>
          <a:xfrm>
            <a:off x="467544" y="1124744"/>
            <a:ext cx="8280920" cy="5400600"/>
          </a:xfrm>
          <a:prstGeom prst="roundRect">
            <a:avLst>
              <a:gd name="adj" fmla="val 9382"/>
            </a:avLst>
          </a:prstGeom>
          <a:ln w="76200"/>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16" name="テキスト ボックス 5"/>
          <p:cNvSpPr txBox="1"/>
          <p:nvPr/>
        </p:nvSpPr>
        <p:spPr>
          <a:xfrm>
            <a:off x="2699792" y="1196752"/>
            <a:ext cx="4320480"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rPr>
              <a:t>法律上のいじめ</a:t>
            </a:r>
          </a:p>
        </p:txBody>
      </p:sp>
      <p:sp>
        <p:nvSpPr>
          <p:cNvPr id="1817" name="角丸四角形 6"/>
          <p:cNvSpPr/>
          <p:nvPr/>
        </p:nvSpPr>
        <p:spPr>
          <a:xfrm>
            <a:off x="1403651" y="1988840"/>
            <a:ext cx="6984776" cy="3024336"/>
          </a:xfrm>
          <a:prstGeom prst="roundRect">
            <a:avLst>
              <a:gd name="adj" fmla="val 10998"/>
            </a:avLst>
          </a:prstGeom>
          <a:ln w="5715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18" name="テキスト ボックス 7"/>
          <p:cNvSpPr txBox="1"/>
          <p:nvPr/>
        </p:nvSpPr>
        <p:spPr>
          <a:xfrm>
            <a:off x="1763688" y="2132856"/>
            <a:ext cx="6552728" cy="181588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rPr>
              <a:t>社会通念上のいじめ</a:t>
            </a:r>
            <a:endParaRPr kumimoji="1" lang="en-US" altLang="ja-JP" sz="28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rPr>
              <a:t>・「力の差」（強いものが弱いものに対して）</a:t>
            </a:r>
            <a:endParaRPr kumimoji="1" lang="en-US" altLang="ja-JP" sz="28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rPr>
              <a:t>・「継続的」</a:t>
            </a:r>
            <a:endParaRPr kumimoji="1" lang="en-US" altLang="ja-JP" sz="28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rPr>
              <a:t>・「意図的」</a:t>
            </a:r>
            <a:endParaRPr kumimoji="1" lang="en-US" altLang="ja-JP" sz="28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endParaRPr>
          </a:p>
        </p:txBody>
      </p:sp>
      <p:sp>
        <p:nvSpPr>
          <p:cNvPr id="1819" name="角丸四角形 8"/>
          <p:cNvSpPr/>
          <p:nvPr/>
        </p:nvSpPr>
        <p:spPr>
          <a:xfrm>
            <a:off x="3851920" y="3140968"/>
            <a:ext cx="4176464" cy="158417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誰もが重篤な事態と認識する</a:t>
            </a:r>
            <a:r>
              <a:rPr kumimoji="1" lang="ja-JP" altLang="en-US" sz="2400" b="0" i="0" u="none" strike="noStrike" kern="1200" cap="none" spc="0" normalizeH="0" baseline="0" noProof="0" dirty="0" err="1">
                <a:ln>
                  <a:noFill/>
                </a:ln>
                <a:solidFill>
                  <a:prstClr val="white"/>
                </a:solidFill>
                <a:effectLst/>
                <a:uLnTx/>
                <a:uFillTx/>
                <a:latin typeface="Calibri"/>
                <a:ea typeface="ＭＳ Ｐゴシック" panose="020B0600070205080204" pitchFamily="50" charset="-128"/>
                <a:cs typeface="+mn-cs"/>
              </a:rPr>
              <a:t>で</a:t>
            </a:r>
            <a:r>
              <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あろう深刻な事案</a:t>
            </a:r>
          </a:p>
        </p:txBody>
      </p:sp>
      <p:sp>
        <p:nvSpPr>
          <p:cNvPr id="1820" name="上下矢印 9"/>
          <p:cNvSpPr/>
          <p:nvPr/>
        </p:nvSpPr>
        <p:spPr>
          <a:xfrm>
            <a:off x="1907704" y="5013176"/>
            <a:ext cx="864096" cy="1484784"/>
          </a:xfrm>
          <a:prstGeom prst="upDownArrow">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21" name="テキスト ボックス 10"/>
          <p:cNvSpPr txBox="1"/>
          <p:nvPr/>
        </p:nvSpPr>
        <p:spPr>
          <a:xfrm>
            <a:off x="2536726" y="5589246"/>
            <a:ext cx="576064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rPr>
              <a:t>このギャップをしっかり認識することが大切</a:t>
            </a:r>
          </a:p>
        </p:txBody>
      </p:sp>
      <p:sp>
        <p:nvSpPr>
          <p:cNvPr id="1822" name="タイトル 1"/>
          <p:cNvSpPr>
            <a:spLocks noGrp="1"/>
          </p:cNvSpPr>
          <p:nvPr>
            <p:ph type="title"/>
          </p:nvPr>
        </p:nvSpPr>
        <p:spPr>
          <a:xfrm>
            <a:off x="539552" y="188640"/>
            <a:ext cx="7704856" cy="576064"/>
          </a:xfrm>
          <a:solidFill>
            <a:srgbClr val="008000"/>
          </a:solidFill>
        </p:spPr>
        <p:txBody>
          <a:bodyPr>
            <a:normAutofit fontScale="90000"/>
          </a:bodyPr>
          <a:lstStyle/>
          <a:p>
            <a:pPr algn="ctr"/>
            <a:r>
              <a:rPr lang="ja-JP" altLang="en-US" dirty="0">
                <a:solidFill>
                  <a:schemeClr val="bg1"/>
                </a:solidFill>
              </a:rPr>
              <a:t>広範ないじめの概念</a:t>
            </a:r>
            <a:endParaRPr kumimoji="1" lang="ja-JP" altLang="en-US" dirty="0">
              <a:solidFill>
                <a:schemeClr val="bg1"/>
              </a:solidFill>
            </a:endParaRPr>
          </a:p>
        </p:txBody>
      </p:sp>
    </p:spTree>
    <p:extLst>
      <p:ext uri="{BB962C8B-B14F-4D97-AF65-F5344CB8AC3E}">
        <p14:creationId xmlns:p14="http://schemas.microsoft.com/office/powerpoint/2010/main" val="134043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15"/>
                                        </p:tgtEl>
                                        <p:attrNameLst>
                                          <p:attrName>style.visibility</p:attrName>
                                        </p:attrNameLst>
                                      </p:cBhvr>
                                      <p:to>
                                        <p:strVal val="visible"/>
                                      </p:to>
                                    </p:set>
                                    <p:anim calcmode="lin" valueType="num">
                                      <p:cBhvr>
                                        <p:cTn id="7" dur="500" fill="hold"/>
                                        <p:tgtEl>
                                          <p:spTgt spid="1815"/>
                                        </p:tgtEl>
                                        <p:attrNameLst>
                                          <p:attrName>ppt_w</p:attrName>
                                        </p:attrNameLst>
                                      </p:cBhvr>
                                      <p:tavLst>
                                        <p:tav tm="0">
                                          <p:val>
                                            <p:fltVal val="0"/>
                                          </p:val>
                                        </p:tav>
                                        <p:tav tm="100000">
                                          <p:val>
                                            <p:strVal val="#ppt_w"/>
                                          </p:val>
                                        </p:tav>
                                      </p:tavLst>
                                    </p:anim>
                                    <p:anim calcmode="lin" valueType="num">
                                      <p:cBhvr>
                                        <p:cTn id="8" dur="500" fill="hold"/>
                                        <p:tgtEl>
                                          <p:spTgt spid="1815"/>
                                        </p:tgtEl>
                                        <p:attrNameLst>
                                          <p:attrName>ppt_h</p:attrName>
                                        </p:attrNameLst>
                                      </p:cBhvr>
                                      <p:tavLst>
                                        <p:tav tm="0">
                                          <p:val>
                                            <p:fltVal val="0"/>
                                          </p:val>
                                        </p:tav>
                                        <p:tav tm="100000">
                                          <p:val>
                                            <p:strVal val="#ppt_h"/>
                                          </p:val>
                                        </p:tav>
                                      </p:tavLst>
                                    </p:anim>
                                    <p:animEffect transition="in" filter="fade">
                                      <p:cBhvr>
                                        <p:cTn id="9" dur="500"/>
                                        <p:tgtEl>
                                          <p:spTgt spid="181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816"/>
                                        </p:tgtEl>
                                        <p:attrNameLst>
                                          <p:attrName>style.visibility</p:attrName>
                                        </p:attrNameLst>
                                      </p:cBhvr>
                                      <p:to>
                                        <p:strVal val="visible"/>
                                      </p:to>
                                    </p:set>
                                    <p:anim calcmode="lin" valueType="num">
                                      <p:cBhvr>
                                        <p:cTn id="12" dur="500" fill="hold"/>
                                        <p:tgtEl>
                                          <p:spTgt spid="1816"/>
                                        </p:tgtEl>
                                        <p:attrNameLst>
                                          <p:attrName>ppt_w</p:attrName>
                                        </p:attrNameLst>
                                      </p:cBhvr>
                                      <p:tavLst>
                                        <p:tav tm="0">
                                          <p:val>
                                            <p:fltVal val="0"/>
                                          </p:val>
                                        </p:tav>
                                        <p:tav tm="100000">
                                          <p:val>
                                            <p:strVal val="#ppt_w"/>
                                          </p:val>
                                        </p:tav>
                                      </p:tavLst>
                                    </p:anim>
                                    <p:anim calcmode="lin" valueType="num">
                                      <p:cBhvr>
                                        <p:cTn id="13" dur="500" fill="hold"/>
                                        <p:tgtEl>
                                          <p:spTgt spid="1816"/>
                                        </p:tgtEl>
                                        <p:attrNameLst>
                                          <p:attrName>ppt_h</p:attrName>
                                        </p:attrNameLst>
                                      </p:cBhvr>
                                      <p:tavLst>
                                        <p:tav tm="0">
                                          <p:val>
                                            <p:fltVal val="0"/>
                                          </p:val>
                                        </p:tav>
                                        <p:tav tm="100000">
                                          <p:val>
                                            <p:strVal val="#ppt_h"/>
                                          </p:val>
                                        </p:tav>
                                      </p:tavLst>
                                    </p:anim>
                                    <p:animEffect transition="in" filter="fade">
                                      <p:cBhvr>
                                        <p:cTn id="14" dur="500"/>
                                        <p:tgtEl>
                                          <p:spTgt spid="181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820"/>
                                        </p:tgtEl>
                                        <p:attrNameLst>
                                          <p:attrName>style.visibility</p:attrName>
                                        </p:attrNameLst>
                                      </p:cBhvr>
                                      <p:to>
                                        <p:strVal val="visible"/>
                                      </p:to>
                                    </p:set>
                                    <p:anim calcmode="lin" valueType="num">
                                      <p:cBhvr>
                                        <p:cTn id="19" dur="500" fill="hold"/>
                                        <p:tgtEl>
                                          <p:spTgt spid="1820"/>
                                        </p:tgtEl>
                                        <p:attrNameLst>
                                          <p:attrName>ppt_w</p:attrName>
                                        </p:attrNameLst>
                                      </p:cBhvr>
                                      <p:tavLst>
                                        <p:tav tm="0">
                                          <p:val>
                                            <p:fltVal val="0"/>
                                          </p:val>
                                        </p:tav>
                                        <p:tav tm="100000">
                                          <p:val>
                                            <p:strVal val="#ppt_w"/>
                                          </p:val>
                                        </p:tav>
                                      </p:tavLst>
                                    </p:anim>
                                    <p:anim calcmode="lin" valueType="num">
                                      <p:cBhvr>
                                        <p:cTn id="20" dur="500" fill="hold"/>
                                        <p:tgtEl>
                                          <p:spTgt spid="1820"/>
                                        </p:tgtEl>
                                        <p:attrNameLst>
                                          <p:attrName>ppt_h</p:attrName>
                                        </p:attrNameLst>
                                      </p:cBhvr>
                                      <p:tavLst>
                                        <p:tav tm="0">
                                          <p:val>
                                            <p:fltVal val="0"/>
                                          </p:val>
                                        </p:tav>
                                        <p:tav tm="100000">
                                          <p:val>
                                            <p:strVal val="#ppt_h"/>
                                          </p:val>
                                        </p:tav>
                                      </p:tavLst>
                                    </p:anim>
                                    <p:animEffect transition="in" filter="fade">
                                      <p:cBhvr>
                                        <p:cTn id="21" dur="500"/>
                                        <p:tgtEl>
                                          <p:spTgt spid="1820"/>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1821"/>
                                        </p:tgtEl>
                                        <p:attrNameLst>
                                          <p:attrName>style.visibility</p:attrName>
                                        </p:attrNameLst>
                                      </p:cBhvr>
                                      <p:to>
                                        <p:strVal val="visible"/>
                                      </p:to>
                                    </p:set>
                                    <p:anim calcmode="lin" valueType="num">
                                      <p:cBhvr>
                                        <p:cTn id="24" dur="500" fill="hold"/>
                                        <p:tgtEl>
                                          <p:spTgt spid="1821"/>
                                        </p:tgtEl>
                                        <p:attrNameLst>
                                          <p:attrName>ppt_w</p:attrName>
                                        </p:attrNameLst>
                                      </p:cBhvr>
                                      <p:tavLst>
                                        <p:tav tm="0">
                                          <p:val>
                                            <p:fltVal val="0"/>
                                          </p:val>
                                        </p:tav>
                                        <p:tav tm="100000">
                                          <p:val>
                                            <p:strVal val="#ppt_w"/>
                                          </p:val>
                                        </p:tav>
                                      </p:tavLst>
                                    </p:anim>
                                    <p:anim calcmode="lin" valueType="num">
                                      <p:cBhvr>
                                        <p:cTn id="25" dur="500" fill="hold"/>
                                        <p:tgtEl>
                                          <p:spTgt spid="1821"/>
                                        </p:tgtEl>
                                        <p:attrNameLst>
                                          <p:attrName>ppt_h</p:attrName>
                                        </p:attrNameLst>
                                      </p:cBhvr>
                                      <p:tavLst>
                                        <p:tav tm="0">
                                          <p:val>
                                            <p:fltVal val="0"/>
                                          </p:val>
                                        </p:tav>
                                        <p:tav tm="100000">
                                          <p:val>
                                            <p:strVal val="#ppt_h"/>
                                          </p:val>
                                        </p:tav>
                                      </p:tavLst>
                                    </p:anim>
                                    <p:animEffect transition="in" filter="fade">
                                      <p:cBhvr>
                                        <p:cTn id="26" dur="500"/>
                                        <p:tgtEl>
                                          <p:spTgt spid="182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819"/>
                                        </p:tgtEl>
                                        <p:attrNameLst>
                                          <p:attrName>style.visibility</p:attrName>
                                        </p:attrNameLst>
                                      </p:cBhvr>
                                      <p:to>
                                        <p:strVal val="visible"/>
                                      </p:to>
                                    </p:set>
                                    <p:anim calcmode="lin" valueType="num">
                                      <p:cBhvr>
                                        <p:cTn id="31" dur="500" fill="hold"/>
                                        <p:tgtEl>
                                          <p:spTgt spid="1819"/>
                                        </p:tgtEl>
                                        <p:attrNameLst>
                                          <p:attrName>ppt_w</p:attrName>
                                        </p:attrNameLst>
                                      </p:cBhvr>
                                      <p:tavLst>
                                        <p:tav tm="0">
                                          <p:val>
                                            <p:fltVal val="0"/>
                                          </p:val>
                                        </p:tav>
                                        <p:tav tm="100000">
                                          <p:val>
                                            <p:strVal val="#ppt_w"/>
                                          </p:val>
                                        </p:tav>
                                      </p:tavLst>
                                    </p:anim>
                                    <p:anim calcmode="lin" valueType="num">
                                      <p:cBhvr>
                                        <p:cTn id="32" dur="500" fill="hold"/>
                                        <p:tgtEl>
                                          <p:spTgt spid="1819"/>
                                        </p:tgtEl>
                                        <p:attrNameLst>
                                          <p:attrName>ppt_h</p:attrName>
                                        </p:attrNameLst>
                                      </p:cBhvr>
                                      <p:tavLst>
                                        <p:tav tm="0">
                                          <p:val>
                                            <p:fltVal val="0"/>
                                          </p:val>
                                        </p:tav>
                                        <p:tav tm="100000">
                                          <p:val>
                                            <p:strVal val="#ppt_h"/>
                                          </p:val>
                                        </p:tav>
                                      </p:tavLst>
                                    </p:anim>
                                    <p:animEffect transition="in" filter="fade">
                                      <p:cBhvr>
                                        <p:cTn id="33" dur="500"/>
                                        <p:tgtEl>
                                          <p:spTgt spid="1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5" grpId="0" animBg="1" autoUpdateAnimBg="0"/>
      <p:bldP spid="1816" grpId="0" autoUpdateAnimBg="0"/>
      <p:bldP spid="1819" grpId="0" animBg="1" autoUpdateAnimBg="0"/>
      <p:bldP spid="1820" grpId="0" animBg="1" autoUpdateAnimBg="0"/>
      <p:bldP spid="182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828" name="角丸四角形 3"/>
          <p:cNvSpPr/>
          <p:nvPr/>
        </p:nvSpPr>
        <p:spPr>
          <a:xfrm>
            <a:off x="467544" y="223146"/>
            <a:ext cx="7756615" cy="685573"/>
          </a:xfrm>
          <a:prstGeom prst="roundRect">
            <a:avLst>
              <a:gd name="adj" fmla="val 0"/>
            </a:avLst>
          </a:prstGeom>
          <a:solidFill>
            <a:srgbClr val="008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いじめの定義に関する例示</a:t>
            </a:r>
            <a:r>
              <a:rPr kumimoji="1" lang="ja-JP" altLang="en-US" sz="3200" b="0" i="0" u="none" strike="noStrike" kern="1200" cap="none" spc="0" normalizeH="0" baseline="0" noProof="0" dirty="0">
                <a:ln>
                  <a:noFill/>
                </a:ln>
                <a:solidFill>
                  <a:prstClr val="white"/>
                </a:solidFill>
                <a:effectLst/>
                <a:uLnTx/>
                <a:uFillTx/>
                <a:latin typeface="HGP創英角ｺﾞｼｯｸUB" pitchFamily="50" charset="-128"/>
                <a:ea typeface="HGP創英角ｺﾞｼｯｸUB" pitchFamily="50" charset="-128"/>
                <a:cs typeface="+mn-cs"/>
              </a:rPr>
              <a:t>　</a:t>
            </a:r>
            <a:endParaRPr kumimoji="1" lang="ja-JP" altLang="en-US" sz="2000" b="0" i="0" u="none" strike="noStrike" kern="1200" cap="none" spc="0" normalizeH="0" baseline="0" noProof="0" dirty="0">
              <a:ln>
                <a:noFill/>
              </a:ln>
              <a:solidFill>
                <a:prstClr val="white"/>
              </a:solidFill>
              <a:effectLst/>
              <a:uLnTx/>
              <a:uFillTx/>
              <a:latin typeface="HGPｺﾞｼｯｸM" pitchFamily="50" charset="-128"/>
              <a:ea typeface="HGPｺﾞｼｯｸM" pitchFamily="50" charset="-128"/>
              <a:cs typeface="+mn-cs"/>
            </a:endParaRPr>
          </a:p>
        </p:txBody>
      </p:sp>
      <p:sp>
        <p:nvSpPr>
          <p:cNvPr id="1829" name="テキスト ボックス 2"/>
          <p:cNvSpPr txBox="1"/>
          <p:nvPr/>
        </p:nvSpPr>
        <p:spPr>
          <a:xfrm>
            <a:off x="323529" y="908720"/>
            <a:ext cx="8820471" cy="2840911"/>
          </a:xfrm>
          <a:prstGeom prst="rect">
            <a:avLst/>
          </a:prstGeom>
          <a:noFill/>
        </p:spPr>
        <p:txBody>
          <a:bodyPr wrap="square" rtlCol="0">
            <a:spAutoFit/>
          </a:bodyPr>
          <a:lstStyle/>
          <a:p>
            <a:pPr marL="0" marR="0" lvl="0" indent="0" algn="l" defTabSz="914400" rtl="0" eaLnBrk="1" fontAlgn="auto" latinLnBrk="0" hangingPunct="1">
              <a:lnSpc>
                <a:spcPts val="44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3200" b="0" i="0" u="none" strike="noStrike" kern="1200" cap="none" spc="0" normalizeH="0" baseline="0" noProof="0" dirty="0">
                <a:ln>
                  <a:noFill/>
                </a:ln>
                <a:solidFill>
                  <a:prstClr val="black"/>
                </a:solidFill>
                <a:effectLst/>
                <a:uLnTx/>
                <a:uFillTx/>
                <a:latin typeface="HG丸ｺﾞｼｯｸM-PRO"/>
                <a:ea typeface="HG丸ｺﾞｼｯｸM-PRO"/>
                <a:cs typeface="+mn-cs"/>
              </a:rPr>
              <a:t>けんかやふざけあいであっても、（略）児童生徒が感じる被害性に着目して、いじめに該当するか否かを判断する。　</a:t>
            </a:r>
            <a:endParaRPr kumimoji="1" lang="en-US" altLang="ja-JP" sz="3200" b="0" i="0" u="none" strike="noStrike" kern="1200" cap="none" spc="0" normalizeH="0" baseline="0" noProof="0" dirty="0">
              <a:ln>
                <a:noFill/>
              </a:ln>
              <a:solidFill>
                <a:prstClr val="black"/>
              </a:solidFill>
              <a:effectLst/>
              <a:uLnTx/>
              <a:uFillTx/>
              <a:latin typeface="HG丸ｺﾞｼｯｸM-PRO"/>
              <a:ea typeface="HG丸ｺﾞｼｯｸM-PRO"/>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HG丸ｺﾞｼｯｸM-PRO"/>
              <a:ea typeface="HG丸ｺﾞｼｯｸM-PRO"/>
              <a:cs typeface="Calibri"/>
            </a:endParaRPr>
          </a:p>
          <a:p>
            <a:pPr marL="0" marR="0" lvl="0" indent="0" algn="l" defTabSz="914400" rtl="0" eaLnBrk="1" fontAlgn="auto" latinLnBrk="0" hangingPunct="1">
              <a:lnSpc>
                <a:spcPts val="44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丸ｺﾞｼｯｸM-PRO"/>
                <a:ea typeface="HG丸ｺﾞｼｯｸM-PRO"/>
                <a:cs typeface="Calibri"/>
              </a:rPr>
              <a:t>　　</a:t>
            </a:r>
            <a:endParaRPr kumimoji="1" lang="en-US" altLang="ja-JP" sz="3200" b="0" i="0" u="none" strike="noStrike" kern="1200" cap="none" spc="0" normalizeH="0" baseline="0" noProof="0" dirty="0">
              <a:ln>
                <a:noFill/>
              </a:ln>
              <a:solidFill>
                <a:prstClr val="black"/>
              </a:solidFill>
              <a:effectLst/>
              <a:uLnTx/>
              <a:uFillTx/>
              <a:latin typeface="HG丸ｺﾞｼｯｸM-PRO"/>
              <a:ea typeface="HG丸ｺﾞｼｯｸM-PRO"/>
              <a:cs typeface="Calibri"/>
            </a:endParaRPr>
          </a:p>
        </p:txBody>
      </p:sp>
      <p:cxnSp>
        <p:nvCxnSpPr>
          <p:cNvPr id="1830" name="直線コネクタ 5"/>
          <p:cNvCxnSpPr/>
          <p:nvPr/>
        </p:nvCxnSpPr>
        <p:spPr>
          <a:xfrm>
            <a:off x="588309" y="1428750"/>
            <a:ext cx="3757543" cy="1279"/>
          </a:xfrm>
          <a:prstGeom prst="straightConnector1">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31" name="直線コネクタ 6"/>
          <p:cNvCxnSpPr/>
          <p:nvPr/>
        </p:nvCxnSpPr>
        <p:spPr>
          <a:xfrm>
            <a:off x="2916000" y="2024770"/>
            <a:ext cx="2378779" cy="6296"/>
          </a:xfrm>
          <a:prstGeom prst="straightConnector1">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32" name="直線コネクタ 8"/>
          <p:cNvCxnSpPr/>
          <p:nvPr/>
        </p:nvCxnSpPr>
        <p:spPr>
          <a:xfrm>
            <a:off x="6588000" y="2002238"/>
            <a:ext cx="2250640" cy="14821"/>
          </a:xfrm>
          <a:prstGeom prst="straightConnector1">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33" name="テキスト ボックス 40"/>
          <p:cNvSpPr txBox="1"/>
          <p:nvPr/>
        </p:nvSpPr>
        <p:spPr>
          <a:xfrm>
            <a:off x="287577" y="3036275"/>
            <a:ext cx="8388423" cy="3476982"/>
          </a:xfrm>
          <a:prstGeom prst="rect">
            <a:avLst/>
          </a:prstGeom>
          <a:noFill/>
        </p:spPr>
        <p:txBody>
          <a:bodyPr wrap="square" rtlCol="0">
            <a:spAutoFit/>
          </a:bodyPr>
          <a:lstStyle/>
          <a:p>
            <a:pPr marL="0" marR="0" lvl="0" indent="0" algn="l" defTabSz="914400" rtl="0" eaLnBrk="1" fontAlgn="auto" latinLnBrk="0" hangingPunct="1">
              <a:lnSpc>
                <a:spcPts val="44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3200" b="0" i="0" u="none" strike="noStrike" kern="1200" cap="none" spc="0" normalizeH="0" baseline="0" noProof="0" dirty="0">
                <a:ln>
                  <a:noFill/>
                </a:ln>
                <a:solidFill>
                  <a:prstClr val="black"/>
                </a:solidFill>
                <a:effectLst/>
                <a:uLnTx/>
                <a:uFillTx/>
                <a:latin typeface="HG丸ｺﾞｼｯｸM-PRO"/>
                <a:ea typeface="HG丸ｺﾞｼｯｸM-PRO"/>
                <a:cs typeface="+mn-cs"/>
              </a:rPr>
              <a:t>（インターネット上で悪口を書かれたことを、当該児童生徒が知らずにいる場合など）行為の対象となる児童生徒本人が心身の苦痛を感じていない場合であっても、加害行為を行った児童生徒に</a:t>
            </a:r>
            <a:r>
              <a:rPr kumimoji="1" lang="en-US" altLang="ja-JP" sz="3200" b="0" i="0" u="none" strike="noStrike" kern="1200" cap="none" spc="0" normalizeH="0" baseline="0" noProof="0" dirty="0">
                <a:ln>
                  <a:noFill/>
                </a:ln>
                <a:solidFill>
                  <a:prstClr val="black"/>
                </a:solidFill>
                <a:effectLst/>
                <a:uLnTx/>
                <a:uFillTx/>
                <a:latin typeface="HG丸ｺﾞｼｯｸM-PRO"/>
                <a:ea typeface="HG丸ｺﾞｼｯｸM-PRO"/>
                <a:cs typeface="+mn-cs"/>
              </a:rPr>
              <a:t>(</a:t>
            </a:r>
            <a:r>
              <a:rPr kumimoji="1" lang="ja-JP" altLang="en-US" sz="3200" b="0" i="0" u="none" strike="noStrike" kern="1200" cap="none" spc="0" normalizeH="0" baseline="0" noProof="0" dirty="0">
                <a:ln>
                  <a:noFill/>
                </a:ln>
                <a:solidFill>
                  <a:prstClr val="black"/>
                </a:solidFill>
                <a:effectLst/>
                <a:uLnTx/>
                <a:uFillTx/>
                <a:latin typeface="HG丸ｺﾞｼｯｸM-PRO"/>
                <a:ea typeface="HG丸ｺﾞｼｯｸM-PRO"/>
                <a:cs typeface="+mn-cs"/>
              </a:rPr>
              <a:t>略）法の趣旨を踏まえた適切な対応が必要である。</a:t>
            </a:r>
            <a:endParaRPr kumimoji="1" lang="en-US" altLang="ja-JP" sz="3200" b="0" i="0" u="none" strike="noStrike" kern="1200" cap="none" spc="0" normalizeH="0" baseline="0" noProof="0" dirty="0">
              <a:ln>
                <a:noFill/>
              </a:ln>
              <a:solidFill>
                <a:prstClr val="black"/>
              </a:solidFill>
              <a:effectLst/>
              <a:uLnTx/>
              <a:uFillTx/>
              <a:latin typeface="HG丸ｺﾞｼｯｸM-PRO"/>
              <a:ea typeface="HG丸ｺﾞｼｯｸM-PRO"/>
              <a:cs typeface="+mn-cs"/>
            </a:endParaRPr>
          </a:p>
        </p:txBody>
      </p:sp>
      <p:cxnSp>
        <p:nvCxnSpPr>
          <p:cNvPr id="1834" name="直線コネクタ 42"/>
          <p:cNvCxnSpPr/>
          <p:nvPr/>
        </p:nvCxnSpPr>
        <p:spPr>
          <a:xfrm flipV="1">
            <a:off x="3708000" y="4706471"/>
            <a:ext cx="4864500" cy="0"/>
          </a:xfrm>
          <a:prstGeom prst="straightConnector1">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35" name="直線コネクタ 45"/>
          <p:cNvCxnSpPr/>
          <p:nvPr/>
        </p:nvCxnSpPr>
        <p:spPr>
          <a:xfrm flipV="1">
            <a:off x="4481789" y="5841066"/>
            <a:ext cx="3922623" cy="3521"/>
          </a:xfrm>
          <a:prstGeom prst="straightConnector1">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36" name="直線コネクタ 46"/>
          <p:cNvCxnSpPr/>
          <p:nvPr/>
        </p:nvCxnSpPr>
        <p:spPr>
          <a:xfrm>
            <a:off x="1204632" y="4104154"/>
            <a:ext cx="5239368" cy="12241"/>
          </a:xfrm>
          <a:prstGeom prst="straightConnector1">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37" name="直線コネクタ 673"/>
          <p:cNvCxnSpPr/>
          <p:nvPr/>
        </p:nvCxnSpPr>
        <p:spPr>
          <a:xfrm>
            <a:off x="462243" y="2577353"/>
            <a:ext cx="2004838" cy="2468"/>
          </a:xfrm>
          <a:prstGeom prst="straightConnector1">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38" name="直線コネクタ 674"/>
          <p:cNvCxnSpPr/>
          <p:nvPr/>
        </p:nvCxnSpPr>
        <p:spPr>
          <a:xfrm>
            <a:off x="462243" y="5266765"/>
            <a:ext cx="3643147" cy="0"/>
          </a:xfrm>
          <a:prstGeom prst="straightConnector1">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39" name="直線コネクタ 675"/>
          <p:cNvCxnSpPr/>
          <p:nvPr/>
        </p:nvCxnSpPr>
        <p:spPr>
          <a:xfrm flipV="1">
            <a:off x="322169" y="6381001"/>
            <a:ext cx="2144911" cy="6352"/>
          </a:xfrm>
          <a:prstGeom prst="straightConnector1">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642673"/>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45" name="角丸四角形 266"/>
          <p:cNvSpPr/>
          <p:nvPr/>
        </p:nvSpPr>
        <p:spPr>
          <a:xfrm>
            <a:off x="1547106" y="2070165"/>
            <a:ext cx="5832894" cy="1574835"/>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tileRect/>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ot="0" vertOverflow="overflow" horzOverflow="overflow" wrap="square" numCol="1" spcCol="0" rtlCol="0" fromWordArt="0" anchor="ctr" anchorCtr="0" forceAA="0" compatLnSpc="1"/>
          <a:lstStyle>
            <a:defPPr>
              <a:defRPr lang="ja-JP"/>
            </a:defPPr>
            <a:lvl1pPr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ysClr val="windowText" lastClr="000000"/>
                </a:solidFill>
                <a:latin typeface="Arial" pitchFamily="34" charset="0"/>
                <a:ea typeface="ＭＳ Ｐゴシック" pitchFamily="50" charset="-128"/>
                <a:cs typeface="+mn-cs"/>
              </a:defRPr>
            </a:lvl5pPr>
            <a:lvl6pPr marL="2286000" algn="l" defTabSz="914400" rtl="0" eaLnBrk="1" latinLnBrk="0" hangingPunct="1">
              <a:defRPr kumimoji="1" kern="1200">
                <a:solidFill>
                  <a:sysClr val="windowText" lastClr="000000"/>
                </a:solidFill>
                <a:latin typeface="Arial" pitchFamily="34" charset="0"/>
                <a:ea typeface="ＭＳ Ｐゴシック" pitchFamily="50" charset="-128"/>
                <a:cs typeface="+mn-cs"/>
              </a:defRPr>
            </a:lvl6pPr>
            <a:lvl7pPr marL="2743200" algn="l" defTabSz="914400" rtl="0" eaLnBrk="1" latinLnBrk="0" hangingPunct="1">
              <a:defRPr kumimoji="1" kern="1200">
                <a:solidFill>
                  <a:sysClr val="windowText" lastClr="000000"/>
                </a:solidFill>
                <a:latin typeface="Arial" pitchFamily="34" charset="0"/>
                <a:ea typeface="ＭＳ Ｐゴシック" pitchFamily="50" charset="-128"/>
                <a:cs typeface="+mn-cs"/>
              </a:defRPr>
            </a:lvl7pPr>
            <a:lvl8pPr marL="3200400" algn="l" defTabSz="914400" rtl="0" eaLnBrk="1" latinLnBrk="0" hangingPunct="1">
              <a:defRPr kumimoji="1" kern="1200">
                <a:solidFill>
                  <a:sysClr val="windowText" lastClr="000000"/>
                </a:solidFill>
                <a:latin typeface="Arial" pitchFamily="34" charset="0"/>
                <a:ea typeface="ＭＳ Ｐゴシック" pitchFamily="50" charset="-128"/>
                <a:cs typeface="+mn-cs"/>
              </a:defRPr>
            </a:lvl8pPr>
            <a:lvl9pPr marL="3657600" algn="l" defTabSz="914400" rtl="0" eaLnBrk="1" latinLnBrk="0" hangingPunct="1">
              <a:defRPr kumimoji="1" kern="1200">
                <a:solidFill>
                  <a:sysClr val="windowText" lastClr="000000"/>
                </a:solidFill>
                <a:latin typeface="Arial" pitchFamily="34" charset="0"/>
                <a:ea typeface="ＭＳ Ｐゴシック" pitchFamily="50" charset="-128"/>
                <a:cs typeface="+mn-cs"/>
              </a:defRPr>
            </a:lvl9p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1" lang="ja-JP" altLang="en-US" sz="5400" b="0" i="0" u="none" strike="noStrike" kern="100" cap="none" spc="0" normalizeH="0" baseline="0" noProof="0">
                <a:ln>
                  <a:noFill/>
                </a:ln>
                <a:solidFill>
                  <a:sysClr val="window" lastClr="FFFFFF"/>
                </a:solidFill>
                <a:effectLst/>
                <a:uLnTx/>
                <a:uFillTx/>
                <a:latin typeface="Century"/>
                <a:ea typeface="ＭＳ ゴシック" panose="020B0609070205080204" pitchFamily="49" charset="-128"/>
                <a:cs typeface="Times New Roman" panose="02020603050405020304" pitchFamily="18" charset="0"/>
              </a:rPr>
              <a:t>いじめの認知</a:t>
            </a:r>
            <a:endParaRPr kumimoji="1" lang="ja-JP" altLang="en-US" sz="1050" b="0" i="0" u="none" strike="noStrike" kern="100" cap="none" spc="0" normalizeH="0" baseline="0" noProof="0">
              <a:ln>
                <a:noFill/>
              </a:ln>
              <a:solidFill>
                <a:sysClr val="windowText" lastClr="000000"/>
              </a:solidFill>
              <a:effectLst/>
              <a:uLnTx/>
              <a:uFillTx/>
              <a:latin typeface="Arial" pitchFamily="34"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09473454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851" name="タイトル 1"/>
          <p:cNvSpPr>
            <a:spLocks noGrp="1"/>
          </p:cNvSpPr>
          <p:nvPr>
            <p:ph type="title"/>
          </p:nvPr>
        </p:nvSpPr>
        <p:spPr>
          <a:xfrm>
            <a:off x="467544" y="0"/>
            <a:ext cx="8229600" cy="836712"/>
          </a:xfrm>
        </p:spPr>
        <p:txBody>
          <a:bodyPr>
            <a:normAutofit/>
          </a:bodyPr>
          <a:lstStyle/>
          <a:p>
            <a:r>
              <a:rPr lang="ja-JP" altLang="en-US" b="1" dirty="0">
                <a:latin typeface="HG丸ｺﾞｼｯｸM-PRO" pitchFamily="50" charset="-128"/>
                <a:ea typeface="HG丸ｺﾞｼｯｸM-PRO" pitchFamily="50" charset="-128"/>
              </a:rPr>
              <a:t>事例①</a:t>
            </a:r>
            <a:endParaRPr kumimoji="1" lang="ja-JP" altLang="en-US" b="1" dirty="0">
              <a:latin typeface="HG丸ｺﾞｼｯｸM-PRO" pitchFamily="50" charset="-128"/>
              <a:ea typeface="HG丸ｺﾞｼｯｸM-PRO" pitchFamily="50" charset="-128"/>
            </a:endParaRPr>
          </a:p>
        </p:txBody>
      </p:sp>
      <p:sp>
        <p:nvSpPr>
          <p:cNvPr id="1852" name="コンテンツ プレースホルダ 2"/>
          <p:cNvSpPr>
            <a:spLocks noGrp="1"/>
          </p:cNvSpPr>
          <p:nvPr>
            <p:ph idx="1"/>
          </p:nvPr>
        </p:nvSpPr>
        <p:spPr>
          <a:xfrm>
            <a:off x="0" y="1268760"/>
            <a:ext cx="8892480" cy="5184576"/>
          </a:xfrm>
        </p:spPr>
        <p:txBody>
          <a:bodyPr>
            <a:normAutofit/>
          </a:bodyPr>
          <a:lstStyle/>
          <a:p>
            <a:pPr>
              <a:buNone/>
            </a:pPr>
            <a:r>
              <a:rPr lang="ja-JP" altLang="en-US" sz="3600" b="1" dirty="0">
                <a:latin typeface="HG丸ｺﾞｼｯｸM-PRO" pitchFamily="50" charset="-128"/>
                <a:ea typeface="HG丸ｺﾞｼｯｸM-PRO" pitchFamily="50" charset="-128"/>
              </a:rPr>
              <a:t>　Ａさんは同じクラスのＢさんにいきなり頭をたたかれた。Ａさんは担任に「Ｂさんに頭をたたかれた」と訴えてきた。担任は、Ｂさんに事実確認したところ、Ａさんをたたいたことを認めたため、厳しく注意した。</a:t>
            </a:r>
            <a:endParaRPr lang="en-US" altLang="ja-JP" sz="3600" b="1" dirty="0">
              <a:latin typeface="HG丸ｺﾞｼｯｸM-PRO" pitchFamily="50" charset="-128"/>
              <a:ea typeface="HG丸ｺﾞｼｯｸM-PRO" pitchFamily="50" charset="-128"/>
            </a:endParaRPr>
          </a:p>
          <a:p>
            <a:pPr>
              <a:buNone/>
            </a:pPr>
            <a:r>
              <a:rPr lang="ja-JP" altLang="en-US" sz="3600" b="1" dirty="0">
                <a:latin typeface="HG丸ｺﾞｼｯｸM-PRO" pitchFamily="50" charset="-128"/>
                <a:ea typeface="HG丸ｺﾞｼｯｸM-PRO" pitchFamily="50" charset="-128"/>
              </a:rPr>
              <a:t>　ＡさんがＢさんにたたかれたのは、後にも先にもこの日だけである。</a:t>
            </a:r>
            <a:endParaRPr lang="en-US" altLang="ja-JP" sz="3600" b="1" dirty="0">
              <a:latin typeface="HG丸ｺﾞｼｯｸM-PRO" pitchFamily="50" charset="-128"/>
              <a:ea typeface="HG丸ｺﾞｼｯｸM-PRO" pitchFamily="50" charset="-128"/>
            </a:endParaRPr>
          </a:p>
          <a:p>
            <a:pPr>
              <a:buNone/>
            </a:pPr>
            <a:endParaRPr kumimoji="1" lang="ja-JP" altLang="en-US" dirty="0"/>
          </a:p>
        </p:txBody>
      </p:sp>
    </p:spTree>
    <p:extLst>
      <p:ext uri="{BB962C8B-B14F-4D97-AF65-F5344CB8AC3E}">
        <p14:creationId xmlns:p14="http://schemas.microsoft.com/office/powerpoint/2010/main" val="943781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sp>
        <p:nvSpPr>
          <p:cNvPr id="1858" name="タイトル 1"/>
          <p:cNvSpPr>
            <a:spLocks noGrp="1"/>
          </p:cNvSpPr>
          <p:nvPr>
            <p:ph type="title"/>
          </p:nvPr>
        </p:nvSpPr>
        <p:spPr>
          <a:xfrm>
            <a:off x="467544" y="0"/>
            <a:ext cx="8229600" cy="836712"/>
          </a:xfrm>
        </p:spPr>
        <p:txBody>
          <a:bodyPr>
            <a:normAutofit/>
          </a:bodyPr>
          <a:lstStyle/>
          <a:p>
            <a:r>
              <a:rPr lang="ja-JP" altLang="en-US" b="1" dirty="0">
                <a:latin typeface="HG丸ｺﾞｼｯｸM-PRO" pitchFamily="50" charset="-128"/>
                <a:ea typeface="HG丸ｺﾞｼｯｸM-PRO" pitchFamily="50" charset="-128"/>
              </a:rPr>
              <a:t>事例①</a:t>
            </a:r>
            <a:endParaRPr kumimoji="1" lang="ja-JP" altLang="en-US" b="1" dirty="0">
              <a:latin typeface="HG丸ｺﾞｼｯｸM-PRO" pitchFamily="50" charset="-128"/>
              <a:ea typeface="HG丸ｺﾞｼｯｸM-PRO" pitchFamily="50" charset="-128"/>
            </a:endParaRPr>
          </a:p>
        </p:txBody>
      </p:sp>
      <p:sp>
        <p:nvSpPr>
          <p:cNvPr id="1859" name="コンテンツ プレースホルダ 2"/>
          <p:cNvSpPr>
            <a:spLocks noGrp="1"/>
          </p:cNvSpPr>
          <p:nvPr>
            <p:ph idx="1"/>
          </p:nvPr>
        </p:nvSpPr>
        <p:spPr>
          <a:xfrm>
            <a:off x="0" y="834948"/>
            <a:ext cx="8892480" cy="2227636"/>
          </a:xfrm>
        </p:spPr>
        <p:txBody>
          <a:bodyPr>
            <a:normAutofit lnSpcReduction="10000"/>
          </a:bodyPr>
          <a:lstStyle/>
          <a:p>
            <a:pPr>
              <a:buNone/>
            </a:pPr>
            <a:r>
              <a:rPr lang="ja-JP" altLang="en-US" sz="2000" b="1" dirty="0">
                <a:latin typeface="HG丸ｺﾞｼｯｸM-PRO" pitchFamily="50" charset="-128"/>
                <a:ea typeface="HG丸ｺﾞｼｯｸM-PRO" pitchFamily="50" charset="-128"/>
              </a:rPr>
              <a:t>　</a:t>
            </a:r>
            <a:r>
              <a:rPr lang="ja-JP" altLang="en-US" sz="2400" b="1" dirty="0">
                <a:latin typeface="HG丸ｺﾞｼｯｸM-PRO" pitchFamily="50" charset="-128"/>
                <a:ea typeface="HG丸ｺﾞｼｯｸM-PRO" pitchFamily="50" charset="-128"/>
              </a:rPr>
              <a:t>Ａさんは同じクラスのＢさんにいきなり頭をたたかれた。Ａさんは担任に「Ｂさんに頭をたたかれた」と訴えてきた。担任は、Ｂさんに事実確認したところ、Ａさんをたたいたことを認めたため、厳しく注意した。</a:t>
            </a:r>
            <a:endParaRPr lang="en-US" altLang="ja-JP" sz="2400" b="1" dirty="0">
              <a:latin typeface="HG丸ｺﾞｼｯｸM-PRO" pitchFamily="50" charset="-128"/>
              <a:ea typeface="HG丸ｺﾞｼｯｸM-PRO" pitchFamily="50" charset="-128"/>
            </a:endParaRPr>
          </a:p>
          <a:p>
            <a:pPr>
              <a:buNone/>
            </a:pPr>
            <a:r>
              <a:rPr lang="ja-JP" altLang="en-US" sz="2400" b="1" dirty="0">
                <a:latin typeface="HG丸ｺﾞｼｯｸM-PRO" pitchFamily="50" charset="-128"/>
                <a:ea typeface="HG丸ｺﾞｼｯｸM-PRO" pitchFamily="50" charset="-128"/>
              </a:rPr>
              <a:t>　ＡさんがＢさんにたたかれたのは、後にも先にもこの日だけである。</a:t>
            </a:r>
            <a:endParaRPr lang="en-US" altLang="ja-JP" sz="2400" b="1" dirty="0">
              <a:latin typeface="HG丸ｺﾞｼｯｸM-PRO" pitchFamily="50" charset="-128"/>
              <a:ea typeface="HG丸ｺﾞｼｯｸM-PRO" pitchFamily="50" charset="-128"/>
            </a:endParaRPr>
          </a:p>
          <a:p>
            <a:pPr>
              <a:buNone/>
            </a:pPr>
            <a:endParaRPr kumimoji="1" lang="ja-JP" altLang="en-US" sz="2400" dirty="0"/>
          </a:p>
        </p:txBody>
      </p:sp>
      <p:sp>
        <p:nvSpPr>
          <p:cNvPr id="1860" name="コンテンツ プレースホルダ 2"/>
          <p:cNvSpPr txBox="1"/>
          <p:nvPr/>
        </p:nvSpPr>
        <p:spPr>
          <a:xfrm>
            <a:off x="-108000" y="4608032"/>
            <a:ext cx="9144000" cy="314096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800" b="1" i="0" u="none" strike="noStrike" kern="1200" cap="none" spc="0" normalizeH="0" baseline="0" noProof="0" dirty="0">
                <a:ln>
                  <a:noFill/>
                </a:ln>
                <a:solidFill>
                  <a:srgbClr val="009DD9">
                    <a:lumMod val="50000"/>
                  </a:srgbClr>
                </a:solidFill>
                <a:effectLst/>
                <a:uLnTx/>
                <a:uFillTx/>
                <a:latin typeface="HG丸ｺﾞｼｯｸM-PRO" pitchFamily="50" charset="-128"/>
                <a:ea typeface="HG丸ｺﾞｼｯｸM-PRO" pitchFamily="50" charset="-128"/>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3200" b="1" i="0" u="none" strike="noStrike" kern="1200" cap="none" spc="0" normalizeH="0" baseline="0" noProof="0" dirty="0">
                <a:ln>
                  <a:noFill/>
                </a:ln>
                <a:solidFill>
                  <a:srgbClr val="009DD9">
                    <a:lumMod val="50000"/>
                  </a:srgbClr>
                </a:solidFill>
                <a:effectLst/>
                <a:uLnTx/>
                <a:uFillTx/>
                <a:latin typeface="HG丸ｺﾞｼｯｸM-PRO" pitchFamily="50" charset="-128"/>
                <a:ea typeface="HG丸ｺﾞｼｯｸM-PRO" pitchFamily="50" charset="-128"/>
                <a:cs typeface="+mn-cs"/>
              </a:rPr>
              <a:t>・</a:t>
            </a:r>
            <a:r>
              <a:rPr kumimoji="1" lang="ja-JP" altLang="en-US" sz="3200" b="1" i="0" u="none" strike="noStrike" kern="1200" cap="none" spc="0" normalizeH="0" baseline="0" noProof="0" dirty="0">
                <a:ln>
                  <a:noFill/>
                </a:ln>
                <a:solidFill>
                  <a:srgbClr val="009DD9">
                    <a:lumMod val="50000"/>
                  </a:srgbClr>
                </a:solidFill>
                <a:effectLst/>
                <a:uLnTx/>
                <a:uFillTx/>
                <a:latin typeface="HG丸ｺﾞｼｯｸM-PRO" pitchFamily="50" charset="-128"/>
                <a:ea typeface="HG丸ｺﾞｼｯｸM-PRO" pitchFamily="50" charset="-128"/>
                <a:cs typeface="+mn-cs"/>
              </a:rPr>
              <a:t>日常「よくあること」と思われがちなことでも、学校はいじめではないかと課題意識をもち、組織で共有を行っている。</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600" b="1" i="0" u="none" strike="noStrike" kern="1200" cap="none" spc="0" normalizeH="0" baseline="0" noProof="0" dirty="0">
                <a:ln>
                  <a:noFill/>
                </a:ln>
                <a:solidFill>
                  <a:srgbClr val="009DD9">
                    <a:lumMod val="50000"/>
                  </a:srgbClr>
                </a:solidFill>
                <a:effectLst/>
                <a:uLnTx/>
                <a:uFillTx/>
                <a:latin typeface="HG丸ｺﾞｼｯｸM-PRO" pitchFamily="50" charset="-128"/>
                <a:ea typeface="HG丸ｺﾞｼｯｸM-PRO" pitchFamily="50" charset="-128"/>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800" b="1" i="0" u="none" strike="noStrike" kern="1200" cap="none" spc="0" normalizeH="0" baseline="0" noProof="0" dirty="0">
                <a:ln>
                  <a:noFill/>
                </a:ln>
                <a:solidFill>
                  <a:srgbClr val="009DD9">
                    <a:lumMod val="50000"/>
                  </a:srgbClr>
                </a:solidFill>
                <a:effectLst/>
                <a:uLnTx/>
                <a:uFillTx/>
                <a:latin typeface="HG丸ｺﾞｼｯｸM-PRO" pitchFamily="50" charset="-128"/>
                <a:ea typeface="HG丸ｺﾞｼｯｸM-PRO" pitchFamily="50" charset="-128"/>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3600" b="1" i="0" u="none" strike="noStrike" kern="1200" cap="none" spc="0" normalizeH="0" baseline="0" noProof="0" dirty="0">
              <a:ln>
                <a:noFill/>
              </a:ln>
              <a:solidFill>
                <a:srgbClr val="009DD9">
                  <a:lumMod val="50000"/>
                </a:srgbClr>
              </a:solidFill>
              <a:effectLst/>
              <a:uLnTx/>
              <a:uFillTx/>
              <a:latin typeface="HG丸ｺﾞｼｯｸM-PRO" pitchFamily="50" charset="-128"/>
              <a:ea typeface="HG丸ｺﾞｼｯｸM-PRO" pitchFamily="50" charset="-128"/>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800" b="1" i="0" u="none" strike="noStrike" kern="1200" cap="none" spc="0" normalizeH="0" baseline="0" noProof="0" dirty="0">
                <a:ln>
                  <a:noFill/>
                </a:ln>
                <a:solidFill>
                  <a:srgbClr val="002060"/>
                </a:solidFill>
                <a:effectLst/>
                <a:uLnTx/>
                <a:uFillTx/>
                <a:latin typeface="HG丸ｺﾞｼｯｸM-PRO" pitchFamily="50" charset="-128"/>
                <a:ea typeface="HG丸ｺﾞｼｯｸM-PRO" pitchFamily="50" charset="-128"/>
                <a:cs typeface="+mn-cs"/>
              </a:rPr>
              <a:t>　</a:t>
            </a:r>
            <a:endParaRPr kumimoji="1" lang="ja-JP" altLang="en-US" sz="2800" b="0" i="0" u="none" strike="noStrike" kern="1200" cap="none" spc="0" normalizeH="0" baseline="0" noProof="0" dirty="0">
              <a:ln>
                <a:noFill/>
              </a:ln>
              <a:solidFill>
                <a:srgbClr val="002060"/>
              </a:solidFill>
              <a:effectLst/>
              <a:uLnTx/>
              <a:uFillTx/>
              <a:latin typeface="Constantia"/>
              <a:ea typeface="HGP明朝E" panose="02020900000000000000" pitchFamily="18" charset="-128"/>
              <a:cs typeface="+mn-cs"/>
            </a:endParaRPr>
          </a:p>
        </p:txBody>
      </p:sp>
      <p:sp>
        <p:nvSpPr>
          <p:cNvPr id="1861" name="角丸四角形 411"/>
          <p:cNvSpPr/>
          <p:nvPr/>
        </p:nvSpPr>
        <p:spPr>
          <a:xfrm>
            <a:off x="295154" y="3300712"/>
            <a:ext cx="8574380" cy="1307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prstClr val="white"/>
                </a:solidFill>
                <a:effectLst/>
                <a:uLnTx/>
                <a:uFillTx/>
                <a:latin typeface="ＤＦ平成ゴシック体W5"/>
                <a:ea typeface="ＤＦ平成ゴシック体W5"/>
                <a:cs typeface="+mn-cs"/>
              </a:rPr>
              <a:t>学校はいじめとして対応</a:t>
            </a:r>
            <a:endParaRPr kumimoji="1" sz="1800" b="1" i="0" u="none" strike="noStrike" kern="1200" cap="none" spc="0" normalizeH="0" baseline="0" noProof="0">
              <a:ln>
                <a:noFill/>
              </a:ln>
              <a:solidFill>
                <a:prstClr val="white"/>
              </a:solidFill>
              <a:effectLst/>
              <a:uLnTx/>
              <a:uFillTx/>
              <a:latin typeface="ＤＦ平成ゴシック体W5"/>
              <a:ea typeface="ＤＦ平成ゴシック体W5"/>
              <a:cs typeface="+mn-cs"/>
            </a:endParaRPr>
          </a:p>
        </p:txBody>
      </p:sp>
    </p:spTree>
    <p:extLst>
      <p:ext uri="{BB962C8B-B14F-4D97-AF65-F5344CB8AC3E}">
        <p14:creationId xmlns:p14="http://schemas.microsoft.com/office/powerpoint/2010/main" val="91137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61"/>
                                        </p:tgtEl>
                                        <p:attrNameLst>
                                          <p:attrName>style.visibility</p:attrName>
                                        </p:attrNameLst>
                                      </p:cBhvr>
                                      <p:to>
                                        <p:strVal val="visible"/>
                                      </p:to>
                                    </p:set>
                                    <p:anim calcmode="lin" valueType="num">
                                      <p:cBhvr additive="base">
                                        <p:cTn id="7" dur="500" fill="hold"/>
                                        <p:tgtEl>
                                          <p:spTgt spid="1861"/>
                                        </p:tgtEl>
                                        <p:attrNameLst>
                                          <p:attrName>ppt_x</p:attrName>
                                        </p:attrNameLst>
                                      </p:cBhvr>
                                      <p:tavLst>
                                        <p:tav tm="0">
                                          <p:val>
                                            <p:strVal val="#ppt_x"/>
                                          </p:val>
                                        </p:tav>
                                        <p:tav tm="100000">
                                          <p:val>
                                            <p:strVal val="#ppt_x"/>
                                          </p:val>
                                        </p:tav>
                                      </p:tavLst>
                                    </p:anim>
                                    <p:anim calcmode="lin" valueType="num">
                                      <p:cBhvr additive="base">
                                        <p:cTn id="8" dur="500" fill="hold"/>
                                        <p:tgtEl>
                                          <p:spTgt spid="186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60"/>
                                        </p:tgtEl>
                                        <p:attrNameLst>
                                          <p:attrName>style.visibility</p:attrName>
                                        </p:attrNameLst>
                                      </p:cBhvr>
                                      <p:to>
                                        <p:strVal val="visible"/>
                                      </p:to>
                                    </p:set>
                                    <p:anim calcmode="lin" valueType="num">
                                      <p:cBhvr additive="base">
                                        <p:cTn id="11" dur="500" fill="hold"/>
                                        <p:tgtEl>
                                          <p:spTgt spid="1860"/>
                                        </p:tgtEl>
                                        <p:attrNameLst>
                                          <p:attrName>ppt_x</p:attrName>
                                        </p:attrNameLst>
                                      </p:cBhvr>
                                      <p:tavLst>
                                        <p:tav tm="0">
                                          <p:val>
                                            <p:strVal val="#ppt_x"/>
                                          </p:val>
                                        </p:tav>
                                        <p:tav tm="100000">
                                          <p:val>
                                            <p:strVal val="#ppt_x"/>
                                          </p:val>
                                        </p:tav>
                                      </p:tavLst>
                                    </p:anim>
                                    <p:anim calcmode="lin" valueType="num">
                                      <p:cBhvr additive="base">
                                        <p:cTn id="12" dur="500" fill="hold"/>
                                        <p:tgtEl>
                                          <p:spTgt spid="18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0" grpId="0" animBg="1" autoUpdateAnimBg="0"/>
      <p:bldP spid="1861" grpId="0" animBg="1" autoUpdateAnimBg="0"/>
    </p:bldLst>
  </p:timing>
</p:sld>
</file>

<file path=ppt/theme/_rels/theme2.xml.rels><?xml version="1.0" encoding="UTF-8"?><Relationships xmlns="http://schemas.openxmlformats.org/package/2006/relationships"><Relationship Id="rId1" Type="http://schemas.openxmlformats.org/officeDocument/2006/relationships/image" Target="../media/image3.jpeg" /></Relationships>
</file>

<file path=ppt/theme/_rels/theme3.xml.rels><?xml version="1.0" encoding="UTF-8"?><Relationships xmlns="http://schemas.openxmlformats.org/package/2006/relationships"><Relationship Id="rId1" Type="http://schemas.openxmlformats.org/officeDocument/2006/relationships/image" Target="../media/image3.jpeg" /></Relationships>
</file>

<file path=ppt/theme/_rels/theme4.xml.rels><?xml version="1.0" encoding="UTF-8"?><Relationships xmlns="http://schemas.openxmlformats.org/package/2006/relationships"><Relationship Id="rId1" Type="http://schemas.openxmlformats.org/officeDocument/2006/relationships/image" Target="../media/image3.jpeg" /></Relationships>
</file>

<file path=ppt/theme/_rels/theme6.xml.rels><?xml version="1.0" encoding="UTF-8"?><Relationships xmlns="http://schemas.openxmlformats.org/package/2006/relationships"><Relationship Id="rId1" Type="http://schemas.openxmlformats.org/officeDocument/2006/relationships/image" Target="../media/image3.jpeg" /></Relationships>
</file>

<file path=ppt/theme/_rels/theme7.xml.rels><?xml version="1.0" encoding="UTF-8"?><Relationships xmlns="http://schemas.openxmlformats.org/package/2006/relationships"><Relationship Id="rId1" Type="http://schemas.openxmlformats.org/officeDocument/2006/relationships/image" Target="../media/image3.jpeg" /></Relationships>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2_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tileRect/>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tileRect/>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tileRect/>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3_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tileRect/>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tileRect/>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tileRect/>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tileRect/>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tileRect/>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tileRect/>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4_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tileRect/>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tileRect/>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tileRect/>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5_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tileRect/>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tileRect/>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tileRect/>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Template>Flow</Template>
  <TotalTime>4671</TotalTime>
  <Words>3534</Words>
  <Application>JUST Focus</Application>
  <Paragraphs>410</Paragraphs>
  <ScaleCrop>false</ScaleCrop>
  <HeadingPairs>
    <vt:vector size="6" baseType="variant">
      <vt:variant>
        <vt:lpstr>使用されているフォント</vt:lpstr>
      </vt:variant>
      <vt:variant>
        <vt:i4>22</vt:i4>
      </vt:variant>
      <vt:variant>
        <vt:lpstr>テーマ</vt:lpstr>
      </vt:variant>
      <vt:variant>
        <vt:i4>7</vt:i4>
      </vt:variant>
      <vt:variant>
        <vt:lpstr>スライド タイトル</vt:lpstr>
      </vt:variant>
      <vt:variant>
        <vt:i4>36</vt:i4>
      </vt:variant>
    </vt:vector>
  </HeadingPairs>
  <TitlesOfParts>
    <vt:vector size="65" baseType="lpstr">
      <vt:lpstr>AR P丸ゴシック体E</vt:lpstr>
      <vt:lpstr>ＤＦ平成ゴシック体W5</vt:lpstr>
      <vt:lpstr>HGPｺﾞｼｯｸM</vt:lpstr>
      <vt:lpstr>HGP創英ﾌﾟﾚｾﾞﾝｽEB</vt:lpstr>
      <vt:lpstr>HGP創英角ｺﾞｼｯｸUB</vt:lpstr>
      <vt:lpstr>HGP創英角ﾎﾟｯﾌﾟ体</vt:lpstr>
      <vt:lpstr>HGP明朝E</vt:lpstr>
      <vt:lpstr>HGS創英角ｺﾞｼｯｸUB</vt:lpstr>
      <vt:lpstr>HGｺﾞｼｯｸE</vt:lpstr>
      <vt:lpstr>HG丸ｺﾞｼｯｸM-PRO</vt:lpstr>
      <vt:lpstr>HG創英角ｺﾞｼｯｸUB</vt:lpstr>
      <vt:lpstr>ＭＳ Ｐゴシック</vt:lpstr>
      <vt:lpstr>ＭＳ ゴシック</vt:lpstr>
      <vt:lpstr>ＭＳ 明朝</vt:lpstr>
      <vt:lpstr>メイリオ</vt:lpstr>
      <vt:lpstr>Arial</vt:lpstr>
      <vt:lpstr>Calibri</vt:lpstr>
      <vt:lpstr>Century</vt:lpstr>
      <vt:lpstr>Constantia</vt:lpstr>
      <vt:lpstr>Tahoma</vt:lpstr>
      <vt:lpstr>Times New Roman</vt:lpstr>
      <vt:lpstr>Wingdings 2</vt:lpstr>
      <vt:lpstr>1_Office テーマ</vt:lpstr>
      <vt:lpstr>2_リゾート</vt:lpstr>
      <vt:lpstr>3_リゾート</vt:lpstr>
      <vt:lpstr>1_リゾート</vt:lpstr>
      <vt:lpstr>2_Office テーマ</vt:lpstr>
      <vt:lpstr>4_リゾート</vt:lpstr>
      <vt:lpstr>5_リゾート</vt:lpstr>
      <vt:lpstr>いじめ問題に関する基本的な内容  ～保護者用研修プログラム～</vt:lpstr>
      <vt:lpstr>PowerPoint プレゼンテーション</vt:lpstr>
      <vt:lpstr>PowerPoint プレゼンテーション</vt:lpstr>
      <vt:lpstr>PowerPoint プレゼンテーション</vt:lpstr>
      <vt:lpstr>広範ないじめの概念</vt:lpstr>
      <vt:lpstr>PowerPoint プレゼンテーション</vt:lpstr>
      <vt:lpstr>PowerPoint プレゼンテーション</vt:lpstr>
      <vt:lpstr>事例①</vt:lpstr>
      <vt:lpstr>事例①</vt:lpstr>
      <vt:lpstr>事例②</vt:lpstr>
      <vt:lpstr>事例②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学校いじめ防止基本方針</vt:lpstr>
      <vt:lpstr>　学校いじめ防止基本方針が示す具体例</vt:lpstr>
      <vt:lpstr>　学校いじめ防止基本方針が示す具体例</vt:lpstr>
      <vt:lpstr>PowerPoint プレゼンテーション</vt:lpstr>
      <vt:lpstr>学校いじめ防止基本方針</vt:lpstr>
      <vt:lpstr>子どもが主体的にいじめ防止へ</vt:lpstr>
      <vt:lpstr>PowerPoint プレゼンテーション</vt:lpstr>
      <vt:lpstr>　いじめの問題に「県民総ぐるみ」で取り組むために</vt:lpstr>
      <vt:lpstr>PowerPoint プレゼンテーション</vt:lpstr>
      <vt:lpstr>　いじめの問題に「県民総ぐるみ」で取り組むために</vt:lpstr>
      <vt:lpstr>学校と地域の連携　　　　</vt:lpstr>
      <vt:lpstr>PowerPoint プレゼンテーション</vt:lpstr>
      <vt:lpstr>PowerPoint プレゼンテーション</vt:lpstr>
      <vt:lpstr>ワークシート</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4.1.2</AppVersion>
  <PresentationFormat>ユーザー設定</PresentationFormat>
  <Slides>36</Slides>
  <Notes>36</Notes>
  <HiddenSlides>0</HiddenSlides>
  <MMClips>0</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人権教育・人権啓発の 現状と課題</dc:title>
  <dc:creator>ioas_user</dc:creator>
  <cp:lastModifiedBy>454645</cp:lastModifiedBy>
  <dcterms:created xsi:type="dcterms:W3CDTF">2013-05-22T08:27:42Z</dcterms:created>
  <dcterms:modified xsi:type="dcterms:W3CDTF">2020-03-30T08:41:49Z</dcterms:modified>
  <cp:revision>429</cp:revision>
</cp:coreProperties>
</file>

<file path=docProps/custom.xml><?xml version="1.0" encoding="utf-8"?>
<Properties xmlns:vt="http://schemas.openxmlformats.org/officeDocument/2006/docPropsVTypes" xmlns="http://schemas.openxmlformats.org/officeDocument/2006/custom-properties"/>
</file>