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2"/>
    <p:sldMasterId id="2147484098" r:id="rId3"/>
    <p:sldMasterId id="2147484115" r:id="rId4"/>
    <p:sldMasterId id="2147484217" r:id="rId5"/>
    <p:sldMasterId id="2147484229" r:id="rId6"/>
    <p:sldMasterId id="2147484253" r:id="rId7"/>
  </p:sldMasterIdLst>
  <p:notesMasterIdLst>
    <p:notesMasterId r:id="rId8"/>
  </p:notesMasterIdLst>
  <p:handoutMasterIdLst>
    <p:handoutMasterId r:id="rId9"/>
  </p:handoutMasterIdLst>
  <p:sldIdLst>
    <p:sldId id="256" r:id="rId10"/>
    <p:sldId id="1954" r:id="rId11"/>
    <p:sldId id="691" r:id="rId12"/>
    <p:sldId id="1960" r:id="rId13"/>
    <p:sldId id="1961" r:id="rId14"/>
    <p:sldId id="1962" r:id="rId15"/>
    <p:sldId id="1963" r:id="rId16"/>
    <p:sldId id="1964" r:id="rId17"/>
    <p:sldId id="1965" r:id="rId18"/>
    <p:sldId id="1966" r:id="rId19"/>
    <p:sldId id="1967" r:id="rId20"/>
    <p:sldId id="1968" r:id="rId21"/>
    <p:sldId id="1969" r:id="rId22"/>
    <p:sldId id="1970" r:id="rId23"/>
    <p:sldId id="1971" r:id="rId24"/>
    <p:sldId id="1972" r:id="rId25"/>
    <p:sldId id="1973" r:id="rId26"/>
    <p:sldId id="1974" r:id="rId27"/>
    <p:sldId id="1953" r:id="rId28"/>
    <p:sldId id="1958" r:id="rId29"/>
    <p:sldId id="1959" r:id="rId30"/>
    <p:sldId id="1955" r:id="rId31"/>
    <p:sldId id="1956" r:id="rId32"/>
    <p:sldId id="1957" r:id="rId33"/>
    <p:sldId id="392" r:id="rId34"/>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guide id="3" orient="horz" pos="3130">
          <p15:clr>
            <a:srgbClr val="A4A3A4"/>
          </p15:clr>
        </p15:guide>
        <p15:guide id="4"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66CC"/>
    <a:srgbClr val="00FFFF"/>
    <a:srgbClr val="009900"/>
    <a:srgbClr val="FF66FF"/>
    <a:srgbClr val="FFFF99"/>
    <a:srgbClr val="FFCC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rgbClr val="00000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25687"/>
    <p:restoredTop sz="58640"/>
  </p:normalViewPr>
  <p:slideViewPr>
    <p:cSldViewPr>
      <p:cViewPr varScale="1">
        <p:scale>
          <a:sx n="48" d="100"/>
          <a:sy n="48" d="100"/>
        </p:scale>
        <p:origin x="-1584" y="-90"/>
      </p:cViewPr>
      <p:guideLst>
        <p:guide orient="horz" pos="2160"/>
        <p:guide pos="2880"/>
      </p:guideLst>
    </p:cSldViewPr>
  </p:slideViewPr>
  <p:outlineViewPr>
    <p:cViewPr>
      <p:scale>
        <a:sx n="33" d="100"/>
        <a:sy n="33" d="100"/>
      </p:scale>
      <p:origin x="0" y="198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60" d="100"/>
          <a:sy n="60" d="100"/>
        </p:scale>
        <p:origin x="-2760" y="12"/>
      </p:cViewPr>
      <p:guideLst>
        <p:guide orient="horz" pos="3107"/>
        <p:guide pos="2121"/>
        <p:guide orient="horz" pos="3130"/>
        <p:guide pos="2143"/>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slideMaster" Target="slideMasters/slideMaster6.xml" /><Relationship Id="rId8" Type="http://schemas.openxmlformats.org/officeDocument/2006/relationships/notesMaster" Target="notesMasters/notesMaster1.xml" /><Relationship Id="rId9" Type="http://schemas.openxmlformats.org/officeDocument/2006/relationships/handoutMaster" Target="handoutMasters/handoutMaster1.xml" /><Relationship Id="rId10" Type="http://schemas.openxmlformats.org/officeDocument/2006/relationships/slide" Target="slides/slide1.xml" /><Relationship Id="rId11" Type="http://schemas.openxmlformats.org/officeDocument/2006/relationships/slide" Target="slides/slide2.xml" /><Relationship Id="rId12" Type="http://schemas.openxmlformats.org/officeDocument/2006/relationships/slide" Target="slides/slide3.xml" /><Relationship Id="rId13" Type="http://schemas.openxmlformats.org/officeDocument/2006/relationships/slide" Target="slides/slide4.xml" /><Relationship Id="rId14" Type="http://schemas.openxmlformats.org/officeDocument/2006/relationships/slide" Target="slides/slide5.xml" /><Relationship Id="rId15" Type="http://schemas.openxmlformats.org/officeDocument/2006/relationships/slide" Target="slides/slide6.xml" /><Relationship Id="rId16" Type="http://schemas.openxmlformats.org/officeDocument/2006/relationships/slide" Target="slides/slide7.xml" /><Relationship Id="rId17" Type="http://schemas.openxmlformats.org/officeDocument/2006/relationships/slide" Target="slides/slide8.xml" /><Relationship Id="rId18" Type="http://schemas.openxmlformats.org/officeDocument/2006/relationships/slide" Target="slides/slide9.xml" /><Relationship Id="rId19" Type="http://schemas.openxmlformats.org/officeDocument/2006/relationships/slide" Target="slides/slide10.xml" /><Relationship Id="rId20" Type="http://schemas.openxmlformats.org/officeDocument/2006/relationships/slide" Target="slides/slide11.xml" /><Relationship Id="rId21" Type="http://schemas.openxmlformats.org/officeDocument/2006/relationships/slide" Target="slides/slide12.xml" /><Relationship Id="rId22" Type="http://schemas.openxmlformats.org/officeDocument/2006/relationships/slide" Target="slides/slide13.xml" /><Relationship Id="rId23" Type="http://schemas.openxmlformats.org/officeDocument/2006/relationships/slide" Target="slides/slide14.xml" /><Relationship Id="rId24" Type="http://schemas.openxmlformats.org/officeDocument/2006/relationships/slide" Target="slides/slide15.xml" /><Relationship Id="rId25" Type="http://schemas.openxmlformats.org/officeDocument/2006/relationships/slide" Target="slides/slide16.xml" /><Relationship Id="rId26" Type="http://schemas.openxmlformats.org/officeDocument/2006/relationships/slide" Target="slides/slide17.xml" /><Relationship Id="rId27" Type="http://schemas.openxmlformats.org/officeDocument/2006/relationships/slide" Target="slides/slide18.xml" /><Relationship Id="rId28" Type="http://schemas.openxmlformats.org/officeDocument/2006/relationships/slide" Target="slides/slide19.xml" /><Relationship Id="rId29" Type="http://schemas.openxmlformats.org/officeDocument/2006/relationships/slide" Target="slides/slide20.xml" /><Relationship Id="rId30" Type="http://schemas.openxmlformats.org/officeDocument/2006/relationships/slide" Target="slides/slide21.xml" /><Relationship Id="rId31" Type="http://schemas.openxmlformats.org/officeDocument/2006/relationships/slide" Target="slides/slide22.xml" /><Relationship Id="rId32" Type="http://schemas.openxmlformats.org/officeDocument/2006/relationships/slide" Target="slides/slide23.xml" /><Relationship Id="rId33" Type="http://schemas.openxmlformats.org/officeDocument/2006/relationships/slide" Target="slides/slide24.xml" /><Relationship Id="rId34" Type="http://schemas.openxmlformats.org/officeDocument/2006/relationships/slide" Target="slides/slide25.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8.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619" name="ヘッダー プレースホルダ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dirty="0"/>
          </a:p>
        </p:txBody>
      </p:sp>
      <p:sp>
        <p:nvSpPr>
          <p:cNvPr id="1620" name="日付プレースホルダ 2"/>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a:defRPr sz="1200"/>
            </a:lvl1pPr>
          </a:lstStyle>
          <a:p>
            <a:fld id="{29BB5F25-2F5A-4992-9D04-A683751BF7E2}" type="datetimeFigureOut">
              <a:rPr kumimoji="1" lang="ja-JP" altLang="en-US" smtClean="0"/>
              <a:pPr/>
              <a:t>2020/3/23</a:t>
            </a:fld>
            <a:endParaRPr kumimoji="1" lang="ja-JP" altLang="en-US" dirty="0"/>
          </a:p>
        </p:txBody>
      </p:sp>
      <p:sp>
        <p:nvSpPr>
          <p:cNvPr id="1621" name="フッター プレースホルダ 3"/>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dirty="0"/>
          </a:p>
        </p:txBody>
      </p:sp>
      <p:sp>
        <p:nvSpPr>
          <p:cNvPr id="1622" name="スライド番号プレースホルダ 4"/>
          <p:cNvSpPr>
            <a:spLocks noGrp="1"/>
          </p:cNvSpPr>
          <p:nvPr>
            <p:ph type="sldNum" sz="quarter" idx="3"/>
          </p:nvPr>
        </p:nvSpPr>
        <p:spPr>
          <a:xfrm>
            <a:off x="3855221" y="9440372"/>
            <a:ext cx="2950374" cy="497366"/>
          </a:xfrm>
          <a:prstGeom prst="rect">
            <a:avLst/>
          </a:prstGeom>
        </p:spPr>
        <p:txBody>
          <a:bodyPr vert="horz" lIns="92236" tIns="46118" rIns="92236" bIns="46118" rtlCol="0" anchor="b"/>
          <a:lstStyle>
            <a:lvl1pPr algn="r">
              <a:defRPr sz="1200"/>
            </a:lvl1pPr>
          </a:lstStyle>
          <a:p>
            <a:fld id="{9E1EAD9F-93E2-4D0A-9085-F7031CE1074B}"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612" name="ヘッダー プレースホルダ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atin typeface="Arial" charset="0"/>
                <a:ea typeface="ＭＳ Ｐゴシック" pitchFamily="50" charset="-128"/>
              </a:defRPr>
            </a:lvl1pPr>
          </a:lstStyle>
          <a:p>
            <a:pPr>
              <a:defRPr/>
            </a:pPr>
            <a:endParaRPr lang="ja-JP" altLang="en-US" dirty="0"/>
          </a:p>
        </p:txBody>
      </p:sp>
      <p:sp>
        <p:nvSpPr>
          <p:cNvPr id="1613" name="日付プレースホルダ 2"/>
          <p:cNvSpPr>
            <a:spLocks noGrp="1"/>
          </p:cNvSpPr>
          <p:nvPr>
            <p:ph type="dt" idx="1"/>
          </p:nvPr>
        </p:nvSpPr>
        <p:spPr>
          <a:xfrm>
            <a:off x="3855221" y="1"/>
            <a:ext cx="2950374" cy="497367"/>
          </a:xfrm>
          <a:prstGeom prst="rect">
            <a:avLst/>
          </a:prstGeom>
        </p:spPr>
        <p:txBody>
          <a:bodyPr vert="horz" lIns="92236" tIns="46118" rIns="92236" bIns="46118" rtlCol="0"/>
          <a:lstStyle>
            <a:lvl1pPr algn="r">
              <a:defRPr sz="1200">
                <a:latin typeface="Arial" charset="0"/>
                <a:ea typeface="ＭＳ Ｐゴシック" pitchFamily="50" charset="-128"/>
              </a:defRPr>
            </a:lvl1pPr>
          </a:lstStyle>
          <a:p>
            <a:pPr>
              <a:defRPr/>
            </a:pPr>
            <a:fld id="{FDD6F070-D4F9-455C-A94A-2A6E2F033717}" type="datetimeFigureOut">
              <a:rPr lang="ja-JP" altLang="en-US"/>
              <a:pPr>
                <a:defRPr/>
              </a:pPr>
              <a:t>2020/3/23</a:t>
            </a:fld>
            <a:endParaRPr lang="ja-JP" altLang="en-US" dirty="0"/>
          </a:p>
        </p:txBody>
      </p:sp>
      <p:sp>
        <p:nvSpPr>
          <p:cNvPr id="1614" name="スライド イメージ プレースホルダ 3"/>
          <p:cNvSpPr>
            <a:spLocks noGrp="1" noRot="1" noChangeAspect="1"/>
          </p:cNvSpPr>
          <p:nvPr>
            <p:ph type="sldImg" idx="2"/>
          </p:nvPr>
        </p:nvSpPr>
        <p:spPr>
          <a:xfrm>
            <a:off x="917576" y="744538"/>
            <a:ext cx="4972049" cy="3729037"/>
          </a:xfrm>
          <a:prstGeom prst="rect">
            <a:avLst/>
          </a:prstGeom>
          <a:noFill/>
          <a:ln w="12700">
            <a:solidFill>
              <a:prstClr val="black"/>
            </a:solidFill>
          </a:ln>
        </p:spPr>
        <p:txBody>
          <a:bodyPr vert="horz" lIns="92236" tIns="46118" rIns="92236" bIns="46118" rtlCol="0" anchor="ctr"/>
          <a:lstStyle/>
          <a:p>
            <a:pPr lvl="0"/>
            <a:endParaRPr lang="ja-JP" altLang="en-US" noProof="0" dirty="0"/>
          </a:p>
        </p:txBody>
      </p:sp>
      <p:sp>
        <p:nvSpPr>
          <p:cNvPr id="1615" name="ノート プレースホルダ 4"/>
          <p:cNvSpPr>
            <a:spLocks noGrp="1"/>
          </p:cNvSpPr>
          <p:nvPr>
            <p:ph type="body" sz="quarter" idx="3"/>
          </p:nvPr>
        </p:nvSpPr>
        <p:spPr>
          <a:xfrm>
            <a:off x="680239" y="4720986"/>
            <a:ext cx="5446723" cy="4473102"/>
          </a:xfrm>
          <a:prstGeom prst="rect">
            <a:avLst/>
          </a:prstGeom>
        </p:spPr>
        <p:txBody>
          <a:bodyPr vert="horz" lIns="92236" tIns="46118" rIns="92236" bIns="46118"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616" name="フッター プレースホルダ 5"/>
          <p:cNvSpPr>
            <a:spLocks noGrp="1"/>
          </p:cNvSpPr>
          <p:nvPr>
            <p:ph type="ftr" sz="quarter" idx="4"/>
          </p:nvPr>
        </p:nvSpPr>
        <p:spPr>
          <a:xfrm>
            <a:off x="1" y="9440372"/>
            <a:ext cx="2950375" cy="497366"/>
          </a:xfrm>
          <a:prstGeom prst="rect">
            <a:avLst/>
          </a:prstGeom>
        </p:spPr>
        <p:txBody>
          <a:bodyPr vert="horz" lIns="92236" tIns="46118" rIns="92236" bIns="46118" rtlCol="0" anchor="b"/>
          <a:lstStyle>
            <a:lvl1pPr algn="l">
              <a:defRPr sz="1200">
                <a:latin typeface="Arial" charset="0"/>
                <a:ea typeface="ＭＳ Ｐゴシック" pitchFamily="50" charset="-128"/>
              </a:defRPr>
            </a:lvl1pPr>
          </a:lstStyle>
          <a:p>
            <a:pPr>
              <a:defRPr/>
            </a:pPr>
            <a:endParaRPr lang="ja-JP" altLang="en-US" dirty="0"/>
          </a:p>
        </p:txBody>
      </p:sp>
      <p:sp>
        <p:nvSpPr>
          <p:cNvPr id="1617" name="スライド番号プレースホルダ 6"/>
          <p:cNvSpPr>
            <a:spLocks noGrp="1"/>
          </p:cNvSpPr>
          <p:nvPr>
            <p:ph type="sldNum" sz="quarter" idx="5"/>
          </p:nvPr>
        </p:nvSpPr>
        <p:spPr>
          <a:xfrm>
            <a:off x="3855221" y="9440372"/>
            <a:ext cx="2950374" cy="497366"/>
          </a:xfrm>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30" name="スライド イメージ プレースホルダ 1"/>
          <p:cNvSpPr>
            <a:spLocks noGrp="1" noRot="1" noChangeAspect="1"/>
          </p:cNvSpPr>
          <p:nvPr>
            <p:ph type="sldImg"/>
          </p:nvPr>
        </p:nvSpPr>
        <p:spPr>
          <a:xfrm>
            <a:off x="990346" y="744538"/>
            <a:ext cx="4972050" cy="3729037"/>
          </a:xfrm>
        </p:spPr>
      </p:sp>
      <p:sp>
        <p:nvSpPr>
          <p:cNvPr id="1631" name="ノート プレースホルダ 2"/>
          <p:cNvSpPr>
            <a:spLocks noGrp="1"/>
          </p:cNvSpPr>
          <p:nvPr>
            <p:ph type="body" idx="1"/>
          </p:nvPr>
        </p:nvSpPr>
        <p:spPr>
          <a:xfrm>
            <a:off x="492732" y="4718564"/>
            <a:ext cx="5967278" cy="2700592"/>
          </a:xfrm>
        </p:spPr>
        <p:txBody>
          <a:bodyPr>
            <a:normAutofit/>
          </a:bodyPr>
          <a:lstStyle/>
          <a:p>
            <a:pPr defTabSz="914331">
              <a:defRPr/>
            </a:pPr>
            <a:r>
              <a:rPr lang="ja-JP" altLang="en-US" sz="1297" dirty="0">
                <a:latin typeface="+mj-ea"/>
                <a:ea typeface="+mj-ea"/>
              </a:rPr>
              <a:t>教職員用研修</a:t>
            </a:r>
            <a:r>
              <a:rPr lang="ja-JP" altLang="en-US" sz="1297" dirty="0" smtClean="0">
                <a:latin typeface="+mj-ea"/>
                <a:ea typeface="+mj-ea"/>
              </a:rPr>
              <a:t>プログラム</a:t>
            </a:r>
            <a:br>
              <a:rPr lang="en-US" altLang="ja-JP" sz="1297" dirty="0" smtClean="0">
                <a:latin typeface="+mj-ea"/>
                <a:ea typeface="+mj-ea"/>
              </a:rPr>
            </a:br>
            <a:br>
              <a:rPr lang="en-US" altLang="ja-JP" sz="1297" dirty="0">
                <a:latin typeface="+mj-ea"/>
                <a:ea typeface="+mj-ea"/>
              </a:rPr>
            </a:br>
            <a:r>
              <a:rPr lang="ja-JP" altLang="en-US" sz="1297" dirty="0" smtClean="0">
                <a:latin typeface="+mj-ea"/>
                <a:ea typeface="+mj-ea"/>
              </a:rPr>
              <a:t>（１）</a:t>
            </a:r>
            <a:r>
              <a:rPr lang="ja-JP" altLang="en-US" sz="1297" dirty="0" smtClean="0">
                <a:latin typeface="+mj-ea"/>
                <a:ea typeface="+mj-ea"/>
              </a:rPr>
              <a:t>いじめ問題に関する基本的な内容</a:t>
            </a:r>
          </a:p>
        </p:txBody>
      </p:sp>
      <p:sp>
        <p:nvSpPr>
          <p:cNvPr id="1632" name="スライド番号プレースホルダ 3"/>
          <p:cNvSpPr>
            <a:spLocks noGrp="1"/>
          </p:cNvSpPr>
          <p:nvPr>
            <p:ph type="sldNum" sz="quarter" idx="10"/>
          </p:nvPr>
        </p:nvSpPr>
        <p:spPr/>
        <p:txBody>
          <a:bodyPr/>
          <a:lstStyle/>
          <a:p>
            <a:pPr>
              <a:defRPr/>
            </a:pPr>
            <a:fld id="{815D5A8C-B34C-4782-92A2-3C5734CA1D9E}" type="slidenum">
              <a:rPr lang="ja-JP" altLang="en-US" smtClean="0"/>
              <a:pPr>
                <a:defRPr/>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31" name="四角形 394"/>
          <p:cNvSpPr>
            <a:spLocks noGrp="1" noRot="1" noChangeAspect="1"/>
          </p:cNvSpPr>
          <p:nvPr>
            <p:ph type="sldImg" idx="2"/>
          </p:nvPr>
        </p:nvSpPr>
        <p:spPr>
          <a:xfrm>
            <a:off x="1185863" y="549275"/>
            <a:ext cx="4443412" cy="3333750"/>
          </a:xfrm>
          <a:prstGeom prst="rect">
            <a:avLst/>
          </a:prstGeom>
        </p:spPr>
        <p:txBody>
          <a:bodyPr/>
          <a:lstStyle/>
          <a:p>
            <a:endParaRPr kumimoji="1" lang="ja-JP" altLang="en-US"/>
          </a:p>
        </p:txBody>
      </p:sp>
      <p:sp>
        <p:nvSpPr>
          <p:cNvPr id="1732" name="四角形 395"/>
          <p:cNvSpPr>
            <a:spLocks noGrp="1"/>
          </p:cNvSpPr>
          <p:nvPr>
            <p:ph type="body" sz="quarter" idx="3"/>
          </p:nvPr>
        </p:nvSpPr>
        <p:spPr>
          <a:prstGeom prst="rect">
            <a:avLst/>
          </a:prstGeom>
        </p:spPr>
        <p:txBody>
          <a:bodyPr/>
          <a:lstStyle/>
          <a:p>
            <a:r>
              <a:rPr kumimoji="1" lang="ja-JP" altLang="en-US" dirty="0"/>
              <a:t>こんな事例があったとき、学校はどんな対応をするか</a:t>
            </a:r>
          </a:p>
          <a:p>
            <a:r>
              <a:rPr kumimoji="1" lang="ja-JP" altLang="en-US" dirty="0" smtClean="0"/>
              <a:t>（クリックをして青枠と下段を読む</a:t>
            </a:r>
            <a:r>
              <a:rPr kumimoji="1" lang="ja-JP" altLang="en-US" dirty="0"/>
              <a:t>）</a:t>
            </a:r>
          </a:p>
          <a:p>
            <a:endParaRPr kumimoji="1" lang="ja-JP" altLang="en-US" dirty="0"/>
          </a:p>
          <a:p>
            <a:r>
              <a:rPr kumimoji="1" lang="ja-JP" altLang="en-US" dirty="0"/>
              <a:t>ニュースで聞く事案でいじめで自殺に追い込まれるほどのもの。そのいくつかは最初はささいなものでした</a:t>
            </a:r>
            <a:r>
              <a:rPr kumimoji="1" lang="ja-JP" altLang="en-US" dirty="0" smtClean="0"/>
              <a:t>。</a:t>
            </a:r>
            <a:endParaRPr kumimoji="1" lang="en-US" altLang="ja-JP" dirty="0" smtClean="0"/>
          </a:p>
          <a:p>
            <a:r>
              <a:rPr kumimoji="1" lang="ja-JP" altLang="en-US" dirty="0" smtClean="0"/>
              <a:t>先生方</a:t>
            </a:r>
            <a:r>
              <a:rPr kumimoji="1" lang="ja-JP" altLang="en-US" dirty="0"/>
              <a:t>の認識としてじゃれ合いであるとか、グループの遊びに見えたのが本人には苦痛で自ら命を落とすまで追い込まれたケースが</a:t>
            </a:r>
            <a:r>
              <a:rPr kumimoji="1" lang="ja-JP" altLang="en-US" dirty="0" smtClean="0"/>
              <a:t>あります。</a:t>
            </a:r>
            <a:endParaRPr kumimoji="1" lang="ja-JP" altLang="en-US" dirty="0"/>
          </a:p>
          <a:p>
            <a:endParaRPr kumimoji="1" lang="ja-JP" altLang="en-US" dirty="0"/>
          </a:p>
          <a:p>
            <a:r>
              <a:rPr kumimoji="1" lang="ja-JP" altLang="en-US" dirty="0"/>
              <a:t>ならば</a:t>
            </a:r>
            <a:r>
              <a:rPr kumimoji="1" lang="ja-JP" altLang="en-US" dirty="0" smtClean="0"/>
              <a:t>、学校</a:t>
            </a:r>
            <a:r>
              <a:rPr kumimoji="1" lang="ja-JP" altLang="en-US" dirty="0"/>
              <a:t>は、いじめ被害を見落とすこと・見逃すことをさけるためにささいなことでも積極的にいじめと捉え、学校で設置しているいじめの対策組織委員会などで情報を共有し、学校でできる対応を行っていくことで、子供たちが安心して学校生活を送れるようにしています。</a:t>
            </a:r>
          </a:p>
        </p:txBody>
      </p:sp>
      <p:sp>
        <p:nvSpPr>
          <p:cNvPr id="1733" name="四角形 396"/>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48DB9735-3920-4B7D-8602-9213614D0888}"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90967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38" name="四角形 394"/>
          <p:cNvSpPr>
            <a:spLocks noGrp="1" noRot="1" noChangeAspect="1"/>
          </p:cNvSpPr>
          <p:nvPr>
            <p:ph type="sldImg" idx="2"/>
          </p:nvPr>
        </p:nvSpPr>
        <p:spPr>
          <a:xfrm>
            <a:off x="903288" y="741363"/>
            <a:ext cx="4929187" cy="3697287"/>
          </a:xfrm>
          <a:prstGeom prst="rect">
            <a:avLst/>
          </a:prstGeom>
        </p:spPr>
        <p:txBody>
          <a:bodyPr/>
          <a:lstStyle/>
          <a:p>
            <a:endParaRPr kumimoji="1" lang="ja-JP" altLang="en-US"/>
          </a:p>
        </p:txBody>
      </p:sp>
      <p:sp>
        <p:nvSpPr>
          <p:cNvPr id="1739" name="四角形 395"/>
          <p:cNvSpPr>
            <a:spLocks noGrp="1"/>
          </p:cNvSpPr>
          <p:nvPr>
            <p:ph type="body" sz="quarter" idx="3"/>
          </p:nvPr>
        </p:nvSpPr>
        <p:spPr>
          <a:prstGeom prst="rect">
            <a:avLst/>
          </a:prstGeom>
        </p:spPr>
        <p:txBody>
          <a:bodyPr>
            <a:normAutofit/>
          </a:bodyPr>
          <a:lstStyle/>
          <a:p>
            <a:pPr algn="l"/>
            <a:r>
              <a:rPr lang="ja-JP" altLang="en-US" sz="1400"/>
              <a:t>（スライドを読む）</a:t>
            </a:r>
            <a:endParaRPr sz="1400"/>
          </a:p>
          <a:p>
            <a:r>
              <a:rPr lang="ja-JP" altLang="en-US"/>
              <a:t> </a:t>
            </a:r>
          </a:p>
          <a:p>
            <a:endParaRPr kumimoji="1" lang="ja-JP" altLang="en-US"/>
          </a:p>
        </p:txBody>
      </p:sp>
      <p:sp>
        <p:nvSpPr>
          <p:cNvPr id="1740" name="四角形 396"/>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48DB9735-3920-4B7D-8602-9213614D0888}"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10821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48" name="四角形 394"/>
          <p:cNvSpPr>
            <a:spLocks noGrp="1" noRot="1" noChangeAspect="1"/>
          </p:cNvSpPr>
          <p:nvPr>
            <p:ph type="sldImg" idx="2"/>
          </p:nvPr>
        </p:nvSpPr>
        <p:spPr>
          <a:xfrm>
            <a:off x="1185863" y="549275"/>
            <a:ext cx="4443412" cy="3333750"/>
          </a:xfrm>
          <a:prstGeom prst="rect">
            <a:avLst/>
          </a:prstGeom>
        </p:spPr>
        <p:txBody>
          <a:bodyPr/>
          <a:lstStyle/>
          <a:p>
            <a:endParaRPr kumimoji="1" lang="ja-JP" altLang="en-US"/>
          </a:p>
        </p:txBody>
      </p:sp>
      <p:sp>
        <p:nvSpPr>
          <p:cNvPr id="1749" name="四角形 395"/>
          <p:cNvSpPr>
            <a:spLocks noGrp="1"/>
          </p:cNvSpPr>
          <p:nvPr>
            <p:ph type="body" sz="quarter" idx="3"/>
          </p:nvPr>
        </p:nvSpPr>
        <p:spPr>
          <a:prstGeom prst="rect">
            <a:avLst/>
          </a:prstGeom>
        </p:spPr>
        <p:txBody>
          <a:bodyPr/>
          <a:lstStyle/>
          <a:p>
            <a:r>
              <a:rPr kumimoji="1" lang="ja-JP" altLang="en-US" dirty="0"/>
              <a:t>こんな事例があったとき、学校はどんな対応をするか</a:t>
            </a:r>
          </a:p>
          <a:p>
            <a:r>
              <a:rPr kumimoji="1" lang="ja-JP" altLang="en-US" dirty="0" smtClean="0"/>
              <a:t>（青枠を読む</a:t>
            </a:r>
            <a:r>
              <a:rPr kumimoji="1" lang="ja-JP" altLang="en-US" dirty="0"/>
              <a:t>）</a:t>
            </a:r>
          </a:p>
          <a:p>
            <a:r>
              <a:rPr lang="ja-JP" altLang="en-US" dirty="0"/>
              <a:t>・「悪気はないからいじめにはならない」、　「勘違いだからいじめではない」など、いじめの定義を限定的に捉えず、子どもの被害性に着目して対応しています。</a:t>
            </a:r>
            <a:endParaRPr kumimoji="1" lang="ja-JP" altLang="en-US" dirty="0"/>
          </a:p>
          <a:p>
            <a:endParaRPr kumimoji="1" lang="ja-JP" altLang="en-US" dirty="0"/>
          </a:p>
        </p:txBody>
      </p:sp>
      <p:sp>
        <p:nvSpPr>
          <p:cNvPr id="1750" name="四角形 396"/>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48DB9735-3920-4B7D-8602-9213614D0888}"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66040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55"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756" name="ノート プレースホルダ 2"/>
          <p:cNvSpPr>
            <a:spLocks noGrp="1"/>
          </p:cNvSpPr>
          <p:nvPr>
            <p:ph type="body" idx="1"/>
          </p:nvPr>
        </p:nvSpPr>
        <p:spPr>
          <a:noFill/>
        </p:spPr>
        <p:txBody>
          <a:bodyPr wrap="square" numCol="1" anchor="t" anchorCtr="0" compatLnSpc="1">
            <a:prstTxWarp prst="textNoShape">
              <a:avLst/>
            </a:prstTxWarp>
            <a:normAutofit/>
          </a:bodyPr>
          <a:lstStyle/>
          <a:p>
            <a:r>
              <a:rPr lang="ja-JP" altLang="en-US" dirty="0">
                <a:latin typeface="+mn-ea"/>
              </a:rPr>
              <a:t>・全国と高知県のいじめ認知件数のデータです。</a:t>
            </a:r>
            <a:endParaRPr lang="en-US" altLang="ja-JP" dirty="0">
              <a:latin typeface="+mn-ea"/>
            </a:endParaRPr>
          </a:p>
          <a:p>
            <a:r>
              <a:rPr lang="ja-JP" altLang="en-US" dirty="0">
                <a:latin typeface="+mn-ea"/>
              </a:rPr>
              <a:t>・</a:t>
            </a:r>
            <a:r>
              <a:rPr lang="ja-JP" altLang="ja-JP" dirty="0">
                <a:latin typeface="+mn-ea"/>
              </a:rPr>
              <a:t>平成２６年度からをグラフに表したもの</a:t>
            </a:r>
            <a:r>
              <a:rPr lang="ja-JP" altLang="en-US" dirty="0">
                <a:latin typeface="+mn-ea"/>
              </a:rPr>
              <a:t>です</a:t>
            </a:r>
            <a:r>
              <a:rPr lang="ja-JP" altLang="ja-JP" dirty="0">
                <a:latin typeface="+mn-ea"/>
              </a:rPr>
              <a:t>。</a:t>
            </a:r>
          </a:p>
          <a:p>
            <a:pPr defTabSz="906445" eaLnBrk="1" fontAlgn="auto" hangingPunct="1">
              <a:spcBef>
                <a:spcPts val="0"/>
              </a:spcBef>
              <a:spcAft>
                <a:spcPts val="0"/>
              </a:spcAft>
              <a:defRPr/>
            </a:pPr>
            <a:r>
              <a:rPr lang="ja-JP" altLang="en-US" dirty="0">
                <a:latin typeface="+mn-ea"/>
              </a:rPr>
              <a:t>・認知件数ですが、徐々に増えています。</a:t>
            </a:r>
          </a:p>
          <a:p>
            <a:pPr defTabSz="906445" eaLnBrk="1" fontAlgn="auto" hangingPunct="1">
              <a:spcBef>
                <a:spcPts val="0"/>
              </a:spcBef>
              <a:spcAft>
                <a:spcPts val="0"/>
              </a:spcAft>
              <a:defRPr/>
            </a:pPr>
            <a:r>
              <a:rPr lang="ja-JP" altLang="en-US" dirty="0">
                <a:latin typeface="+mn-ea"/>
              </a:rPr>
              <a:t>・一見、いじめが増えてきていると思っておられる方が多いと思いますが、「いじめの定義」で伝えたように、昔のいじめと今のいじめと捉え方が違います。</a:t>
            </a:r>
          </a:p>
          <a:p>
            <a:pPr defTabSz="906445" eaLnBrk="1" fontAlgn="auto" hangingPunct="1">
              <a:spcBef>
                <a:spcPts val="0"/>
              </a:spcBef>
              <a:spcAft>
                <a:spcPts val="0"/>
              </a:spcAft>
              <a:defRPr/>
            </a:pPr>
            <a:r>
              <a:rPr lang="ja-JP" altLang="ja-JP" dirty="0">
                <a:latin typeface="+mn-ea"/>
              </a:rPr>
              <a:t>・現在、学校は教職員間の情報共有や、授業、学級活動等での児童生徒の観察等に組織的に取り組み、ささいなことでもいじめの疑いを持って対応し、いじめ被害を見逃さす、見落とさないようにしてい</a:t>
            </a:r>
            <a:r>
              <a:rPr lang="ja-JP" altLang="en-US" dirty="0">
                <a:latin typeface="+mn-ea"/>
              </a:rPr>
              <a:t>ます</a:t>
            </a:r>
            <a:r>
              <a:rPr lang="ja-JP" altLang="ja-JP" dirty="0">
                <a:latin typeface="+mn-ea"/>
              </a:rPr>
              <a:t>。</a:t>
            </a:r>
          </a:p>
          <a:p>
            <a:pPr defTabSz="906445" eaLnBrk="1" fontAlgn="auto" hangingPunct="1">
              <a:spcBef>
                <a:spcPts val="0"/>
              </a:spcBef>
              <a:spcAft>
                <a:spcPts val="0"/>
              </a:spcAft>
              <a:defRPr/>
            </a:pPr>
            <a:r>
              <a:rPr lang="ja-JP" altLang="ja-JP" dirty="0">
                <a:latin typeface="+mn-ea"/>
              </a:rPr>
              <a:t>・このような教職員のいじめ問題に対する意識の高まりが、近年</a:t>
            </a:r>
            <a:r>
              <a:rPr lang="ja-JP" altLang="en-US" dirty="0">
                <a:latin typeface="+mn-ea"/>
              </a:rPr>
              <a:t>の</a:t>
            </a:r>
            <a:r>
              <a:rPr lang="ja-JP" altLang="ja-JP" dirty="0">
                <a:latin typeface="+mn-ea"/>
              </a:rPr>
              <a:t>いじめの認知件数の上昇につながってい</a:t>
            </a:r>
            <a:r>
              <a:rPr lang="ja-JP" altLang="en-US" dirty="0">
                <a:latin typeface="+mn-ea"/>
              </a:rPr>
              <a:t>ます。</a:t>
            </a:r>
            <a:endParaRPr lang="ja-JP" altLang="ja-JP" dirty="0">
              <a:latin typeface="+mn-ea"/>
            </a:endParaRPr>
          </a:p>
          <a:p>
            <a:pPr eaLnBrk="1" hangingPunct="1">
              <a:spcBef>
                <a:spcPct val="0"/>
              </a:spcBef>
            </a:pPr>
            <a:endParaRPr lang="ja-JP" altLang="en-US" dirty="0">
              <a:latin typeface="HG丸ｺﾞｼｯｸM-PRO" pitchFamily="50" charset="-128"/>
              <a:ea typeface="HG丸ｺﾞｼｯｸM-PRO" pitchFamily="50" charset="-128"/>
            </a:endParaRPr>
          </a:p>
          <a:p>
            <a:pPr eaLnBrk="1" hangingPunct="1">
              <a:spcBef>
                <a:spcPct val="0"/>
              </a:spcBef>
            </a:pPr>
            <a:endParaRPr lang="en-US" altLang="ja-JP" dirty="0">
              <a:latin typeface="HG丸ｺﾞｼｯｸM-PRO" pitchFamily="50" charset="-128"/>
              <a:ea typeface="HG丸ｺﾞｼｯｸM-PRO" pitchFamily="50" charset="-128"/>
            </a:endParaRPr>
          </a:p>
          <a:p>
            <a:pPr eaLnBrk="1" hangingPunct="1">
              <a:spcBef>
                <a:spcPct val="0"/>
              </a:spcBef>
            </a:pPr>
            <a:endParaRPr lang="en-US" altLang="ja-JP" dirty="0">
              <a:latin typeface="HG丸ｺﾞｼｯｸM-PRO" pitchFamily="50" charset="-128"/>
              <a:ea typeface="HG丸ｺﾞｼｯｸM-PRO" pitchFamily="50" charset="-128"/>
            </a:endParaRPr>
          </a:p>
          <a:p>
            <a:pPr eaLnBrk="1" hangingPunct="1">
              <a:spcBef>
                <a:spcPct val="0"/>
              </a:spcBef>
            </a:pPr>
            <a:endParaRPr lang="ja-JP" altLang="en-US" dirty="0">
              <a:latin typeface="HG丸ｺﾞｼｯｸM-PRO" pitchFamily="50" charset="-128"/>
              <a:ea typeface="HG丸ｺﾞｼｯｸM-PRO" pitchFamily="50" charset="-128"/>
            </a:endParaRPr>
          </a:p>
        </p:txBody>
      </p:sp>
      <p:sp>
        <p:nvSpPr>
          <p:cNvPr id="1757"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62F1A8DC-FD53-4805-99AC-BC17761970C2}"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65396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68"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769" name="ノート プレースホルダ 2"/>
          <p:cNvSpPr>
            <a:spLocks noGrp="1"/>
          </p:cNvSpPr>
          <p:nvPr>
            <p:ph type="body" idx="1"/>
          </p:nvPr>
        </p:nvSpPr>
        <p:spPr>
          <a:xfrm>
            <a:off x="680239" y="4718269"/>
            <a:ext cx="5446723" cy="2484768"/>
          </a:xfrm>
          <a:noFill/>
        </p:spPr>
        <p:txBody>
          <a:bodyPr wrap="square" numCol="1" anchor="t" anchorCtr="0" compatLnSpc="1">
            <a:prstTxWarp prst="textNoShape">
              <a:avLst/>
            </a:prstTxWarp>
            <a:normAutofit/>
          </a:bodyPr>
          <a:lstStyle/>
          <a:p>
            <a:pPr eaLnBrk="1" hangingPunct="1">
              <a:spcBef>
                <a:spcPct val="0"/>
              </a:spcBef>
            </a:pPr>
            <a:r>
              <a:rPr lang="ja-JP" altLang="en-US" sz="1200" dirty="0">
                <a:latin typeface="+mj-ea"/>
                <a:ea typeface="+mj-ea"/>
              </a:rPr>
              <a:t>・文科省は「いじめ認知件数の多い学校について、</a:t>
            </a:r>
            <a:endParaRPr lang="en-US" altLang="ja-JP" sz="1200" dirty="0">
              <a:latin typeface="+mj-ea"/>
              <a:ea typeface="+mj-ea"/>
            </a:endParaRPr>
          </a:p>
          <a:p>
            <a:pPr eaLnBrk="1" hangingPunct="1">
              <a:spcBef>
                <a:spcPct val="0"/>
              </a:spcBef>
            </a:pPr>
            <a:r>
              <a:rPr lang="ja-JP" altLang="en-US" sz="1200" dirty="0">
                <a:latin typeface="+mj-ea"/>
                <a:ea typeface="+mj-ea"/>
              </a:rPr>
              <a:t>「いじめの初期段階のものも含めて積極的に認知し、その解消の取組のスタートラインに立っている。」と、極めて肯定的に評価をしています。</a:t>
            </a:r>
            <a:endParaRPr sz="1200">
              <a:latin typeface="+mj-ea"/>
              <a:ea typeface="+mj-ea"/>
            </a:endParaRPr>
          </a:p>
          <a:p>
            <a:pPr eaLnBrk="1" hangingPunct="1">
              <a:spcBef>
                <a:spcPct val="0"/>
              </a:spcBef>
            </a:pPr>
            <a:r>
              <a:rPr lang="ja-JP" altLang="en-US" sz="1200" dirty="0">
                <a:latin typeface="+mj-ea"/>
                <a:ea typeface="+mj-ea"/>
              </a:rPr>
              <a:t>・認知しているということは、それだけ学校はいじめの早期発見、早期対応を組織的に行っているということになります。</a:t>
            </a:r>
            <a:endParaRPr sz="1200">
              <a:latin typeface="+mj-ea"/>
              <a:ea typeface="+mj-ea"/>
            </a:endParaRPr>
          </a:p>
        </p:txBody>
      </p:sp>
      <p:sp>
        <p:nvSpPr>
          <p:cNvPr id="1770"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02387075-F6B9-43CD-8055-6C5FCB20E567}"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7152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76" name="四角形 2325"/>
          <p:cNvSpPr>
            <a:spLocks noGrp="1" noRot="1" noChangeAspect="1"/>
          </p:cNvSpPr>
          <p:nvPr>
            <p:ph type="sldImg" idx="2"/>
          </p:nvPr>
        </p:nvSpPr>
        <p:spPr>
          <a:xfrm>
            <a:off x="901700" y="739775"/>
            <a:ext cx="4932363" cy="3700463"/>
          </a:xfrm>
          <a:prstGeom prst="rect">
            <a:avLst/>
          </a:prstGeom>
        </p:spPr>
        <p:txBody>
          <a:bodyPr/>
          <a:lstStyle/>
          <a:p>
            <a:endParaRPr kumimoji="1" lang="ja-JP" altLang="en-US"/>
          </a:p>
        </p:txBody>
      </p:sp>
      <p:sp>
        <p:nvSpPr>
          <p:cNvPr id="1777" name="四角形 2326"/>
          <p:cNvSpPr>
            <a:spLocks noGrp="1"/>
          </p:cNvSpPr>
          <p:nvPr>
            <p:ph type="body" sz="quarter" idx="3"/>
          </p:nvPr>
        </p:nvSpPr>
        <p:spPr>
          <a:prstGeom prst="rect">
            <a:avLst/>
          </a:prstGeom>
        </p:spPr>
        <p:txBody>
          <a:bodyPr/>
          <a:lstStyle/>
          <a:p>
            <a:r>
              <a:rPr kumimoji="1" lang="ja-JP" altLang="en-US" dirty="0"/>
              <a:t>・これは、</a:t>
            </a:r>
            <a:r>
              <a:rPr lang="ja-JP" altLang="en-US" dirty="0"/>
              <a:t>国立教育政策研究所</a:t>
            </a:r>
            <a:r>
              <a:rPr kumimoji="1" lang="ja-JP" altLang="en-US" dirty="0"/>
              <a:t>が、小中学生へ６年間の追跡調査を行った結果</a:t>
            </a:r>
            <a:r>
              <a:rPr kumimoji="1" lang="ja-JP" altLang="en-US" dirty="0" smtClean="0"/>
              <a:t>です。</a:t>
            </a:r>
            <a:endParaRPr kumimoji="1" lang="ja-JP" altLang="en-US" dirty="0"/>
          </a:p>
          <a:p>
            <a:r>
              <a:rPr kumimoji="1" lang="ja-JP" altLang="en-US" dirty="0"/>
              <a:t>・ここに示しているように、「仲間はずれ、無視、陰口」をされた、また、した経験は双方９割に上り、</a:t>
            </a:r>
            <a:r>
              <a:rPr lang="ja-JP" altLang="en-US" dirty="0"/>
              <a:t>多くの子どもが入れ替わり被害や加害を経験していることが分かって</a:t>
            </a:r>
            <a:r>
              <a:rPr lang="ja-JP" altLang="en-US" dirty="0" smtClean="0"/>
              <a:t>います。</a:t>
            </a:r>
            <a:endParaRPr lang="ja-JP" altLang="en-US" dirty="0"/>
          </a:p>
          <a:p>
            <a:r>
              <a:rPr lang="ja-JP" altLang="en-US" dirty="0"/>
              <a:t>・つまり、「いじめはどの子どもにも、どの学校でも起こりうる」という捉え方が重要と</a:t>
            </a:r>
            <a:r>
              <a:rPr lang="ja-JP" altLang="en-US" dirty="0" smtClean="0"/>
              <a:t>いえます。</a:t>
            </a:r>
            <a:endParaRPr lang="ja-JP" altLang="en-US" dirty="0"/>
          </a:p>
          <a:p>
            <a:r>
              <a:rPr lang="ja-JP" altLang="en-US" dirty="0"/>
              <a:t>・どの子どもにもいじめは身近にあることを意識しておくことが大切</a:t>
            </a:r>
            <a:r>
              <a:rPr lang="ja-JP" altLang="en-US" dirty="0" smtClean="0"/>
              <a:t>です。</a:t>
            </a:r>
            <a:endParaRPr lang="ja-JP" altLang="en-US" dirty="0"/>
          </a:p>
          <a:p>
            <a:r>
              <a:rPr lang="ja-JP" altLang="en-US" dirty="0"/>
              <a:t>・全ての大人がいじめの定義を理解し、ささいなこともいじめとして積極的に認知することが、いじめから子どもを守る取組が進むことに</a:t>
            </a:r>
            <a:r>
              <a:rPr lang="ja-JP" altLang="en-US" dirty="0" smtClean="0"/>
              <a:t>なります。</a:t>
            </a:r>
            <a:endParaRPr lang="ja-JP" altLang="en-US" dirty="0"/>
          </a:p>
        </p:txBody>
      </p:sp>
      <p:sp>
        <p:nvSpPr>
          <p:cNvPr id="1778" name="四角形 2327"/>
          <p:cNvSpPr>
            <a:spLocks noGrp="1"/>
          </p:cNvSpPr>
          <p:nvPr>
            <p:ph type="sldNum" sz="quarter" idx="5"/>
          </p:nvPr>
        </p:nvSpPr>
        <p:spPr>
          <a:prstGeom prst="rect">
            <a:avLst/>
          </a:prstGeom>
        </p:spPr>
        <p:txBody>
          <a:bodyPr vert="horz" lIns="91434" tIns="45717" rIns="91434" bIns="45717" rtlCol="0" anchor="b"/>
          <a:lstStyle>
            <a:lvl1pPr algn="r">
              <a:defRPr sz="1200">
                <a:latin typeface="Arial" charset="0"/>
                <a:ea typeface="ＭＳ Ｐゴシック" pitchFamily="50" charset="-128"/>
              </a:defRPr>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815D5A8C-B34C-4782-92A2-3C5734CA1D9E}"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82017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2"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783"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r>
              <a:rPr lang="ja-JP" altLang="en-US"/>
              <a:t>いじめの「認知件数」とは、何でしょうか。</a:t>
            </a:r>
          </a:p>
          <a:p>
            <a:pPr eaLnBrk="1" hangingPunct="1">
              <a:spcBef>
                <a:spcPct val="0"/>
              </a:spcBef>
            </a:pPr>
            <a:r>
              <a:rPr lang="ja-JP" altLang="en-US"/>
              <a:t>認知、つまり、いじめだと認めた数ということですね。</a:t>
            </a:r>
          </a:p>
        </p:txBody>
      </p:sp>
      <p:sp>
        <p:nvSpPr>
          <p:cNvPr id="1784"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1E881DBD-05F0-4566-92B7-0BE7BA887801}"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5152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90"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791" name="ノート プレースホルダ 2"/>
          <p:cNvSpPr>
            <a:spLocks noGrp="1"/>
          </p:cNvSpPr>
          <p:nvPr>
            <p:ph type="body" idx="1"/>
          </p:nvPr>
        </p:nvSpPr>
        <p:spPr>
          <a:noFill/>
        </p:spPr>
        <p:txBody>
          <a:bodyPr wrap="square" numCol="1" anchor="t" anchorCtr="0" compatLnSpc="1">
            <a:prstTxWarp prst="textNoShape">
              <a:avLst/>
            </a:prstTxWarp>
          </a:bodyPr>
          <a:lstStyle/>
          <a:p>
            <a:r>
              <a:rPr lang="ja-JP" altLang="ja-JP" b="1" dirty="0"/>
              <a:t>○ いじめの構造</a:t>
            </a:r>
            <a:endParaRPr lang="en-US" altLang="ja-JP" b="1" dirty="0"/>
          </a:p>
          <a:p>
            <a:r>
              <a:rPr lang="ja-JP" altLang="en-US" dirty="0"/>
              <a:t>・</a:t>
            </a:r>
            <a:r>
              <a:rPr lang="ja-JP" altLang="ja-JP" dirty="0"/>
              <a:t>集団には、いじめを受ける者、いじめる者、それを面白がっている観衆、見て見ぬふりをする傍観者がいます。</a:t>
            </a:r>
          </a:p>
          <a:p>
            <a:r>
              <a:rPr lang="ja-JP" altLang="en-US" dirty="0"/>
              <a:t>・</a:t>
            </a:r>
            <a:r>
              <a:rPr lang="ja-JP" altLang="ja-JP" dirty="0"/>
              <a:t>いじめは、いじめる者といじめられる者だけの問題ではなく、集団の問題です。</a:t>
            </a:r>
            <a:endParaRPr lang="en-US" altLang="ja-JP" dirty="0"/>
          </a:p>
          <a:p>
            <a:r>
              <a:rPr lang="ja-JP" altLang="en-US" dirty="0"/>
              <a:t>・</a:t>
            </a:r>
            <a:r>
              <a:rPr lang="ja-JP" altLang="ja-JP" dirty="0"/>
              <a:t>集団であるがゆえに、いじめの問題をわかりにくくし、いじめを継続させる力が働いていきます。</a:t>
            </a:r>
            <a:endParaRPr lang="en-US" altLang="ja-JP" dirty="0"/>
          </a:p>
        </p:txBody>
      </p:sp>
      <p:sp>
        <p:nvSpPr>
          <p:cNvPr id="1792"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93B647B0-557C-4820-8BA7-DADDC5ACAB96}"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87714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99" name="スライド イメージ プレースホルダ 1"/>
          <p:cNvSpPr>
            <a:spLocks noGrp="1" noRot="1" noChangeAspect="1" noTextEdit="1"/>
          </p:cNvSpPr>
          <p:nvPr>
            <p:ph type="sldImg"/>
          </p:nvPr>
        </p:nvSpPr>
        <p:spPr>
          <a:xfrm>
            <a:off x="901700" y="739775"/>
            <a:ext cx="4932363" cy="3700463"/>
          </a:xfrm>
          <a:noFill/>
          <a:ln>
            <a:solidFill>
              <a:srgbClr val="000000"/>
            </a:solidFill>
            <a:miter lim="800000"/>
            <a:headEnd/>
            <a:tailEnd/>
          </a:ln>
        </p:spPr>
      </p:sp>
      <p:sp>
        <p:nvSpPr>
          <p:cNvPr id="1800" name="ノート プレースホルダ 2"/>
          <p:cNvSpPr>
            <a:spLocks noGrp="1"/>
          </p:cNvSpPr>
          <p:nvPr>
            <p:ph type="body" idx="1"/>
          </p:nvPr>
        </p:nvSpPr>
        <p:spPr>
          <a:noFill/>
        </p:spPr>
        <p:txBody>
          <a:bodyPr wrap="square" numCol="1" anchor="t" anchorCtr="0" compatLnSpc="1">
            <a:prstTxWarp prst="textNoShape">
              <a:avLst/>
            </a:prstTxWarp>
          </a:bodyPr>
          <a:lstStyle/>
          <a:p>
            <a:r>
              <a:rPr lang="ja-JP" altLang="en-US" dirty="0" smtClean="0"/>
              <a:t>・</a:t>
            </a:r>
            <a:r>
              <a:rPr lang="ja-JP" altLang="en-US" dirty="0"/>
              <a:t>いじめを生じにくくするためには、観衆や傍観者の中から、いじめを止める仲裁者をつくること、そして仲裁者となる子どもを増やしていくことが大切に</a:t>
            </a:r>
            <a:r>
              <a:rPr lang="ja-JP" altLang="en-US" dirty="0" smtClean="0"/>
              <a:t>なってきます。</a:t>
            </a:r>
            <a:endParaRPr lang="ja-JP" altLang="en-US" dirty="0"/>
          </a:p>
          <a:p>
            <a:r>
              <a:rPr lang="ja-JP" altLang="en-US" dirty="0"/>
              <a:t>・併せて、子どもが安心して過ごせるための取組を、いじめに直接関与していない第三者も含めたすべての子どもを対象に日頃から行うことが必要に</a:t>
            </a:r>
            <a:r>
              <a:rPr lang="ja-JP" altLang="en-US" dirty="0" smtClean="0"/>
              <a:t>なります。</a:t>
            </a:r>
            <a:endParaRPr lang="ja-JP" altLang="en-US" dirty="0"/>
          </a:p>
          <a:p>
            <a:pPr eaLnBrk="1" hangingPunct="1">
              <a:spcBef>
                <a:spcPct val="0"/>
              </a:spcBef>
            </a:pPr>
            <a:endParaRPr lang="en-US" altLang="ja-JP" sz="1400" dirty="0">
              <a:latin typeface="HG丸ｺﾞｼｯｸM-PRO" pitchFamily="50" charset="-128"/>
              <a:ea typeface="HG丸ｺﾞｼｯｸM-PRO" pitchFamily="50" charset="-128"/>
            </a:endParaRPr>
          </a:p>
        </p:txBody>
      </p:sp>
      <p:sp>
        <p:nvSpPr>
          <p:cNvPr id="1801"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93B647B0-557C-4820-8BA7-DADDC5ACAB96}"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938883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05" name="スライド イメージ プレースホルダ 1"/>
          <p:cNvSpPr>
            <a:spLocks noGrp="1" noRot="1" noChangeAspect="1" noTextEdit="1"/>
          </p:cNvSpPr>
          <p:nvPr>
            <p:ph type="sldImg"/>
          </p:nvPr>
        </p:nvSpPr>
        <p:spPr>
          <a:xfrm>
            <a:off x="917575" y="744538"/>
            <a:ext cx="4972050" cy="3729037"/>
          </a:xfrm>
          <a:noFill/>
          <a:ln>
            <a:solidFill>
              <a:srgbClr val="000000"/>
            </a:solidFill>
            <a:miter lim="800000"/>
            <a:headEnd/>
            <a:tailEnd/>
          </a:ln>
        </p:spPr>
      </p:sp>
      <p:sp>
        <p:nvSpPr>
          <p:cNvPr id="1806"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807"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881DBD-05F0-4566-92B7-0BE7BA887801}"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82200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642" name="四角形 204"/>
          <p:cNvSpPr>
            <a:spLocks noGrp="1" noRot="1" noChangeAspect="1"/>
          </p:cNvSpPr>
          <p:nvPr>
            <p:ph type="sldImg" idx="2"/>
          </p:nvPr>
        </p:nvSpPr>
        <p:spPr>
          <a:prstGeom prst="rect">
            <a:avLst/>
          </a:prstGeom>
        </p:spPr>
        <p:txBody>
          <a:bodyPr/>
          <a:p>
            <a:endParaRPr kumimoji="1" lang="ja-JP" altLang="en-US"/>
          </a:p>
        </p:txBody>
      </p:sp>
      <p:sp>
        <p:nvSpPr>
          <p:cNvPr id="1643" name="四角形 205"/>
          <p:cNvSpPr>
            <a:spLocks noGrp="1"/>
          </p:cNvSpPr>
          <p:nvPr>
            <p:ph type="body" sz="quarter" idx="3"/>
          </p:nvPr>
        </p:nvSpPr>
        <p:spPr>
          <a:xfrm>
            <a:off x="680239" y="4688865"/>
            <a:ext cx="5446723" cy="4532465"/>
          </a:xfrm>
          <a:prstGeom prst="rect">
            <a:avLst/>
          </a:prstGeom>
        </p:spPr>
        <p:txBody>
          <a:bodyPr>
            <a:normAutofit fontScale="25000" lnSpcReduction="20000"/>
          </a:bodyPr>
          <a:p>
            <a:pPr algn="l">
              <a:lnSpc>
                <a:spcPct val="100000"/>
              </a:lnSpc>
            </a:pPr>
            <a:r>
              <a:rPr lang="ja-JP" altLang="en-US" sz="3692"/>
              <a:t>・高知県いじめ防止基本方針の冒頭に、「いじめは、いじめを受けた子どもの教育を受ける権利を著しく侵害し、その心身の健全な成長及び人格の形成に重大な影響を与えるのみならず、その生命又は身体に重大な危険を生じさせるおそれがあるものである。」と記されており、いじめは絶対に許されない行為であるという認識のもと、学校はその防止策を推進していかなければなりません。</a:t>
            </a:r>
            <a:endParaRPr sz="3692"/>
          </a:p>
          <a:p>
            <a:pPr>
              <a:lnSpc>
                <a:spcPct val="100000"/>
              </a:lnSpc>
            </a:pPr>
            <a:r>
              <a:rPr lang="ja-JP" altLang="en-US" sz="3692"/>
              <a:t>・いじめ防止等の対策の推進にあたっては、以下のポイントを念頭において取り組んでいくことが大切です。</a:t>
            </a:r>
            <a:endParaRPr kumimoji="1" lang="ja-JP" altLang="en-US" sz="3692" b="0"/>
          </a:p>
          <a:p>
            <a:pPr>
              <a:lnSpc>
                <a:spcPct val="100000"/>
              </a:lnSpc>
            </a:pPr>
            <a:endParaRPr lang="ja-JP" sz="3692"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nSpc>
                <a:spcPct val="100000"/>
              </a:lnSpc>
            </a:pPr>
            <a:r>
              <a:rPr lang="ja-JP" sz="3692" kern="100" dirty="0">
                <a:effectLst/>
                <a:latin typeface="游明朝" panose="02020400000000000000" pitchFamily="18" charset="-128"/>
                <a:ea typeface="ＭＳ ゴシック" panose="020B0609070205080204" pitchFamily="49" charset="-128"/>
                <a:cs typeface="Times New Roman" panose="02020603050405020304" pitchFamily="18" charset="0"/>
              </a:rPr>
              <a:t>「子どもを守り通す姿勢を崩さない」</a:t>
            </a:r>
            <a:endParaRPr lang="ja-JP" altLang="ja-JP" sz="3692" b="0" dirty="0"/>
          </a:p>
          <a:p>
            <a:pPr>
              <a:lnSpc>
                <a:spcPct val="100000"/>
              </a:lnSpc>
            </a:pPr>
            <a:r>
              <a:rPr lang="ja-JP" altLang="en-US" sz="3692"/>
              <a:t>いじめ問題を解決するにあたり、一番大事なことは、被害の子どもを守り通すことです。子どもの訴えを確実に受け止め、相談した子どもが安心して学校生活が送ることができるようにするため、いつでも相談できる体制を整えるとともに、子どもが大人を信頼して相談できるよう普段の関わりを通して信頼関係を築いていくことが大切です。</a:t>
            </a:r>
            <a:endParaRPr lang="ja-JP" sz="3692"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nSpc>
                <a:spcPct val="100000"/>
              </a:lnSpc>
            </a:pPr>
            <a:endParaRPr lang="ja-JP" sz="3692"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nSpc>
                <a:spcPct val="100000"/>
              </a:lnSpc>
            </a:pPr>
            <a:r>
              <a:rPr lang="ja-JP" sz="3692" kern="100" dirty="0">
                <a:effectLst/>
                <a:latin typeface="游明朝" panose="02020400000000000000" pitchFamily="18" charset="-128"/>
                <a:ea typeface="ＭＳ ゴシック" panose="020B0609070205080204" pitchFamily="49" charset="-128"/>
                <a:cs typeface="Times New Roman" panose="02020603050405020304" pitchFamily="18" charset="0"/>
              </a:rPr>
              <a:t>「一人で抱え込まず、チームで取り組む」</a:t>
            </a:r>
            <a:endParaRPr lang="ja-JP" sz="3692"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nSpc>
                <a:spcPct val="100000"/>
              </a:lnSpc>
            </a:pPr>
            <a:r>
              <a:rPr lang="ja-JP" altLang="en-US" sz="3692"/>
              <a:t>◆いじめが重篤化せず、軽微な段階で解決するためには、いじめを発見した教職員が一人で抱え込まず、組織で情報を共有し、適切な役割分担により対応します。</a:t>
            </a:r>
            <a:endParaRPr sz="3692"/>
          </a:p>
          <a:p>
            <a:pPr>
              <a:lnSpc>
                <a:spcPct val="100000"/>
              </a:lnSpc>
            </a:pPr>
            <a:r>
              <a:rPr lang="ja-JP" altLang="en-US" sz="3692"/>
              <a:t>◆すべての学校に「学校いじめ対策組織」を設置し、その役割を明確にし、かつ教職員全体に周知し、あらゆるいじめに対して教職員が一人で抱え込まない体制づくりを図ります。</a:t>
            </a:r>
            <a:endParaRPr sz="3692"/>
          </a:p>
          <a:p>
            <a:pPr>
              <a:lnSpc>
                <a:spcPct val="100000"/>
              </a:lnSpc>
            </a:pPr>
            <a:r>
              <a:rPr lang="ja-JP" altLang="en-US" sz="3692"/>
              <a:t>◆いじめ問題に組織的に対応する際、スクールカウンセラーやスクールソーシャルワーカーなど外部専門家とも適切に連携し、また地域住民からの協力や、保護者からの理解・協力も得ながら、いじめの解決策についてチームで検討・対応します。</a:t>
            </a:r>
            <a:endParaRPr sz="3692"/>
          </a:p>
          <a:p>
            <a:pPr>
              <a:lnSpc>
                <a:spcPct val="100000"/>
              </a:lnSpc>
            </a:pPr>
            <a:r>
              <a:rPr lang="ja-JP" altLang="en-US" sz="3692"/>
              <a:t>◆本プログラムを校内研修等で活用し、内容について全教職員で共通理解を図り、いじめ問題に対してチームで取り組むことができるようにします。</a:t>
            </a:r>
            <a:endParaRPr lang="ja-JP" sz="3692"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nSpc>
                <a:spcPct val="100000"/>
              </a:lnSpc>
            </a:pPr>
            <a:endParaRPr lang="ja-JP" sz="3692"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nSpc>
                <a:spcPct val="100000"/>
              </a:lnSpc>
            </a:pPr>
            <a:r>
              <a:rPr lang="ja-JP" sz="3692" kern="100" dirty="0">
                <a:effectLst/>
                <a:latin typeface="游明朝" panose="02020400000000000000" pitchFamily="18" charset="-128"/>
                <a:ea typeface="ＭＳ ゴシック" panose="020B0609070205080204" pitchFamily="49" charset="-128"/>
                <a:cs typeface="Times New Roman" panose="02020603050405020304" pitchFamily="18" charset="0"/>
              </a:rPr>
              <a:t>「軽微ないじめも見逃さない」</a:t>
            </a:r>
            <a:endParaRPr lang="ja-JP" sz="3692"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nSpc>
                <a:spcPct val="100000"/>
              </a:lnSpc>
            </a:pPr>
            <a:r>
              <a:rPr lang="ja-JP" altLang="en-US" sz="3692"/>
              <a:t>◆「行為を受けた子どもが心身の苦痛を感じている場合は、いじめに該当する」といういじめの定義に基づき、確実にいじめを認知することが大事です。</a:t>
            </a:r>
            <a:endParaRPr sz="3692"/>
          </a:p>
          <a:p>
            <a:pPr>
              <a:lnSpc>
                <a:spcPct val="100000"/>
              </a:lnSpc>
            </a:pPr>
            <a:r>
              <a:rPr lang="ja-JP" altLang="en-US" sz="3692"/>
              <a:t>◆「この程度は大丈夫」などいじめの定義を限定的に解釈せず、いじめの定義を正しく理解するとともに、いじめの件数が多いことは問題であるという誤った認識にとらわれず、大人がアンテナを高くし、軽微ないじめも見逃さないようにします。</a:t>
            </a:r>
            <a:endParaRPr lang="ja-JP" sz="3692"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p:txBody>
      </p:sp>
      <p:sp>
        <p:nvSpPr>
          <p:cNvPr id="1644" name="四角形 206"/>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13" name="スライド イメージ プレースホルダ 1"/>
          <p:cNvSpPr>
            <a:spLocks noGrp="1" noRot="1" noChangeAspect="1"/>
          </p:cNvSpPr>
          <p:nvPr>
            <p:ph type="sldImg"/>
          </p:nvPr>
        </p:nvSpPr>
        <p:spPr>
          <a:xfrm>
            <a:off x="917575" y="744538"/>
            <a:ext cx="4972050" cy="3729037"/>
          </a:xfrm>
        </p:spPr>
      </p:sp>
      <p:sp>
        <p:nvSpPr>
          <p:cNvPr id="1814"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b="1" kern="1200" dirty="0" smtClean="0">
                <a:solidFill>
                  <a:schemeClr val="tx1"/>
                </a:solidFill>
                <a:effectLst/>
                <a:latin typeface="+mn-lt"/>
                <a:ea typeface="+mn-ea"/>
                <a:cs typeface="+mn-cs"/>
              </a:rPr>
              <a:t>○ 学校いじめ防止基本方針（自校の内容について確認ください）</a:t>
            </a:r>
            <a:endParaRPr kumimoji="1" lang="en-US" altLang="ja-JP"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押さえたいところを説明ください。</a:t>
            </a:r>
            <a:endParaRPr kumimoji="1" lang="en-US" altLang="ja-JP"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学校は、学校いじめ防止基本方針に基づき、いじめの防止等の対策のための組織を中核として、校長の強力なリーダーシップのもと、一致協力体制を確立し、学校の設置者とも適切に連携したうえで、学校の実情に応</a:t>
            </a:r>
            <a:r>
              <a:rPr kumimoji="1" lang="ja-JP" altLang="en-US" sz="1200" kern="1200" dirty="0" smtClean="0">
                <a:solidFill>
                  <a:schemeClr val="tx1"/>
                </a:solidFill>
                <a:effectLst/>
                <a:latin typeface="+mn-lt"/>
                <a:ea typeface="+mn-ea"/>
                <a:cs typeface="+mn-cs"/>
              </a:rPr>
              <a:t>じた</a:t>
            </a:r>
            <a:r>
              <a:rPr kumimoji="1" lang="ja-JP" altLang="ja-JP" sz="1200" kern="1200" dirty="0" smtClean="0">
                <a:solidFill>
                  <a:schemeClr val="tx1"/>
                </a:solidFill>
                <a:effectLst/>
                <a:latin typeface="+mn-lt"/>
                <a:ea typeface="+mn-ea"/>
                <a:cs typeface="+mn-cs"/>
              </a:rPr>
              <a:t>いじめの防止等のための対策を推進することが必要です。</a:t>
            </a:r>
            <a:endParaRPr lang="ja-JP" altLang="en-US" sz="1600" b="0" dirty="0">
              <a:latin typeface="ＭＳ ゴシック"/>
              <a:ea typeface="ＭＳ ゴシック"/>
            </a:endParaRPr>
          </a:p>
        </p:txBody>
      </p:sp>
      <p:sp>
        <p:nvSpPr>
          <p:cNvPr id="1815"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FEF33-B4FA-4D3B-9188-CE963FBE71AA}"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66160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1" name="スライド イメージ プレースホルダ 1"/>
          <p:cNvSpPr>
            <a:spLocks noGrp="1" noRot="1" noChangeAspect="1"/>
          </p:cNvSpPr>
          <p:nvPr>
            <p:ph type="sldImg"/>
          </p:nvPr>
        </p:nvSpPr>
        <p:spPr>
          <a:xfrm>
            <a:off x="917575" y="744538"/>
            <a:ext cx="4972050" cy="3729037"/>
          </a:xfrm>
        </p:spPr>
      </p:sp>
      <p:sp>
        <p:nvSpPr>
          <p:cNvPr id="1822" name="ノート プレースホルダ 2"/>
          <p:cNvSpPr>
            <a:spLocks noGrp="1"/>
          </p:cNvSpPr>
          <p:nvPr>
            <p:ph type="body" idx="1"/>
          </p:nvPr>
        </p:nvSpPr>
        <p:spPr/>
        <p:txBody>
          <a:bodyPr>
            <a:normAutofit/>
          </a:bodyPr>
          <a:lstStyle/>
          <a:p>
            <a:r>
              <a:rPr lang="en-US" altLang="ja-JP" sz="1200" b="0" dirty="0" smtClean="0">
                <a:latin typeface="ＭＳ ゴシック"/>
                <a:ea typeface="ＭＳ ゴシック"/>
              </a:rPr>
              <a:t>※</a:t>
            </a:r>
            <a:r>
              <a:rPr lang="ja-JP" altLang="en-US" sz="1200" b="0" dirty="0" smtClean="0">
                <a:latin typeface="ＭＳ ゴシック"/>
                <a:ea typeface="ＭＳ ゴシック"/>
              </a:rPr>
              <a:t>押さえたいところを説明ください。</a:t>
            </a:r>
            <a:endParaRPr lang="ja-JP" altLang="en-US" sz="1200" b="0" dirty="0">
              <a:latin typeface="ＭＳ ゴシック"/>
              <a:ea typeface="ＭＳ ゴシック"/>
            </a:endParaRPr>
          </a:p>
        </p:txBody>
      </p:sp>
      <p:sp>
        <p:nvSpPr>
          <p:cNvPr id="1823"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FEF33-B4FA-4D3B-9188-CE963FBE71AA}"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456570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9" name="スライド イメージ プレースホルダ 1"/>
          <p:cNvSpPr>
            <a:spLocks noGrp="1" noRot="1" noChangeAspect="1"/>
          </p:cNvSpPr>
          <p:nvPr>
            <p:ph type="sldImg"/>
          </p:nvPr>
        </p:nvSpPr>
        <p:spPr>
          <a:xfrm>
            <a:off x="917575" y="744538"/>
            <a:ext cx="4972050" cy="3729037"/>
          </a:xfrm>
        </p:spPr>
      </p:sp>
      <p:sp>
        <p:nvSpPr>
          <p:cNvPr id="1830" name="ノート プレースホルダ 2"/>
          <p:cNvSpPr>
            <a:spLocks noGrp="1"/>
          </p:cNvSpPr>
          <p:nvPr>
            <p:ph type="body" idx="1"/>
          </p:nvPr>
        </p:nvSpPr>
        <p:spPr/>
        <p:txBody>
          <a:bodyPr>
            <a:normAutofit/>
          </a:bodyPr>
          <a:lstStyle/>
          <a:p>
            <a:r>
              <a:rPr kumimoji="1" lang="ja-JP" altLang="ja-JP" sz="1200" b="1" kern="1200" dirty="0" smtClean="0">
                <a:solidFill>
                  <a:schemeClr val="tx1"/>
                </a:solidFill>
                <a:effectLst/>
                <a:latin typeface="+mn-lt"/>
                <a:ea typeface="+mn-ea"/>
                <a:cs typeface="+mn-cs"/>
              </a:rPr>
              <a:t>○ 学校におけるいじめの防止等の対策のための組織（学校いじめ対策組織）</a:t>
            </a:r>
            <a:endParaRPr kumimoji="1" lang="en-US" altLang="ja-JP" sz="1200" b="1" kern="1200" dirty="0" smtClean="0">
              <a:solidFill>
                <a:schemeClr val="tx1"/>
              </a:solidFill>
              <a:effectLst/>
              <a:latin typeface="+mn-lt"/>
              <a:ea typeface="+mn-ea"/>
              <a:cs typeface="+mn-cs"/>
            </a:endParaRPr>
          </a:p>
          <a:p>
            <a:r>
              <a:rPr lang="ja-JP" altLang="en-US" sz="1600" b="0" dirty="0" smtClean="0">
                <a:latin typeface="ＭＳ ゴシック"/>
                <a:ea typeface="ＭＳ ゴシック"/>
              </a:rPr>
              <a:t>　　</a:t>
            </a:r>
            <a:r>
              <a:rPr lang="en-US" altLang="ja-JP" sz="1200" b="0" dirty="0" smtClean="0">
                <a:latin typeface="ＭＳ ゴシック"/>
                <a:ea typeface="ＭＳ ゴシック"/>
              </a:rPr>
              <a:t>※</a:t>
            </a:r>
            <a:r>
              <a:rPr lang="ja-JP" altLang="en-US" sz="1200" b="0" dirty="0" smtClean="0">
                <a:latin typeface="ＭＳ ゴシック"/>
                <a:ea typeface="ＭＳ ゴシック"/>
              </a:rPr>
              <a:t>押さえたいところを説明ください。</a:t>
            </a:r>
            <a:endParaRPr lang="ja-JP" altLang="en-US" sz="1200" b="0" dirty="0">
              <a:latin typeface="ＭＳ ゴシック"/>
              <a:ea typeface="ＭＳ ゴシック"/>
            </a:endParaRPr>
          </a:p>
        </p:txBody>
      </p:sp>
      <p:sp>
        <p:nvSpPr>
          <p:cNvPr id="1831"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FEF33-B4FA-4D3B-9188-CE963FBE71AA}"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2423991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37" name="スライド イメージ プレースホルダ 1"/>
          <p:cNvSpPr>
            <a:spLocks noGrp="1" noRot="1" noChangeAspect="1"/>
          </p:cNvSpPr>
          <p:nvPr>
            <p:ph type="sldImg"/>
          </p:nvPr>
        </p:nvSpPr>
        <p:spPr>
          <a:xfrm>
            <a:off x="917575" y="744538"/>
            <a:ext cx="4972050" cy="3729037"/>
          </a:xfrm>
        </p:spPr>
      </p:sp>
      <p:sp>
        <p:nvSpPr>
          <p:cNvPr id="1838" name="ノート プレースホルダ 2"/>
          <p:cNvSpPr>
            <a:spLocks noGrp="1"/>
          </p:cNvSpPr>
          <p:nvPr>
            <p:ph type="body" idx="1"/>
          </p:nvPr>
        </p:nvSpPr>
        <p:spPr/>
        <p:txBody>
          <a:bodyPr>
            <a:normAutofit/>
          </a:bodyPr>
          <a:lstStyle/>
          <a:p>
            <a:r>
              <a:rPr lang="en-US" altLang="ja-JP" sz="1200" b="0" dirty="0" smtClean="0">
                <a:latin typeface="ＭＳ ゴシック"/>
                <a:ea typeface="ＭＳ ゴシック"/>
              </a:rPr>
              <a:t>※</a:t>
            </a:r>
            <a:r>
              <a:rPr lang="ja-JP" altLang="en-US" sz="1200" b="0" dirty="0" smtClean="0">
                <a:latin typeface="ＭＳ ゴシック"/>
                <a:ea typeface="ＭＳ ゴシック"/>
              </a:rPr>
              <a:t>押さえたいところを説明ください。</a:t>
            </a:r>
            <a:endParaRPr lang="en-US" altLang="ja-JP" sz="1200" b="0" dirty="0" smtClean="0">
              <a:latin typeface="ＭＳ ゴシック"/>
              <a:ea typeface="ＭＳ ゴシック"/>
            </a:endParaRPr>
          </a:p>
          <a:p>
            <a:endParaRPr lang="ja-JP" altLang="en-US" sz="1200" b="0" dirty="0" smtClean="0">
              <a:latin typeface="ＭＳ ゴシック"/>
              <a:ea typeface="ＭＳ ゴシック"/>
            </a:endParaRPr>
          </a:p>
          <a:p>
            <a:r>
              <a:rPr lang="ja-JP" altLang="en-US" sz="1200" b="0" dirty="0" smtClean="0">
                <a:latin typeface="ＭＳ ゴシック"/>
                <a:ea typeface="ＭＳ ゴシック"/>
              </a:rPr>
              <a:t>・組織で対応すると言うことは、いじめに対する姿勢を学校で表している。ということになります。</a:t>
            </a:r>
            <a:endParaRPr lang="en-US" altLang="ja-JP" sz="1200" b="0" dirty="0" smtClean="0">
              <a:latin typeface="ＭＳ ゴシック"/>
              <a:ea typeface="ＭＳ ゴシック"/>
            </a:endParaRPr>
          </a:p>
          <a:p>
            <a:r>
              <a:rPr lang="ja-JP" altLang="en-US" sz="1200" b="0" dirty="0" smtClean="0">
                <a:latin typeface="ＭＳ ゴシック"/>
                <a:ea typeface="ＭＳ ゴシック"/>
              </a:rPr>
              <a:t>・こうした動きそのものが未然防止につながります。</a:t>
            </a:r>
            <a:endParaRPr sz="1200" dirty="0" smtClean="0">
              <a:latin typeface="ＭＳ ゴシック"/>
              <a:ea typeface="ＭＳ ゴシック"/>
            </a:endParaRPr>
          </a:p>
          <a:p>
            <a:endParaRPr lang="ja-JP" altLang="en-US" sz="1200" b="0" dirty="0">
              <a:latin typeface="ＭＳ ゴシック"/>
              <a:ea typeface="ＭＳ ゴシック"/>
            </a:endParaRPr>
          </a:p>
        </p:txBody>
      </p:sp>
      <p:sp>
        <p:nvSpPr>
          <p:cNvPr id="1839"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FEF33-B4FA-4D3B-9188-CE963FBE71AA}"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3412589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66" name="スライド イメージ プレースホルダ 1"/>
          <p:cNvSpPr>
            <a:spLocks noGrp="1" noRot="1" noChangeAspect="1"/>
          </p:cNvSpPr>
          <p:nvPr>
            <p:ph type="sldImg"/>
          </p:nvPr>
        </p:nvSpPr>
        <p:spPr>
          <a:xfrm>
            <a:off x="917575" y="744538"/>
            <a:ext cx="4972050" cy="3729037"/>
          </a:xfrm>
        </p:spPr>
      </p:sp>
      <p:sp>
        <p:nvSpPr>
          <p:cNvPr id="1867" name="ノート プレースホルダ 2"/>
          <p:cNvSpPr>
            <a:spLocks noGrp="1"/>
          </p:cNvSpPr>
          <p:nvPr>
            <p:ph type="body" idx="1"/>
          </p:nvPr>
        </p:nvSpPr>
        <p:spPr/>
        <p:txBody>
          <a:bodyPr>
            <a:normAutofit/>
          </a:bodyPr>
          <a:lstStyle/>
          <a:p>
            <a:r>
              <a:rPr kumimoji="1" lang="ja-JP" altLang="ja-JP" sz="1200" b="1" kern="1200" dirty="0" smtClean="0">
                <a:solidFill>
                  <a:schemeClr val="tx1"/>
                </a:solidFill>
                <a:effectLst/>
                <a:latin typeface="+mn-lt"/>
                <a:ea typeface="+mn-ea"/>
                <a:cs typeface="+mn-cs"/>
              </a:rPr>
              <a:t>〇 いじめを発見したときの対応</a:t>
            </a:r>
            <a:endParaRPr kumimoji="1" lang="en-US" altLang="ja-JP" sz="1200" b="1"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いじめを組織で集約するための対応例です。いじめられている子どもの苦痛を取り除くことを最優先に迅速な指導を行い、解決に向けて一人で抱え込まず、学年及び学校全体で組織的に対応することが重要です。</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教職員がトラブルなど気になる様子に気付いた場合、どのような手順や方法で、対策組織に報告するのかを共通理解できるようにしておきましょう。</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また、この対策組織の会を定期的に行い、いじめやいじめの疑いのある事案について情報を共有したり、各事案への対応を協議したりすることも必要です。</a:t>
            </a:r>
            <a:endParaRPr lang="ja-JP" altLang="en-US" sz="1600" b="0" dirty="0">
              <a:latin typeface="ＭＳ ゴシック"/>
              <a:ea typeface="ＭＳ ゴシック"/>
            </a:endParaRPr>
          </a:p>
        </p:txBody>
      </p:sp>
      <p:sp>
        <p:nvSpPr>
          <p:cNvPr id="1868"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FEF33-B4FA-4D3B-9188-CE963FBE71AA}"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00892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76" name="スライド イメージ プレースホルダ 1"/>
          <p:cNvSpPr>
            <a:spLocks noGrp="1" noRot="1" noChangeAspect="1"/>
          </p:cNvSpPr>
          <p:nvPr>
            <p:ph type="sldImg"/>
          </p:nvPr>
        </p:nvSpPr>
        <p:spPr>
          <a:xfrm>
            <a:off x="917575" y="744538"/>
            <a:ext cx="4972050" cy="3729037"/>
          </a:xfrm>
        </p:spPr>
      </p:sp>
      <p:sp>
        <p:nvSpPr>
          <p:cNvPr id="1877" name="ノート プレースホルダ 2"/>
          <p:cNvSpPr>
            <a:spLocks noGrp="1"/>
          </p:cNvSpPr>
          <p:nvPr>
            <p:ph type="body" idx="1"/>
          </p:nvPr>
        </p:nvSpPr>
        <p:spPr/>
        <p:txBody>
          <a:bodyPr>
            <a:normAutofit/>
          </a:bodyPr>
          <a:lstStyle/>
          <a:p>
            <a:r>
              <a:rPr kumimoji="1" lang="ja-JP" altLang="en-US" dirty="0"/>
              <a:t>以上で</a:t>
            </a:r>
            <a:r>
              <a:rPr kumimoji="1" lang="ja-JP" altLang="en-US" dirty="0" smtClean="0"/>
              <a:t>、研修を</a:t>
            </a:r>
            <a:r>
              <a:rPr kumimoji="1" lang="ja-JP" altLang="en-US" dirty="0"/>
              <a:t>終わります</a:t>
            </a:r>
            <a:r>
              <a:rPr kumimoji="1" lang="ja-JP" altLang="en-US" dirty="0" smtClean="0"/>
              <a:t>。お疲れ様</a:t>
            </a:r>
            <a:r>
              <a:rPr kumimoji="1" lang="ja-JP" altLang="en-US" smtClean="0"/>
              <a:t>でした。</a:t>
            </a:r>
            <a:endParaRPr kumimoji="1" lang="ja-JP" altLang="en-US" dirty="0"/>
          </a:p>
        </p:txBody>
      </p:sp>
      <p:sp>
        <p:nvSpPr>
          <p:cNvPr id="1878" name="スライド番号プレースホルダ 3"/>
          <p:cNvSpPr>
            <a:spLocks noGrp="1"/>
          </p:cNvSpPr>
          <p:nvPr>
            <p:ph type="sldNum" sz="quarter" idx="10"/>
          </p:nvPr>
        </p:nvSpPr>
        <p:spPr/>
        <p:txBody>
          <a:bodyPr/>
          <a:lstStyle/>
          <a:p>
            <a:pPr>
              <a:defRPr/>
            </a:pPr>
            <a:fld id="{815D5A8C-B34C-4782-92A2-3C5734CA1D9E}" type="slidenum">
              <a:rPr lang="ja-JP" altLang="en-US" smtClean="0"/>
              <a:pPr>
                <a:defRPr/>
              </a:pPr>
              <a:t>25</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49" name="スライド イメージ プレースホルダ 1"/>
          <p:cNvSpPr>
            <a:spLocks noGrp="1" noRot="1" noChangeAspect="1" noTextEdit="1"/>
          </p:cNvSpPr>
          <p:nvPr>
            <p:ph type="sldImg"/>
          </p:nvPr>
        </p:nvSpPr>
        <p:spPr>
          <a:xfrm>
            <a:off x="917575" y="744538"/>
            <a:ext cx="4972050" cy="3729037"/>
          </a:xfrm>
          <a:noFill/>
          <a:ln>
            <a:solidFill>
              <a:srgbClr val="000000"/>
            </a:solidFill>
            <a:miter lim="800000"/>
            <a:headEnd/>
            <a:tailEnd/>
          </a:ln>
        </p:spPr>
      </p:sp>
      <p:sp>
        <p:nvSpPr>
          <p:cNvPr id="1650" name="ノート プレースホルダ 2"/>
          <p:cNvSpPr>
            <a:spLocks noGrp="1"/>
          </p:cNvSpPr>
          <p:nvPr>
            <p:ph type="body" idx="1"/>
          </p:nvPr>
        </p:nvSpPr>
        <p:spPr>
          <a:noFill/>
        </p:spPr>
        <p:txBody>
          <a:bodyPr wrap="square" numCol="1" anchor="t" anchorCtr="0" compatLnSpc="1">
            <a:prstTxWarp prst="textNoShape">
              <a:avLst/>
            </a:prstTxWarp>
            <a:normAutofit/>
          </a:bodyPr>
          <a:lstStyle/>
          <a:p>
            <a:pPr eaLnBrk="1" hangingPunct="1">
              <a:spcBef>
                <a:spcPct val="0"/>
              </a:spcBef>
            </a:pPr>
            <a:endParaRPr lang="ja-JP" altLang="en-US" dirty="0"/>
          </a:p>
        </p:txBody>
      </p:sp>
      <p:sp>
        <p:nvSpPr>
          <p:cNvPr id="1651"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a:defRPr/>
            </a:pPr>
            <a:fld id="{E425D629-E946-4AA1-9906-67FDACCAB13C}" type="slidenum">
              <a:rPr lang="ja-JP" altLang="en-US" smtClean="0">
                <a:solidFill>
                  <a:prstClr val="black"/>
                </a:solidFill>
              </a:rPr>
              <a:pPr>
                <a:defRPr/>
              </a:pPr>
              <a:t>3</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63" name="スライド イメージ プレースホルダ 1"/>
          <p:cNvSpPr>
            <a:spLocks noGrp="1" noRot="1" noChangeAspect="1"/>
          </p:cNvSpPr>
          <p:nvPr>
            <p:ph type="sldImg"/>
          </p:nvPr>
        </p:nvSpPr>
        <p:spPr>
          <a:xfrm>
            <a:off x="898525" y="930275"/>
            <a:ext cx="4956175" cy="3717925"/>
          </a:xfrm>
        </p:spPr>
      </p:sp>
      <p:sp>
        <p:nvSpPr>
          <p:cNvPr id="1664" name="ノート プレースホルダ 2"/>
          <p:cNvSpPr>
            <a:spLocks noGrp="1"/>
          </p:cNvSpPr>
          <p:nvPr>
            <p:ph type="body" idx="1"/>
          </p:nvPr>
        </p:nvSpPr>
        <p:spPr>
          <a:xfrm>
            <a:off x="673101" y="5293196"/>
            <a:ext cx="5389563" cy="3833342"/>
          </a:xfrm>
        </p:spPr>
        <p:txBody>
          <a:bodyPr>
            <a:normAutofit/>
          </a:bodyPr>
          <a:lstStyle/>
          <a:p>
            <a:r>
              <a:rPr lang="ja-JP" altLang="ja-JP" b="1" dirty="0"/>
              <a:t>○ 広範ないじめの定義</a:t>
            </a:r>
            <a:endParaRPr lang="ja-JP" altLang="ja-JP" dirty="0"/>
          </a:p>
          <a:p>
            <a:r>
              <a:rPr lang="ja-JP" altLang="en-US" dirty="0"/>
              <a:t>・</a:t>
            </a:r>
            <a:r>
              <a:rPr lang="ja-JP" altLang="ja-JP" dirty="0"/>
              <a:t>いじめ防止対策推進法第２条でいじめの定義が示されています。</a:t>
            </a:r>
            <a:endParaRPr lang="en-US" altLang="ja-JP" dirty="0"/>
          </a:p>
          <a:p>
            <a:r>
              <a:rPr lang="ja-JP" altLang="en-US" dirty="0"/>
              <a:t>・</a:t>
            </a:r>
            <a:r>
              <a:rPr lang="ja-JP" altLang="ja-JP" dirty="0"/>
              <a:t>いじめを意図した、していないに関わらず、被害を受けた子どもが苦痛を感じていれば「いじめ」と</a:t>
            </a:r>
            <a:endParaRPr lang="en-US" altLang="ja-JP" dirty="0"/>
          </a:p>
          <a:p>
            <a:r>
              <a:rPr lang="ja-JP" altLang="ja-JP" dirty="0"/>
              <a:t>いうことです。</a:t>
            </a:r>
            <a:endParaRPr lang="ja-JP" altLang="ja-JP" dirty="0"/>
          </a:p>
          <a:p>
            <a:endParaRPr kumimoji="1" lang="ja-JP" altLang="en-US" dirty="0"/>
          </a:p>
        </p:txBody>
      </p:sp>
      <p:sp>
        <p:nvSpPr>
          <p:cNvPr id="1665" name="スライド番号プレースホルダ 3"/>
          <p:cNvSpPr>
            <a:spLocks noGrp="1"/>
          </p:cNvSpPr>
          <p:nvPr>
            <p:ph type="sldNum" sz="quarter" idx="10"/>
          </p:nvPr>
        </p:nvSpPr>
        <p:spPr/>
        <p:txBody>
          <a:bodyPr/>
          <a:lstStyle/>
          <a:p>
            <a:pPr marL="0" marR="0" lvl="0" indent="0" algn="r" defTabSz="906445" rtl="0" eaLnBrk="1" fontAlgn="base" latinLnBrk="0" hangingPunct="1">
              <a:lnSpc>
                <a:spcPct val="100000"/>
              </a:lnSpc>
              <a:spcBef>
                <a:spcPct val="0"/>
              </a:spcBef>
              <a:spcAft>
                <a:spcPct val="0"/>
              </a:spcAft>
              <a:buClrTx/>
              <a:buSzTx/>
              <a:buFontTx/>
              <a:buNone/>
              <a:tabLst/>
              <a:defRPr/>
            </a:pPr>
            <a:fld id="{536D068F-F71D-4228-9217-054FFBEDAA85}"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20022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79" name="四角形 1011"/>
          <p:cNvSpPr>
            <a:spLocks noGrp="1" noRot="1" noChangeAspect="1"/>
          </p:cNvSpPr>
          <p:nvPr>
            <p:ph type="sldImg" idx="2"/>
          </p:nvPr>
        </p:nvSpPr>
        <p:spPr>
          <a:prstGeom prst="rect">
            <a:avLst/>
          </a:prstGeom>
        </p:spPr>
        <p:txBody>
          <a:bodyPr/>
          <a:lstStyle/>
          <a:p>
            <a:endParaRPr kumimoji="1" lang="ja-JP" altLang="en-US"/>
          </a:p>
        </p:txBody>
      </p:sp>
      <p:sp>
        <p:nvSpPr>
          <p:cNvPr id="1680" name="四角形 1012"/>
          <p:cNvSpPr>
            <a:spLocks noGrp="1"/>
          </p:cNvSpPr>
          <p:nvPr>
            <p:ph type="body" sz="quarter" idx="3"/>
          </p:nvPr>
        </p:nvSpPr>
        <p:spPr>
          <a:xfrm>
            <a:off x="673101" y="4686300"/>
            <a:ext cx="5647108" cy="4440238"/>
          </a:xfrm>
          <a:prstGeom prst="rect">
            <a:avLst/>
          </a:prstGeom>
        </p:spPr>
        <p:txBody>
          <a:bodyPr/>
          <a:lstStyle/>
          <a:p>
            <a:r>
              <a:rPr kumimoji="1" lang="ja-JP" altLang="en-US" dirty="0"/>
              <a:t>・これは、いじめの定義の変遷</a:t>
            </a:r>
            <a:r>
              <a:rPr kumimoji="1" lang="ja-JP" altLang="en-US" dirty="0" smtClean="0"/>
              <a:t>です。</a:t>
            </a:r>
            <a:endParaRPr kumimoji="1" lang="ja-JP" altLang="en-US" dirty="0"/>
          </a:p>
          <a:p>
            <a:r>
              <a:rPr kumimoji="1" lang="ja-JP" altLang="en-US" dirty="0"/>
              <a:t>・平成１７年以前は、「力の差」「継続的」「意図的」といったいわゆる社会通念上のいじめが定義として</a:t>
            </a:r>
            <a:r>
              <a:rPr kumimoji="1" lang="ja-JP" altLang="en-US" dirty="0" smtClean="0"/>
              <a:t>ありました。</a:t>
            </a:r>
            <a:endParaRPr kumimoji="1" lang="ja-JP" altLang="en-US" dirty="0"/>
          </a:p>
          <a:p>
            <a:r>
              <a:rPr kumimoji="1" lang="ja-JP" altLang="en-US" dirty="0"/>
              <a:t>・平成１８年度からは、いわゆる社会通念上の捉えは削除され、今のいじめの定義に近いものになって</a:t>
            </a:r>
            <a:r>
              <a:rPr kumimoji="1" lang="ja-JP" altLang="en-US" dirty="0" smtClean="0"/>
              <a:t>いますが</a:t>
            </a:r>
            <a:r>
              <a:rPr kumimoji="1" lang="ja-JP" altLang="en-US" dirty="0"/>
              <a:t>、②の心理的、物理的な攻撃を受けたことによりの「攻撃」が現在と違うところ</a:t>
            </a:r>
            <a:r>
              <a:rPr kumimoji="1" lang="ja-JP" altLang="en-US" dirty="0" smtClean="0"/>
              <a:t>です。</a:t>
            </a:r>
            <a:endParaRPr kumimoji="1" lang="ja-JP" altLang="en-US" dirty="0"/>
          </a:p>
          <a:p>
            <a:r>
              <a:rPr kumimoji="1" lang="ja-JP" altLang="en-US" dirty="0"/>
              <a:t>・平成２５年度にいじめ防止対策推進法が策定されて、いじめの定義が現在のものになって</a:t>
            </a:r>
            <a:r>
              <a:rPr kumimoji="1" lang="ja-JP" altLang="en-US" dirty="0" smtClean="0"/>
              <a:t>います。</a:t>
            </a:r>
            <a:endParaRPr kumimoji="1" lang="ja-JP" altLang="en-US" dirty="0"/>
          </a:p>
          <a:p>
            <a:r>
              <a:rPr kumimoji="1" lang="ja-JP" altLang="en-US" dirty="0"/>
              <a:t>・こうした定義になった背景には、「プロレスごっこだ」「じゃれあっているだけ」などと言い逃れ、いじめを認めようとしないこともしばしばあるので、子どもの尊厳を守ることを大前提に、いじめ被害を見落とさず、見逃さず、苦痛を訴えている子どもを救おうとする強いねらいがあると</a:t>
            </a:r>
            <a:r>
              <a:rPr kumimoji="1" lang="ja-JP" altLang="en-US" dirty="0" smtClean="0"/>
              <a:t>いえます。</a:t>
            </a:r>
            <a:endParaRPr kumimoji="1" lang="ja-JP" altLang="en-US" dirty="0"/>
          </a:p>
          <a:p>
            <a:endParaRPr kumimoji="1" lang="ja-JP" altLang="en-US" dirty="0"/>
          </a:p>
          <a:p>
            <a:endParaRPr kumimoji="1" lang="ja-JP" altLang="en-US" dirty="0"/>
          </a:p>
          <a:p>
            <a:endParaRPr kumimoji="1" lang="ja-JP" altLang="en-US" dirty="0"/>
          </a:p>
        </p:txBody>
      </p:sp>
      <p:sp>
        <p:nvSpPr>
          <p:cNvPr id="1681" name="四角形 1013"/>
          <p:cNvSpPr>
            <a:spLocks noGrp="1"/>
          </p:cNvSpPr>
          <p:nvPr>
            <p:ph type="sldNum" sz="quarter" idx="5"/>
          </p:nvPr>
        </p:nvSpPr>
        <p:spPr>
          <a:prstGeom prst="rect">
            <a:avLst/>
          </a:prstGeom>
        </p:spPr>
        <p:txBody>
          <a:bodyPr vert="horz" lIns="91434" tIns="45717" rIns="91434" bIns="45717" rtlCol="0" anchor="b"/>
          <a:lstStyle>
            <a:lvl1pPr algn="r">
              <a:defRPr sz="1200">
                <a:latin typeface="Arial" charset="0"/>
                <a:ea typeface="ＭＳ Ｐゴシック" pitchFamily="50" charset="-128"/>
              </a:defRPr>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815D5A8C-B34C-4782-92A2-3C5734CA1D9E}"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338487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92" name="スライド イメージ プレースホルダ 1"/>
          <p:cNvSpPr>
            <a:spLocks noGrp="1" noRot="1" noChangeAspect="1"/>
          </p:cNvSpPr>
          <p:nvPr>
            <p:ph type="sldImg"/>
          </p:nvPr>
        </p:nvSpPr>
        <p:spPr>
          <a:xfrm>
            <a:off x="903288" y="741363"/>
            <a:ext cx="4929187" cy="3697287"/>
          </a:xfrm>
        </p:spPr>
      </p:sp>
      <p:sp>
        <p:nvSpPr>
          <p:cNvPr id="1693" name="ノート プレースホルダ 2"/>
          <p:cNvSpPr>
            <a:spLocks noGrp="1"/>
          </p:cNvSpPr>
          <p:nvPr>
            <p:ph type="body" idx="1"/>
          </p:nvPr>
        </p:nvSpPr>
        <p:spPr>
          <a:xfrm>
            <a:off x="441946" y="4686538"/>
            <a:ext cx="5619590" cy="4439132"/>
          </a:xfrm>
        </p:spPr>
        <p:txBody>
          <a:bodyPr>
            <a:normAutofit/>
          </a:bodyPr>
          <a:lstStyle/>
          <a:p>
            <a:r>
              <a:rPr kumimoji="1" lang="ja-JP" altLang="en-US" dirty="0" smtClean="0"/>
              <a:t>・</a:t>
            </a:r>
            <a:r>
              <a:rPr lang="ja-JP" altLang="en-US" dirty="0"/>
              <a:t>「加害の子どもがいじめを意図して行っていない行為」「悪意のない行為」「偶発的な行為」「継続性がない行為」「相手を特定せずに行った行為」などであっても、その行為を受け止めた子どもが心身の苦痛を感じている場合は、「いじめ」に該当し、いわば水色の枠に</a:t>
            </a:r>
            <a:r>
              <a:rPr lang="ja-JP" altLang="en-US" dirty="0" smtClean="0"/>
              <a:t>なります。</a:t>
            </a:r>
            <a:endParaRPr lang="ja-JP" altLang="en-US" dirty="0"/>
          </a:p>
          <a:p>
            <a:r>
              <a:rPr lang="ja-JP" altLang="en-US" dirty="0"/>
              <a:t>・このようないじめは、大人社会のパワーハラスメントやセクシュアルハラスメントなどといった社会問題と重ねることが</a:t>
            </a:r>
            <a:r>
              <a:rPr lang="ja-JP" altLang="en-US" dirty="0" smtClean="0"/>
              <a:t>できます。</a:t>
            </a:r>
            <a:endParaRPr lang="ja-JP" altLang="en-US" dirty="0"/>
          </a:p>
          <a:p>
            <a:r>
              <a:rPr lang="ja-JP" altLang="en-US" dirty="0"/>
              <a:t>・悪意でない言葉といっても、相手が不快や苦痛と感じれば、その行為は、ハラスメントに</a:t>
            </a:r>
            <a:r>
              <a:rPr lang="ja-JP" altLang="en-US" dirty="0" smtClean="0"/>
              <a:t>当たります。</a:t>
            </a:r>
            <a:endParaRPr lang="en-US" altLang="ja-JP" dirty="0" smtClean="0"/>
          </a:p>
          <a:p>
            <a:r>
              <a:rPr lang="ja-JP" altLang="en-US" dirty="0" smtClean="0"/>
              <a:t>・したがって</a:t>
            </a:r>
            <a:r>
              <a:rPr lang="ja-JP" altLang="en-US" dirty="0"/>
              <a:t>、同じ言葉でも人によって受け止め方が違うということを気づかせる必要が</a:t>
            </a:r>
            <a:r>
              <a:rPr lang="ja-JP" altLang="en-US" dirty="0" smtClean="0"/>
              <a:t>あります。</a:t>
            </a:r>
            <a:endParaRPr lang="ja-JP" altLang="en-US" dirty="0"/>
          </a:p>
          <a:p>
            <a:r>
              <a:rPr kumimoji="1" lang="ja-JP" altLang="en-US" dirty="0"/>
              <a:t>・矢印のギャップを認識し、子どものいじめをなくす取組を進めることと合わせて子どもの模範となる大人としての振るまいをしていくことも大切であると</a:t>
            </a:r>
            <a:r>
              <a:rPr kumimoji="1" lang="ja-JP" altLang="en-US" dirty="0" smtClean="0"/>
              <a:t>考えます。</a:t>
            </a:r>
            <a:endParaRPr lang="ja-JP" altLang="en-US" dirty="0"/>
          </a:p>
          <a:p>
            <a:endParaRPr lang="ja-JP" altLang="en-US" dirty="0"/>
          </a:p>
          <a:p>
            <a:pPr defTabSz="906376">
              <a:defRPr/>
            </a:pPr>
            <a:endParaRPr kumimoji="1" lang="en-US" altLang="ja-JP" dirty="0"/>
          </a:p>
        </p:txBody>
      </p:sp>
      <p:sp>
        <p:nvSpPr>
          <p:cNvPr id="1694" name="スライド番号プレースホルダ 3"/>
          <p:cNvSpPr>
            <a:spLocks noGrp="1"/>
          </p:cNvSpPr>
          <p:nvPr>
            <p:ph type="sldNum" sz="quarter" idx="10"/>
          </p:nvPr>
        </p:nvSpPr>
        <p:spPr/>
        <p:txBody>
          <a:bodyPr/>
          <a:lstStyle/>
          <a:p>
            <a:pPr marL="0" marR="0" lvl="0" indent="0" algn="r" defTabSz="906445" rtl="0" eaLnBrk="1" fontAlgn="base" latinLnBrk="0" hangingPunct="1">
              <a:lnSpc>
                <a:spcPct val="100000"/>
              </a:lnSpc>
              <a:spcBef>
                <a:spcPct val="0"/>
              </a:spcBef>
              <a:spcAft>
                <a:spcPct val="0"/>
              </a:spcAft>
              <a:buClrTx/>
              <a:buSzTx/>
              <a:buFontTx/>
              <a:buNone/>
              <a:tabLst/>
              <a:defRPr/>
            </a:pPr>
            <a:fld id="{D5B46303-F28F-4A05-827E-44ED447E41CD}"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97522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09" name="スライド イメージ プレースホルダ 1"/>
          <p:cNvSpPr>
            <a:spLocks noGrp="1" noRot="1" noChangeAspect="1"/>
          </p:cNvSpPr>
          <p:nvPr>
            <p:ph type="sldImg"/>
          </p:nvPr>
        </p:nvSpPr>
        <p:spPr>
          <a:xfrm>
            <a:off x="903288" y="741363"/>
            <a:ext cx="4929187" cy="3697287"/>
          </a:xfrm>
        </p:spPr>
      </p:sp>
      <p:sp>
        <p:nvSpPr>
          <p:cNvPr id="1710" name="ノート プレースホルダ 2"/>
          <p:cNvSpPr>
            <a:spLocks noGrp="1"/>
          </p:cNvSpPr>
          <p:nvPr>
            <p:ph type="body" idx="1"/>
          </p:nvPr>
        </p:nvSpPr>
        <p:spPr/>
        <p:txBody>
          <a:bodyPr>
            <a:normAutofit/>
          </a:bodyPr>
          <a:lstStyle/>
          <a:p>
            <a:pPr defTabSz="906445"/>
            <a:r>
              <a:rPr lang="ja-JP" altLang="ja-JP" b="1" dirty="0"/>
              <a:t>○ いじめの定義に関する例示</a:t>
            </a:r>
            <a:endParaRPr lang="ja-JP" altLang="ja-JP" dirty="0"/>
          </a:p>
          <a:p>
            <a:r>
              <a:rPr lang="ja-JP" altLang="en-US" dirty="0"/>
              <a:t>・</a:t>
            </a:r>
            <a:r>
              <a:rPr lang="ja-JP" altLang="ja-JP" dirty="0"/>
              <a:t>けんかやふざけ合いであっても、子どもの被害性に着目し、いじめか否かを判断するとしています。</a:t>
            </a:r>
          </a:p>
          <a:p>
            <a:r>
              <a:rPr lang="ja-JP" altLang="en-US" dirty="0"/>
              <a:t>・</a:t>
            </a:r>
            <a:r>
              <a:rPr lang="ja-JP" altLang="ja-JP" dirty="0"/>
              <a:t>また、インターネット上のいじめなどで当該の子どもがそのことを知らず、心身の苦痛を感じていない場合でも、加害の子どもに対しては、法の趣旨を踏まえた適切な対応が必要です（いじめの定義を限定的に解釈しないように注意）。</a:t>
            </a:r>
          </a:p>
          <a:p>
            <a:r>
              <a:rPr lang="ja-JP" altLang="en-US" dirty="0"/>
              <a:t>・</a:t>
            </a:r>
            <a:r>
              <a:rPr lang="ja-JP" altLang="ja-JP" dirty="0"/>
              <a:t>さらに、子どもの好意が、相手側の子どもにとって心身の苦痛であると受け取った場合、これも法の定義である「いじめ」に該当します。</a:t>
            </a:r>
            <a:endParaRPr lang="en-US" altLang="ja-JP" dirty="0"/>
          </a:p>
          <a:p>
            <a:r>
              <a:rPr lang="ja-JP" altLang="en-US" dirty="0"/>
              <a:t>・</a:t>
            </a:r>
            <a:r>
              <a:rPr lang="ja-JP" altLang="ja-JP" dirty="0"/>
              <a:t>その場合、「いじめ」という言葉を使わないで指導する柔軟な対応もできます。</a:t>
            </a:r>
            <a:endParaRPr lang="en-US" altLang="ja-JP" dirty="0"/>
          </a:p>
        </p:txBody>
      </p:sp>
      <p:sp>
        <p:nvSpPr>
          <p:cNvPr id="1711" name="スライド番号プレースホルダ 3"/>
          <p:cNvSpPr>
            <a:spLocks noGrp="1"/>
          </p:cNvSpPr>
          <p:nvPr>
            <p:ph type="sldNum" sz="quarter" idx="10"/>
          </p:nvPr>
        </p:nvSpPr>
        <p:spPr/>
        <p:txBody>
          <a:bodyPr/>
          <a:lstStyle/>
          <a:p>
            <a:pPr marL="0" marR="0" lvl="0" indent="0" algn="r" defTabSz="906445" rtl="0" eaLnBrk="1" fontAlgn="auto" latinLnBrk="0" hangingPunct="1">
              <a:lnSpc>
                <a:spcPct val="100000"/>
              </a:lnSpc>
              <a:spcBef>
                <a:spcPts val="0"/>
              </a:spcBef>
              <a:spcAft>
                <a:spcPts val="0"/>
              </a:spcAft>
              <a:buClrTx/>
              <a:buSzTx/>
              <a:buFontTx/>
              <a:buNone/>
              <a:tabLst/>
              <a:defRPr/>
            </a:pPr>
            <a:fld id="{536D068F-F71D-4228-9217-054FFBEDAA85}" type="slidenum">
              <a:rPr kumimoji="1" lang="ja-JP" altLang="en-US" sz="1200" b="0" i="0" u="none" strike="noStrike" kern="1200" cap="none" spc="0" normalizeH="0" baseline="0" noProof="0">
                <a:ln>
                  <a:noFill/>
                </a:ln>
                <a:solidFill>
                  <a:prstClr val="black"/>
                </a:solidFill>
                <a:effectLst/>
                <a:uLnTx/>
                <a:uFillTx/>
                <a:latin typeface="Calibri"/>
                <a:ea typeface="ＭＳ Ｐゴシック" pitchFamily="50" charset="-128"/>
                <a:cs typeface="+mn-cs"/>
              </a:rPr>
              <a:pPr marL="0" marR="0" lvl="0" indent="0" algn="r" defTabSz="906445"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itchFamily="50" charset="-128"/>
              <a:cs typeface="+mn-cs"/>
            </a:endParaRPr>
          </a:p>
        </p:txBody>
      </p:sp>
    </p:spTree>
    <p:extLst>
      <p:ext uri="{BB962C8B-B14F-4D97-AF65-F5344CB8AC3E}">
        <p14:creationId xmlns:p14="http://schemas.microsoft.com/office/powerpoint/2010/main" val="81743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15"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716"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r>
              <a:rPr lang="ja-JP" altLang="en-US"/>
              <a:t>「いじめの認知」とは、何でしょうか。</a:t>
            </a:r>
          </a:p>
          <a:p>
            <a:pPr eaLnBrk="1" hangingPunct="1">
              <a:spcBef>
                <a:spcPct val="0"/>
              </a:spcBef>
            </a:pPr>
            <a:r>
              <a:rPr lang="ja-JP" altLang="en-US"/>
              <a:t>認知、つまり、いじめだと認めた数ということですね。</a:t>
            </a:r>
          </a:p>
        </p:txBody>
      </p:sp>
      <p:sp>
        <p:nvSpPr>
          <p:cNvPr id="1717"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1E881DBD-05F0-4566-92B7-0BE7BA887801}"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92670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22" name="四角形 397"/>
          <p:cNvSpPr>
            <a:spLocks noGrp="1" noRot="1" noChangeAspect="1"/>
          </p:cNvSpPr>
          <p:nvPr>
            <p:ph type="sldImg" idx="2"/>
          </p:nvPr>
        </p:nvSpPr>
        <p:spPr>
          <a:prstGeom prst="rect">
            <a:avLst/>
          </a:prstGeom>
        </p:spPr>
        <p:txBody>
          <a:bodyPr/>
          <a:lstStyle/>
          <a:p>
            <a:endParaRPr kumimoji="1" lang="ja-JP" altLang="en-US"/>
          </a:p>
        </p:txBody>
      </p:sp>
      <p:sp>
        <p:nvSpPr>
          <p:cNvPr id="1723" name="四角形 398"/>
          <p:cNvSpPr>
            <a:spLocks noGrp="1"/>
          </p:cNvSpPr>
          <p:nvPr>
            <p:ph type="body" sz="quarter" idx="3"/>
          </p:nvPr>
        </p:nvSpPr>
        <p:spPr>
          <a:prstGeom prst="rect">
            <a:avLst/>
          </a:prstGeom>
        </p:spPr>
        <p:txBody>
          <a:bodyPr/>
          <a:lstStyle/>
          <a:p>
            <a:r>
              <a:rPr kumimoji="1" lang="ja-JP" altLang="en-US" dirty="0"/>
              <a:t>こんな事案があったら学校はどうしていると思いますか？</a:t>
            </a:r>
          </a:p>
          <a:p>
            <a:r>
              <a:rPr kumimoji="1" lang="ja-JP" altLang="en-US" dirty="0"/>
              <a:t>（事例を読む）</a:t>
            </a:r>
          </a:p>
        </p:txBody>
      </p:sp>
      <p:sp>
        <p:nvSpPr>
          <p:cNvPr id="1724" name="四角形 399"/>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48DB9735-3920-4B7D-8602-9213614D0888}"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419936530"/>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2.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5.xml" /></Relationships>
</file>

<file path=ppt/slideLayouts/_rels/slideLayout10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5.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6.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2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8.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5.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2.xml" /></Relationships>
</file>

<file path=ppt/slideLayouts/_rels/slideLayout4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7.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8.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1.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4.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5.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7.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8.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1.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4.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5.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7.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8.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3.xml" /></Relationships>
</file>

<file path=ppt/slideLayouts/_rels/slideLayout6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9.xml.rels><?xml version="1.0" encoding="UTF-8"?><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036"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03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038" name="日付プレースホルダ 29"/>
          <p:cNvSpPr>
            <a:spLocks noGrp="1"/>
          </p:cNvSpPr>
          <p:nvPr>
            <p:ph type="dt" sz="half" idx="10"/>
          </p:nvPr>
        </p:nvSpPr>
        <p:spPr/>
        <p:txBody>
          <a:bodyPr/>
          <a:lstStyle>
            <a:lvl1pPr>
              <a:defRPr/>
            </a:lvl1pPr>
          </a:lstStyle>
          <a:p>
            <a:pPr>
              <a:defRPr/>
            </a:pPr>
            <a:fld id="{5C65AD77-8C47-4685-89C7-697DA9DE730B}" type="datetime1">
              <a:rPr lang="ja-JP" altLang="en-US" smtClean="0"/>
              <a:pPr>
                <a:defRPr/>
              </a:pPr>
              <a:t>2020/3/23</a:t>
            </a:fld>
            <a:endParaRPr lang="ja-JP" altLang="en-US" dirty="0"/>
          </a:p>
        </p:txBody>
      </p:sp>
      <p:sp>
        <p:nvSpPr>
          <p:cNvPr id="1039" name="フッター プレースホルダ 18"/>
          <p:cNvSpPr>
            <a:spLocks noGrp="1"/>
          </p:cNvSpPr>
          <p:nvPr>
            <p:ph type="ftr" sz="quarter" idx="11"/>
          </p:nvPr>
        </p:nvSpPr>
        <p:spPr/>
        <p:txBody>
          <a:bodyPr/>
          <a:lstStyle>
            <a:lvl1pPr>
              <a:defRPr/>
            </a:lvl1pPr>
          </a:lstStyle>
          <a:p>
            <a:pPr>
              <a:defRPr/>
            </a:pPr>
            <a:endParaRPr lang="ja-JP" altLang="en-US" dirty="0"/>
          </a:p>
        </p:txBody>
      </p:sp>
      <p:sp>
        <p:nvSpPr>
          <p:cNvPr id="1040" name="スライド番号プレースホルダ 26"/>
          <p:cNvSpPr>
            <a:spLocks noGrp="1"/>
          </p:cNvSpPr>
          <p:nvPr>
            <p:ph type="sldNum" sz="quarter" idx="12"/>
          </p:nvPr>
        </p:nvSpPr>
        <p:spPr/>
        <p:txBody>
          <a:bodyPr/>
          <a:lstStyle>
            <a:lvl1pPr>
              <a:defRPr/>
            </a:lvl1pPr>
          </a:lstStyle>
          <a:p>
            <a:pPr>
              <a:defRPr/>
            </a:pPr>
            <a:fld id="{3B06A6BF-6EB8-40E3-A3A5-34CAEABBB092}"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097" name="タイトル 1"/>
          <p:cNvSpPr>
            <a:spLocks noGrp="1"/>
          </p:cNvSpPr>
          <p:nvPr>
            <p:ph type="title"/>
          </p:nvPr>
        </p:nvSpPr>
        <p:spPr/>
        <p:txBody>
          <a:bodyPr/>
          <a:lstStyle/>
          <a:p>
            <a:r>
              <a:rPr lang="ja-JP" altLang="en-US"/>
              <a:t>マスタ タイトルの書式設定</a:t>
            </a:r>
            <a:endParaRPr lang="en-US"/>
          </a:p>
        </p:txBody>
      </p:sp>
      <p:sp>
        <p:nvSpPr>
          <p:cNvPr id="1098"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99" name="日付プレースホルダ 9"/>
          <p:cNvSpPr>
            <a:spLocks noGrp="1"/>
          </p:cNvSpPr>
          <p:nvPr>
            <p:ph type="dt" sz="half" idx="10"/>
          </p:nvPr>
        </p:nvSpPr>
        <p:spPr/>
        <p:txBody>
          <a:bodyPr/>
          <a:lstStyle>
            <a:lvl1pPr>
              <a:defRPr/>
            </a:lvl1pPr>
          </a:lstStyle>
          <a:p>
            <a:pPr>
              <a:defRPr/>
            </a:pPr>
            <a:fld id="{AAE4A978-151E-4E85-AD81-88906B7E350A}" type="datetime1">
              <a:rPr lang="ja-JP" altLang="en-US" smtClean="0"/>
              <a:pPr>
                <a:defRPr/>
              </a:pPr>
              <a:t>2020/3/23</a:t>
            </a:fld>
            <a:endParaRPr lang="ja-JP" altLang="en-US" dirty="0"/>
          </a:p>
        </p:txBody>
      </p:sp>
      <p:sp>
        <p:nvSpPr>
          <p:cNvPr id="1100"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01" name="スライド番号プレースホルダ 17"/>
          <p:cNvSpPr>
            <a:spLocks noGrp="1"/>
          </p:cNvSpPr>
          <p:nvPr>
            <p:ph type="sldNum" sz="quarter" idx="12"/>
          </p:nvPr>
        </p:nvSpPr>
        <p:spPr/>
        <p:txBody>
          <a:bodyPr/>
          <a:lstStyle>
            <a:lvl1pPr>
              <a:defRPr/>
            </a:lvl1pPr>
          </a:lstStyle>
          <a:p>
            <a:pPr>
              <a:defRPr/>
            </a:pPr>
            <a:fld id="{E34895E3-6EA7-4150-A027-8110B2EDA6CC}" type="slidenum">
              <a:rPr lang="ja-JP" altLang="en-US"/>
              <a:pPr>
                <a:defRPr/>
              </a:pPr>
              <a:t>‹#›</a:t>
            </a:fld>
            <a:endParaRPr lang="ja-JP" alt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416198321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68120618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501"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502"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503"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504"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505"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506"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507"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4262079193"/>
      </p:ext>
    </p:extLst>
  </p:cSld>
  <p:clrMapOvr>
    <a:masterClrMapping/>
  </p:clrMapOvr>
  <p:transition>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520"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521"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522" name="日付プレースホルダ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5AD77-8C47-4685-89C7-697DA9DE730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23" name="フッター プレースホルダ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24" name="スライド番号プレースホルダ 2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06A6BF-6EB8-40E3-A3A5-34CAEABBB092}"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8153635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526" name="タイトル 1"/>
          <p:cNvSpPr>
            <a:spLocks noGrp="1"/>
          </p:cNvSpPr>
          <p:nvPr>
            <p:ph type="title"/>
          </p:nvPr>
        </p:nvSpPr>
        <p:spPr/>
        <p:txBody>
          <a:bodyPr/>
          <a:lstStyle/>
          <a:p>
            <a:r>
              <a:rPr lang="ja-JP" altLang="en-US"/>
              <a:t>マスタ タイトルの書式設定</a:t>
            </a:r>
            <a:endParaRPr lang="en-US"/>
          </a:p>
        </p:txBody>
      </p:sp>
      <p:sp>
        <p:nvSpPr>
          <p:cNvPr id="1527"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28"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9912E8-24BD-4124-A30A-3AE8237C2493}"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29"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30"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6BC986-8573-4CB6-88B5-EB50399B64A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4535606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53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53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534"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D74CAF-17F6-464C-B93E-6B04A272D37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35" name="フッター プレースホルダ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36"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F0E9A-D462-4346-8BA7-654576A863B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892492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538"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539"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40"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41"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66567-AE27-462E-8407-75FE29988137}"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42"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43"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96799-2369-48F1-8D1A-C4ED3BF2545F}"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3012970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545"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546"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547"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548"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49"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50"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D15D1-2686-4A7B-A0ED-AE0F4894BB7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51"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52"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72B4E-A9B5-426A-AE62-7E16A29097F3}"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0285670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554"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555"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1948AA-56AA-4920-AAA6-C67AA8EE40E2}"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56"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57"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B322D3-EE42-45A6-B399-76AA88653454}"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6262476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559"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466A0-302D-403D-94AE-D27F8CD2D2D8}"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60"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61"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79811C-638D-4734-AB14-27C76B8E71C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40712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103"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104"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05" name="日付プレースホルダ 9"/>
          <p:cNvSpPr>
            <a:spLocks noGrp="1"/>
          </p:cNvSpPr>
          <p:nvPr>
            <p:ph type="dt" sz="half" idx="10"/>
          </p:nvPr>
        </p:nvSpPr>
        <p:spPr/>
        <p:txBody>
          <a:bodyPr/>
          <a:lstStyle>
            <a:lvl1pPr>
              <a:defRPr/>
            </a:lvl1pPr>
          </a:lstStyle>
          <a:p>
            <a:pPr>
              <a:defRPr/>
            </a:pPr>
            <a:fld id="{BD9515AB-F904-4E68-9545-67787A8CFB4B}" type="datetime1">
              <a:rPr lang="ja-JP" altLang="en-US" smtClean="0"/>
              <a:pPr>
                <a:defRPr/>
              </a:pPr>
              <a:t>2020/3/23</a:t>
            </a:fld>
            <a:endParaRPr lang="ja-JP" altLang="en-US" dirty="0"/>
          </a:p>
        </p:txBody>
      </p:sp>
      <p:sp>
        <p:nvSpPr>
          <p:cNvPr id="1106"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07" name="スライド番号プレースホルダ 17"/>
          <p:cNvSpPr>
            <a:spLocks noGrp="1"/>
          </p:cNvSpPr>
          <p:nvPr>
            <p:ph type="sldNum" sz="quarter" idx="12"/>
          </p:nvPr>
        </p:nvSpPr>
        <p:spPr/>
        <p:txBody>
          <a:bodyPr/>
          <a:lstStyle>
            <a:lvl1pPr>
              <a:defRPr/>
            </a:lvl1pPr>
          </a:lstStyle>
          <a:p>
            <a:pPr>
              <a:defRPr/>
            </a:pPr>
            <a:fld id="{DE54A8A6-DBB9-47FA-92EC-9B7E59ED40DE}" type="slidenum">
              <a:rPr lang="ja-JP" altLang="en-US"/>
              <a:pPr>
                <a:defRPr/>
              </a:pPr>
              <a:t>‹#›</a:t>
            </a:fld>
            <a:endParaRPr lang="ja-JP" alt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563"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564"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565"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66"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894814-27E3-437E-AC83-BC739A39AE86}"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67"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68"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554A1-080D-4BE2-9C6C-6B32AD3DC986}"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2842568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570"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571"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572"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73"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74"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575"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576"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577" name="日付プレースホルダ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E2873-D857-496D-BF3A-9EF4E254AFB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78" name="フッター プレースホルダ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79" name="スライド番号プレースホルダ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42225F-09DC-4610-84DC-5AFE6EC63D4D}"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6748500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581" name="タイトル 1"/>
          <p:cNvSpPr>
            <a:spLocks noGrp="1"/>
          </p:cNvSpPr>
          <p:nvPr>
            <p:ph type="title"/>
          </p:nvPr>
        </p:nvSpPr>
        <p:spPr/>
        <p:txBody>
          <a:bodyPr/>
          <a:lstStyle/>
          <a:p>
            <a:r>
              <a:rPr lang="ja-JP" altLang="en-US"/>
              <a:t>マスタ タイトルの書式設定</a:t>
            </a:r>
            <a:endParaRPr lang="en-US"/>
          </a:p>
        </p:txBody>
      </p:sp>
      <p:sp>
        <p:nvSpPr>
          <p:cNvPr id="1582"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83"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E4A978-151E-4E85-AD81-88906B7E350A}"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84"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85"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4895E3-6EA7-4150-A027-8110B2EDA6CC}"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9330348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587"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588"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89"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515AB-F904-4E68-9545-67787A8CFB4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90"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91"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54A8A6-DBB9-47FA-92EC-9B7E59ED40DE}"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8325926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28187103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883402413"/>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40763107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097389672"/>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073459483"/>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9708851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384325094"/>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01762482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547883878"/>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57815731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815305239"/>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60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605"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60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607"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608"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609"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610"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69769545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042" name="タイトル 1"/>
          <p:cNvSpPr>
            <a:spLocks noGrp="1"/>
          </p:cNvSpPr>
          <p:nvPr>
            <p:ph type="title"/>
          </p:nvPr>
        </p:nvSpPr>
        <p:spPr/>
        <p:txBody>
          <a:bodyPr/>
          <a:lstStyle/>
          <a:p>
            <a:r>
              <a:rPr lang="ja-JP" altLang="en-US"/>
              <a:t>マスタ タイトルの書式設定</a:t>
            </a:r>
            <a:endParaRPr lang="en-US"/>
          </a:p>
        </p:txBody>
      </p:sp>
      <p:sp>
        <p:nvSpPr>
          <p:cNvPr id="104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44" name="日付プレースホルダ 9"/>
          <p:cNvSpPr>
            <a:spLocks noGrp="1"/>
          </p:cNvSpPr>
          <p:nvPr>
            <p:ph type="dt" sz="half" idx="10"/>
          </p:nvPr>
        </p:nvSpPr>
        <p:spPr/>
        <p:txBody>
          <a:bodyPr/>
          <a:lstStyle>
            <a:lvl1pPr>
              <a:defRPr/>
            </a:lvl1pPr>
          </a:lstStyle>
          <a:p>
            <a:pPr>
              <a:defRPr/>
            </a:pPr>
            <a:fld id="{679912E8-24BD-4124-A30A-3AE8237C2493}" type="datetime1">
              <a:rPr lang="ja-JP" altLang="en-US" smtClean="0"/>
              <a:pPr>
                <a:defRPr/>
              </a:pPr>
              <a:t>2020/3/23</a:t>
            </a:fld>
            <a:endParaRPr lang="ja-JP" altLang="en-US" dirty="0"/>
          </a:p>
        </p:txBody>
      </p:sp>
      <p:sp>
        <p:nvSpPr>
          <p:cNvPr id="1045"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46" name="スライド番号プレースホルダ 17"/>
          <p:cNvSpPr>
            <a:spLocks noGrp="1"/>
          </p:cNvSpPr>
          <p:nvPr>
            <p:ph type="sldNum" sz="quarter" idx="12"/>
          </p:nvPr>
        </p:nvSpPr>
        <p:spPr/>
        <p:txBody>
          <a:bodyPr/>
          <a:lstStyle>
            <a:lvl1pPr>
              <a:defRPr/>
            </a:lvl1pPr>
          </a:lstStyle>
          <a:p>
            <a:pPr>
              <a:defRPr/>
            </a:pPr>
            <a:fld id="{866BC986-8573-4CB6-88B5-EB50399B64A0}" type="slidenum">
              <a:rPr lang="ja-JP" altLang="en-US"/>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119"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2020/3/23</a:t>
            </a:fld>
            <a:endParaRPr lang="ja-JP" altLang="en-US">
              <a:solidFill>
                <a:prstClr val="black">
                  <a:tint val="75000"/>
                </a:prstClr>
              </a:solidFill>
            </a:endParaRPr>
          </a:p>
        </p:txBody>
      </p:sp>
      <p:sp>
        <p:nvSpPr>
          <p:cNvPr id="1120"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21"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122"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123"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124"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125"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841356428"/>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133"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134"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1135" name="日付プレースホルダ 3"/>
          <p:cNvSpPr>
            <a:spLocks noGrp="1"/>
          </p:cNvSpPr>
          <p:nvPr>
            <p:ph type="dt" sz="half" idx="10"/>
          </p:nvPr>
        </p:nvSpPr>
        <p:spPr/>
        <p:txBody>
          <a:bodyPr/>
          <a:lstStyle>
            <a:lvl1pPr>
              <a:defRPr/>
            </a:lvl1pPr>
          </a:lstStyle>
          <a:p>
            <a:pPr>
              <a:defRPr/>
            </a:pPr>
            <a:fld id="{D35CF5F9-4E21-4FBF-B41F-2ADA355327FB}"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13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37" name="スライド番号プレースホルダ 5"/>
          <p:cNvSpPr>
            <a:spLocks noGrp="1"/>
          </p:cNvSpPr>
          <p:nvPr>
            <p:ph type="sldNum" sz="quarter" idx="12"/>
          </p:nvPr>
        </p:nvSpPr>
        <p:spPr/>
        <p:txBody>
          <a:bodyPr/>
          <a:lstStyle>
            <a:lvl1pPr>
              <a:defRPr/>
            </a:lvl1pPr>
          </a:lstStyle>
          <a:p>
            <a:pPr>
              <a:defRPr/>
            </a:pPr>
            <a:fld id="{3EEC8D5B-2AC9-44FC-989F-897E4327DA43}"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139" name="タイトル 1"/>
          <p:cNvSpPr>
            <a:spLocks noGrp="1"/>
          </p:cNvSpPr>
          <p:nvPr>
            <p:ph type="title"/>
          </p:nvPr>
        </p:nvSpPr>
        <p:spPr/>
        <p:txBody>
          <a:bodyPr/>
          <a:lstStyle/>
          <a:p>
            <a:r>
              <a:rPr lang="ja-JP" altLang="en-US"/>
              <a:t>マスタ タイトルの書式設定</a:t>
            </a:r>
          </a:p>
        </p:txBody>
      </p:sp>
      <p:sp>
        <p:nvSpPr>
          <p:cNvPr id="1140"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1" name="日付プレースホルダ 3"/>
          <p:cNvSpPr>
            <a:spLocks noGrp="1"/>
          </p:cNvSpPr>
          <p:nvPr>
            <p:ph type="dt" sz="half" idx="10"/>
          </p:nvPr>
        </p:nvSpPr>
        <p:spPr/>
        <p:txBody>
          <a:bodyPr/>
          <a:lstStyle>
            <a:lvl1pPr>
              <a:defRPr/>
            </a:lvl1pPr>
          </a:lstStyle>
          <a:p>
            <a:pPr>
              <a:defRPr/>
            </a:pPr>
            <a:fld id="{E005C98A-C56C-4706-A742-4C5F21C18B4F}"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142"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43" name="スライド番号プレースホルダ 5"/>
          <p:cNvSpPr>
            <a:spLocks noGrp="1"/>
          </p:cNvSpPr>
          <p:nvPr>
            <p:ph type="sldNum" sz="quarter" idx="12"/>
          </p:nvPr>
        </p:nvSpPr>
        <p:spPr/>
        <p:txBody>
          <a:bodyPr/>
          <a:lstStyle>
            <a:lvl1pPr>
              <a:defRPr/>
            </a:lvl1pPr>
          </a:lstStyle>
          <a:p>
            <a:pPr>
              <a:defRPr/>
            </a:pPr>
            <a:fld id="{C2BD6623-7072-475F-BA73-F6FCF5AFCA9C}"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145"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146"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1147" name="日付プレースホルダ 3"/>
          <p:cNvSpPr>
            <a:spLocks noGrp="1"/>
          </p:cNvSpPr>
          <p:nvPr>
            <p:ph type="dt" sz="half" idx="10"/>
          </p:nvPr>
        </p:nvSpPr>
        <p:spPr/>
        <p:txBody>
          <a:bodyPr/>
          <a:lstStyle>
            <a:lvl1pPr>
              <a:defRPr/>
            </a:lvl1pPr>
          </a:lstStyle>
          <a:p>
            <a:pPr>
              <a:defRPr/>
            </a:pPr>
            <a:fld id="{40F50605-D832-4C01-88C7-50BC47B63DF2}"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14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49" name="スライド番号プレースホルダ 5"/>
          <p:cNvSpPr>
            <a:spLocks noGrp="1"/>
          </p:cNvSpPr>
          <p:nvPr>
            <p:ph type="sldNum" sz="quarter" idx="12"/>
          </p:nvPr>
        </p:nvSpPr>
        <p:spPr/>
        <p:txBody>
          <a:bodyPr/>
          <a:lstStyle>
            <a:lvl1pPr>
              <a:defRPr/>
            </a:lvl1pPr>
          </a:lstStyle>
          <a:p>
            <a:pPr>
              <a:defRPr/>
            </a:pPr>
            <a:fld id="{D81B25B9-FBB0-4650-8DDF-06459E13CB7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151" name="タイトル 1"/>
          <p:cNvSpPr>
            <a:spLocks noGrp="1"/>
          </p:cNvSpPr>
          <p:nvPr>
            <p:ph type="title"/>
          </p:nvPr>
        </p:nvSpPr>
        <p:spPr/>
        <p:txBody>
          <a:bodyPr/>
          <a:lstStyle/>
          <a:p>
            <a:r>
              <a:rPr lang="ja-JP" altLang="en-US"/>
              <a:t>マスタ タイトルの書式設定</a:t>
            </a:r>
          </a:p>
        </p:txBody>
      </p:sp>
      <p:sp>
        <p:nvSpPr>
          <p:cNvPr id="1152"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3"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4" name="日付プレースホルダ 3"/>
          <p:cNvSpPr>
            <a:spLocks noGrp="1"/>
          </p:cNvSpPr>
          <p:nvPr>
            <p:ph type="dt" sz="half" idx="10"/>
          </p:nvPr>
        </p:nvSpPr>
        <p:spPr/>
        <p:txBody>
          <a:bodyPr/>
          <a:lstStyle>
            <a:lvl1pPr>
              <a:defRPr/>
            </a:lvl1pPr>
          </a:lstStyle>
          <a:p>
            <a:pPr>
              <a:defRPr/>
            </a:pPr>
            <a:fld id="{E13CB7A9-1404-4E56-97A2-28F95B0A69CD}"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15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56" name="スライド番号プレースホルダ 5"/>
          <p:cNvSpPr>
            <a:spLocks noGrp="1"/>
          </p:cNvSpPr>
          <p:nvPr>
            <p:ph type="sldNum" sz="quarter" idx="12"/>
          </p:nvPr>
        </p:nvSpPr>
        <p:spPr/>
        <p:txBody>
          <a:bodyPr/>
          <a:lstStyle>
            <a:lvl1pPr>
              <a:defRPr/>
            </a:lvl1pPr>
          </a:lstStyle>
          <a:p>
            <a:pPr>
              <a:defRPr/>
            </a:pPr>
            <a:fld id="{A03441B1-3D33-4288-BBCE-B2FEC0A3D8F1}"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158" name="タイトル 1"/>
          <p:cNvSpPr>
            <a:spLocks noGrp="1"/>
          </p:cNvSpPr>
          <p:nvPr>
            <p:ph type="title"/>
          </p:nvPr>
        </p:nvSpPr>
        <p:spPr/>
        <p:txBody>
          <a:bodyPr/>
          <a:lstStyle>
            <a:lvl1pPr>
              <a:defRPr/>
            </a:lvl1pPr>
          </a:lstStyle>
          <a:p>
            <a:r>
              <a:rPr lang="ja-JP" altLang="en-US"/>
              <a:t>マスタ タイトルの書式設定</a:t>
            </a:r>
          </a:p>
        </p:txBody>
      </p:sp>
      <p:sp>
        <p:nvSpPr>
          <p:cNvPr id="1159"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60"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1"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62"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3" name="日付プレースホルダ 3"/>
          <p:cNvSpPr>
            <a:spLocks noGrp="1"/>
          </p:cNvSpPr>
          <p:nvPr>
            <p:ph type="dt" sz="half" idx="10"/>
          </p:nvPr>
        </p:nvSpPr>
        <p:spPr/>
        <p:txBody>
          <a:bodyPr/>
          <a:lstStyle>
            <a:lvl1pPr>
              <a:defRPr/>
            </a:lvl1pPr>
          </a:lstStyle>
          <a:p>
            <a:pPr>
              <a:defRPr/>
            </a:pPr>
            <a:fld id="{2DD90686-69D9-43D2-99BA-6CF93F8A3375}"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16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65" name="スライド番号プレースホルダ 5"/>
          <p:cNvSpPr>
            <a:spLocks noGrp="1"/>
          </p:cNvSpPr>
          <p:nvPr>
            <p:ph type="sldNum" sz="quarter" idx="12"/>
          </p:nvPr>
        </p:nvSpPr>
        <p:spPr/>
        <p:txBody>
          <a:bodyPr/>
          <a:lstStyle>
            <a:lvl1pPr>
              <a:defRPr/>
            </a:lvl1pPr>
          </a:lstStyle>
          <a:p>
            <a:pPr>
              <a:defRPr/>
            </a:pPr>
            <a:fld id="{E99F5E17-962D-429E-9711-E132D684E910}"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167" name="タイトル 1"/>
          <p:cNvSpPr>
            <a:spLocks noGrp="1"/>
          </p:cNvSpPr>
          <p:nvPr>
            <p:ph type="title"/>
          </p:nvPr>
        </p:nvSpPr>
        <p:spPr/>
        <p:txBody>
          <a:bodyPr/>
          <a:lstStyle/>
          <a:p>
            <a:r>
              <a:rPr lang="ja-JP" altLang="en-US"/>
              <a:t>マスタ タイトルの書式設定</a:t>
            </a:r>
          </a:p>
        </p:txBody>
      </p:sp>
      <p:sp>
        <p:nvSpPr>
          <p:cNvPr id="1168" name="日付プレースホルダ 3"/>
          <p:cNvSpPr>
            <a:spLocks noGrp="1"/>
          </p:cNvSpPr>
          <p:nvPr>
            <p:ph type="dt" sz="half" idx="10"/>
          </p:nvPr>
        </p:nvSpPr>
        <p:spPr/>
        <p:txBody>
          <a:bodyPr/>
          <a:lstStyle>
            <a:lvl1pPr>
              <a:defRPr/>
            </a:lvl1pPr>
          </a:lstStyle>
          <a:p>
            <a:pPr>
              <a:defRPr/>
            </a:pPr>
            <a:fld id="{284B8860-8CF7-4FA9-B4D0-6D6ED2593083}"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169"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70" name="スライド番号プレースホルダ 5"/>
          <p:cNvSpPr>
            <a:spLocks noGrp="1"/>
          </p:cNvSpPr>
          <p:nvPr>
            <p:ph type="sldNum" sz="quarter" idx="12"/>
          </p:nvPr>
        </p:nvSpPr>
        <p:spPr/>
        <p:txBody>
          <a:bodyPr/>
          <a:lstStyle>
            <a:lvl1pPr>
              <a:defRPr/>
            </a:lvl1pPr>
          </a:lstStyle>
          <a:p>
            <a:pPr>
              <a:defRPr/>
            </a:pPr>
            <a:fld id="{3C3F0392-BDA0-472D-AC30-E5359E34ECD2}"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172" name="日付プレースホルダ 3"/>
          <p:cNvSpPr>
            <a:spLocks noGrp="1"/>
          </p:cNvSpPr>
          <p:nvPr>
            <p:ph type="dt" sz="half" idx="10"/>
          </p:nvPr>
        </p:nvSpPr>
        <p:spPr/>
        <p:txBody>
          <a:bodyPr/>
          <a:lstStyle>
            <a:lvl1pPr>
              <a:defRPr/>
            </a:lvl1pPr>
          </a:lstStyle>
          <a:p>
            <a:pPr>
              <a:defRPr/>
            </a:pPr>
            <a:fld id="{E20A8B36-7D3A-42D0-A8F2-5833732E0FA6}"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17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74" name="スライド番号プレースホルダ 5"/>
          <p:cNvSpPr>
            <a:spLocks noGrp="1"/>
          </p:cNvSpPr>
          <p:nvPr>
            <p:ph type="sldNum" sz="quarter" idx="12"/>
          </p:nvPr>
        </p:nvSpPr>
        <p:spPr/>
        <p:txBody>
          <a:bodyPr/>
          <a:lstStyle>
            <a:lvl1pPr>
              <a:defRPr/>
            </a:lvl1pPr>
          </a:lstStyle>
          <a:p>
            <a:pPr>
              <a:defRPr/>
            </a:pPr>
            <a:fld id="{B147FC9C-95C1-4671-BF6E-52D14AFDDEC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048"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049"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050" name="日付プレースホルダ 3"/>
          <p:cNvSpPr>
            <a:spLocks noGrp="1"/>
          </p:cNvSpPr>
          <p:nvPr>
            <p:ph type="dt" sz="half" idx="10"/>
          </p:nvPr>
        </p:nvSpPr>
        <p:spPr/>
        <p:txBody>
          <a:bodyPr/>
          <a:lstStyle>
            <a:lvl1pPr>
              <a:defRPr/>
            </a:lvl1pPr>
          </a:lstStyle>
          <a:p>
            <a:pPr>
              <a:defRPr/>
            </a:pPr>
            <a:fld id="{91D74CAF-17F6-464C-B93E-6B04A272D37F}" type="datetime1">
              <a:rPr lang="ja-JP" altLang="en-US" smtClean="0"/>
              <a:pPr>
                <a:defRPr/>
              </a:pPr>
              <a:t>2020/3/23</a:t>
            </a:fld>
            <a:endParaRPr lang="ja-JP" altLang="en-US" dirty="0"/>
          </a:p>
        </p:txBody>
      </p:sp>
      <p:sp>
        <p:nvSpPr>
          <p:cNvPr id="1051"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1052" name="スライド番号プレースホルダ 5"/>
          <p:cNvSpPr>
            <a:spLocks noGrp="1"/>
          </p:cNvSpPr>
          <p:nvPr>
            <p:ph type="sldNum" sz="quarter" idx="12"/>
          </p:nvPr>
        </p:nvSpPr>
        <p:spPr/>
        <p:txBody>
          <a:bodyPr/>
          <a:lstStyle>
            <a:lvl1pPr>
              <a:defRPr/>
            </a:lvl1pPr>
          </a:lstStyle>
          <a:p>
            <a:pPr>
              <a:defRPr/>
            </a:pPr>
            <a:fld id="{04AF0E9A-D462-4346-8BA7-654576A863BB}" type="slidenum">
              <a:rPr lang="ja-JP" altLang="en-US"/>
              <a:pPr>
                <a:defRPr/>
              </a:pPr>
              <a:t>‹#›</a:t>
            </a:fld>
            <a:endParaRPr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176"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177"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8"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79" name="日付プレースホルダ 3"/>
          <p:cNvSpPr>
            <a:spLocks noGrp="1"/>
          </p:cNvSpPr>
          <p:nvPr>
            <p:ph type="dt" sz="half" idx="10"/>
          </p:nvPr>
        </p:nvSpPr>
        <p:spPr/>
        <p:txBody>
          <a:bodyPr/>
          <a:lstStyle>
            <a:lvl1pPr>
              <a:defRPr/>
            </a:lvl1pPr>
          </a:lstStyle>
          <a:p>
            <a:pPr>
              <a:defRPr/>
            </a:pPr>
            <a:fld id="{BC64A0AF-59D2-4C4E-B54D-08243131EE0F}"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180"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81" name="スライド番号プレースホルダ 5"/>
          <p:cNvSpPr>
            <a:spLocks noGrp="1"/>
          </p:cNvSpPr>
          <p:nvPr>
            <p:ph type="sldNum" sz="quarter" idx="12"/>
          </p:nvPr>
        </p:nvSpPr>
        <p:spPr/>
        <p:txBody>
          <a:bodyPr/>
          <a:lstStyle>
            <a:lvl1pPr>
              <a:defRPr/>
            </a:lvl1pPr>
          </a:lstStyle>
          <a:p>
            <a:pPr>
              <a:defRPr/>
            </a:pPr>
            <a:fld id="{581B35F0-F691-4782-994F-D7D5798CA67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183"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184"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185"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86" name="日付プレースホルダ 3"/>
          <p:cNvSpPr>
            <a:spLocks noGrp="1"/>
          </p:cNvSpPr>
          <p:nvPr>
            <p:ph type="dt" sz="half" idx="10"/>
          </p:nvPr>
        </p:nvSpPr>
        <p:spPr/>
        <p:txBody>
          <a:bodyPr/>
          <a:lstStyle>
            <a:lvl1pPr>
              <a:defRPr/>
            </a:lvl1pPr>
          </a:lstStyle>
          <a:p>
            <a:pPr>
              <a:defRPr/>
            </a:pPr>
            <a:fld id="{7AF2AC11-10A5-4BD1-849A-27B6D311102A}"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18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88" name="スライド番号プレースホルダ 5"/>
          <p:cNvSpPr>
            <a:spLocks noGrp="1"/>
          </p:cNvSpPr>
          <p:nvPr>
            <p:ph type="sldNum" sz="quarter" idx="12"/>
          </p:nvPr>
        </p:nvSpPr>
        <p:spPr/>
        <p:txBody>
          <a:bodyPr/>
          <a:lstStyle>
            <a:lvl1pPr>
              <a:defRPr/>
            </a:lvl1pPr>
          </a:lstStyle>
          <a:p>
            <a:pPr>
              <a:defRPr/>
            </a:pPr>
            <a:fld id="{ADB1663A-A377-4CB2-9A6C-27CD60E36751}"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190" name="タイトル 1"/>
          <p:cNvSpPr>
            <a:spLocks noGrp="1"/>
          </p:cNvSpPr>
          <p:nvPr>
            <p:ph type="title"/>
          </p:nvPr>
        </p:nvSpPr>
        <p:spPr/>
        <p:txBody>
          <a:bodyPr/>
          <a:lstStyle/>
          <a:p>
            <a:r>
              <a:rPr lang="ja-JP" altLang="en-US"/>
              <a:t>マスタ タイトルの書式設定</a:t>
            </a:r>
          </a:p>
        </p:txBody>
      </p:sp>
      <p:sp>
        <p:nvSpPr>
          <p:cNvPr id="1191"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92" name="日付プレースホルダ 3"/>
          <p:cNvSpPr>
            <a:spLocks noGrp="1"/>
          </p:cNvSpPr>
          <p:nvPr>
            <p:ph type="dt" sz="half" idx="10"/>
          </p:nvPr>
        </p:nvSpPr>
        <p:spPr/>
        <p:txBody>
          <a:bodyPr/>
          <a:lstStyle>
            <a:lvl1pPr>
              <a:defRPr/>
            </a:lvl1pPr>
          </a:lstStyle>
          <a:p>
            <a:pPr>
              <a:defRPr/>
            </a:pPr>
            <a:fld id="{C1AB7EEC-11F6-4124-80BE-D98F6EADA4C9}"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19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94" name="スライド番号プレースホルダ 5"/>
          <p:cNvSpPr>
            <a:spLocks noGrp="1"/>
          </p:cNvSpPr>
          <p:nvPr>
            <p:ph type="sldNum" sz="quarter" idx="12"/>
          </p:nvPr>
        </p:nvSpPr>
        <p:spPr/>
        <p:txBody>
          <a:bodyPr/>
          <a:lstStyle>
            <a:lvl1pPr>
              <a:defRPr/>
            </a:lvl1pPr>
          </a:lstStyle>
          <a:p>
            <a:pPr>
              <a:defRPr/>
            </a:pPr>
            <a:fld id="{407B2477-C15F-48B3-B365-BDBB39C05325}"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196"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197"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98" name="日付プレースホルダ 3"/>
          <p:cNvSpPr>
            <a:spLocks noGrp="1"/>
          </p:cNvSpPr>
          <p:nvPr>
            <p:ph type="dt" sz="half" idx="10"/>
          </p:nvPr>
        </p:nvSpPr>
        <p:spPr/>
        <p:txBody>
          <a:bodyPr/>
          <a:lstStyle>
            <a:lvl1pPr>
              <a:defRPr/>
            </a:lvl1pPr>
          </a:lstStyle>
          <a:p>
            <a:pPr>
              <a:defRPr/>
            </a:pPr>
            <a:fld id="{9AC3BE1D-8289-4301-990B-E9DD47EDEC61}"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199"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00" name="スライド番号プレースホルダ 5"/>
          <p:cNvSpPr>
            <a:spLocks noGrp="1"/>
          </p:cNvSpPr>
          <p:nvPr>
            <p:ph type="sldNum" sz="quarter" idx="12"/>
          </p:nvPr>
        </p:nvSpPr>
        <p:spPr/>
        <p:txBody>
          <a:bodyPr/>
          <a:lstStyle>
            <a:lvl1pPr>
              <a:defRPr/>
            </a:lvl1pPr>
          </a:lstStyle>
          <a:p>
            <a:pPr>
              <a:defRPr/>
            </a:pPr>
            <a:fld id="{F79EC0E0-017A-437D-9D9D-6B4F3FC058BF}"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0" name=""/>
        <p:cNvGrpSpPr/>
        <p:nvPr/>
      </p:nvGrpSpPr>
      <p:grpSpPr>
        <a:xfrm>
          <a:off x="0" y="0"/>
          <a:ext cx="0" cy="0"/>
          <a:chOff x="0" y="0"/>
          <a:chExt cx="0" cy="0"/>
        </a:xfrm>
      </p:grpSpPr>
      <p:sp>
        <p:nvSpPr>
          <p:cNvPr id="1202"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94682145"/>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dgm">
  <p:cSld name="タイトルと、図表または組織図">
    <p:spTree>
      <p:nvGrpSpPr>
        <p:cNvPr id="0" name=""/>
        <p:cNvGrpSpPr/>
        <p:nvPr/>
      </p:nvGrpSpPr>
      <p:grpSpPr>
        <a:xfrm>
          <a:off x="0" y="0"/>
          <a:ext cx="0" cy="0"/>
          <a:chOff x="0" y="0"/>
          <a:chExt cx="0" cy="0"/>
        </a:xfrm>
      </p:grpSpPr>
      <p:sp>
        <p:nvSpPr>
          <p:cNvPr id="1204" name="タイトル 1"/>
          <p:cNvSpPr>
            <a:spLocks noGrp="1"/>
          </p:cNvSpPr>
          <p:nvPr>
            <p:ph type="title"/>
          </p:nvPr>
        </p:nvSpPr>
        <p:spPr>
          <a:xfrm>
            <a:off x="609600" y="304800"/>
            <a:ext cx="7772400" cy="1143000"/>
          </a:xfrm>
        </p:spPr>
        <p:txBody>
          <a:bodyPr/>
          <a:lstStyle/>
          <a:p>
            <a:r>
              <a:rPr lang="ja-JP" altLang="en-US"/>
              <a:t>マスタ タイトルの書式設定</a:t>
            </a:r>
          </a:p>
        </p:txBody>
      </p:sp>
      <p:sp>
        <p:nvSpPr>
          <p:cNvPr id="1205" name="SmartArt プレースホルダ 2"/>
          <p:cNvSpPr>
            <a:spLocks noGrp="1"/>
          </p:cNvSpPr>
          <p:nvPr>
            <p:ph type="dgm" idx="1"/>
          </p:nvPr>
        </p:nvSpPr>
        <p:spPr>
          <a:xfrm>
            <a:off x="838200" y="1905000"/>
            <a:ext cx="7772400" cy="4114800"/>
          </a:xfrm>
        </p:spPr>
        <p:txBody>
          <a:bodyPr/>
          <a:lstStyle/>
          <a:p>
            <a:pPr lvl="0"/>
            <a:endParaRPr lang="ja-JP" altLang="en-US" noProof="0"/>
          </a:p>
        </p:txBody>
      </p:sp>
      <p:sp>
        <p:nvSpPr>
          <p:cNvPr id="1206" name="Rectangle 65"/>
          <p:cNvSpPr>
            <a:spLocks noGrp="1" noChangeArrowheads="1"/>
          </p:cNvSpPr>
          <p:nvPr>
            <p:ph type="dt" sz="half" idx="10"/>
          </p:nvPr>
        </p:nvSpPr>
        <p:spPr/>
        <p:txBody>
          <a:bodyPr/>
          <a:lstStyle>
            <a:lvl1pPr>
              <a:defRPr>
                <a:solidFill>
                  <a:prstClr val="white">
                    <a:tint val="75000"/>
                  </a:prstClr>
                </a:solidFill>
              </a:defRPr>
            </a:lvl1pPr>
          </a:lstStyle>
          <a:p>
            <a:pPr>
              <a:defRPr/>
            </a:pPr>
            <a:fld id="{F28F3FBB-CBFA-48C4-BC3E-1E6D06DD7D59}" type="datetime1">
              <a:rPr lang="ja-JP" altLang="en-US"/>
              <a:pPr>
                <a:defRPr/>
              </a:pPr>
              <a:t>2020/3/23</a:t>
            </a:fld>
            <a:endParaRPr lang="en-US" altLang="ja-JP"/>
          </a:p>
        </p:txBody>
      </p:sp>
      <p:sp>
        <p:nvSpPr>
          <p:cNvPr id="1207" name="Rectangle 66"/>
          <p:cNvSpPr>
            <a:spLocks noGrp="1" noChangeArrowheads="1"/>
          </p:cNvSpPr>
          <p:nvPr>
            <p:ph type="ftr" sz="quarter" idx="11"/>
          </p:nvPr>
        </p:nvSpPr>
        <p:spPr/>
        <p:txBody>
          <a:bodyPr/>
          <a:lstStyle>
            <a:lvl1pPr>
              <a:defRPr>
                <a:solidFill>
                  <a:prstClr val="white">
                    <a:tint val="75000"/>
                  </a:prstClr>
                </a:solidFill>
              </a:defRPr>
            </a:lvl1pPr>
          </a:lstStyle>
          <a:p>
            <a:pPr>
              <a:defRPr/>
            </a:pPr>
            <a:endParaRPr lang="en-US" altLang="ja-JP"/>
          </a:p>
        </p:txBody>
      </p:sp>
      <p:sp>
        <p:nvSpPr>
          <p:cNvPr id="1208" name="Rectangle 67"/>
          <p:cNvSpPr>
            <a:spLocks noGrp="1" noChangeArrowheads="1"/>
          </p:cNvSpPr>
          <p:nvPr>
            <p:ph type="sldNum" sz="quarter" idx="12"/>
          </p:nvPr>
        </p:nvSpPr>
        <p:spPr/>
        <p:txBody>
          <a:bodyPr/>
          <a:lstStyle>
            <a:lvl1pPr>
              <a:defRPr/>
            </a:lvl1pPr>
          </a:lstStyle>
          <a:p>
            <a:pPr>
              <a:defRPr/>
            </a:pPr>
            <a:fld id="{37064731-74C8-46EC-8C07-936AF28A9BD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20380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spTree>
      <p:nvGrpSpPr>
        <p:cNvPr id="0" name=""/>
        <p:cNvGrpSpPr/>
        <p:nvPr/>
      </p:nvGrpSpPr>
      <p:grpSpPr>
        <a:xfrm>
          <a:off x="0" y="0"/>
          <a:ext cx="0" cy="0"/>
          <a:chOff x="0" y="0"/>
          <a:chExt cx="0" cy="0"/>
        </a:xfrm>
      </p:grpSpPr>
      <p:sp>
        <p:nvSpPr>
          <p:cNvPr id="1210" name="正方形/長方形 11"/>
          <p:cNvSpPr/>
          <p:nvPr/>
        </p:nvSpPr>
        <p:spPr>
          <a:xfrm>
            <a:off x="0" y="0"/>
            <a:ext cx="9144000"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ja-JP" altLang="en-US">
              <a:solidFill>
                <a:prstClr val="white"/>
              </a:solidFill>
            </a:endParaRPr>
          </a:p>
        </p:txBody>
      </p:sp>
    </p:spTree>
    <p:extLst>
      <p:ext uri="{BB962C8B-B14F-4D97-AF65-F5344CB8AC3E}">
        <p14:creationId xmlns:p14="http://schemas.microsoft.com/office/powerpoint/2010/main" val="838322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77365524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054"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055"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56"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57" name="日付プレースホルダ 9"/>
          <p:cNvSpPr>
            <a:spLocks noGrp="1"/>
          </p:cNvSpPr>
          <p:nvPr>
            <p:ph type="dt" sz="half" idx="10"/>
          </p:nvPr>
        </p:nvSpPr>
        <p:spPr/>
        <p:txBody>
          <a:bodyPr/>
          <a:lstStyle>
            <a:lvl1pPr>
              <a:defRPr/>
            </a:lvl1pPr>
          </a:lstStyle>
          <a:p>
            <a:pPr>
              <a:defRPr/>
            </a:pPr>
            <a:fld id="{BAD66567-AE27-462E-8407-75FE29988137}" type="datetime1">
              <a:rPr lang="ja-JP" altLang="en-US" smtClean="0"/>
              <a:pPr>
                <a:defRPr/>
              </a:pPr>
              <a:t>2020/3/23</a:t>
            </a:fld>
            <a:endParaRPr lang="ja-JP" altLang="en-US" dirty="0"/>
          </a:p>
        </p:txBody>
      </p:sp>
      <p:sp>
        <p:nvSpPr>
          <p:cNvPr id="1058"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59" name="スライド番号プレースホルダ 17"/>
          <p:cNvSpPr>
            <a:spLocks noGrp="1"/>
          </p:cNvSpPr>
          <p:nvPr>
            <p:ph type="sldNum" sz="quarter" idx="12"/>
          </p:nvPr>
        </p:nvSpPr>
        <p:spPr/>
        <p:txBody>
          <a:bodyPr/>
          <a:lstStyle>
            <a:lvl1pPr>
              <a:defRPr/>
            </a:lvl1pPr>
          </a:lstStyle>
          <a:p>
            <a:pPr>
              <a:defRPr/>
            </a:pPr>
            <a:fld id="{7A096799-2369-48F1-8D1A-C4ED3BF2545F}" type="slidenum">
              <a:rPr lang="ja-JP" altLang="en-US"/>
              <a:pPr>
                <a:defRPr/>
              </a:pPr>
              <a:t>‹#›</a:t>
            </a:fld>
            <a:endParaRPr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220"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2020/3/23</a:t>
            </a:fld>
            <a:endParaRPr lang="ja-JP" altLang="en-US">
              <a:solidFill>
                <a:prstClr val="black">
                  <a:tint val="75000"/>
                </a:prstClr>
              </a:solidFill>
            </a:endParaRPr>
          </a:p>
        </p:txBody>
      </p:sp>
      <p:sp>
        <p:nvSpPr>
          <p:cNvPr id="1221"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222"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223"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24"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225"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226"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841356428"/>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23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240"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241" name="日付プレースホルダ 29"/>
          <p:cNvSpPr>
            <a:spLocks noGrp="1"/>
          </p:cNvSpPr>
          <p:nvPr>
            <p:ph type="dt" sz="half" idx="10"/>
          </p:nvPr>
        </p:nvSpPr>
        <p:spPr/>
        <p:txBody>
          <a:bodyPr/>
          <a:lstStyle>
            <a:lvl1pPr>
              <a:defRPr/>
            </a:lvl1pPr>
          </a:lstStyle>
          <a:p>
            <a:pPr>
              <a:defRPr/>
            </a:pPr>
            <a:fld id="{5C65AD77-8C47-4685-89C7-697DA9DE730B}" type="datetime1">
              <a:rPr lang="ja-JP" altLang="en-US" smtClean="0"/>
              <a:pPr>
                <a:defRPr/>
              </a:pPr>
              <a:t>2020/3/23</a:t>
            </a:fld>
            <a:endParaRPr lang="ja-JP" altLang="en-US" dirty="0"/>
          </a:p>
        </p:txBody>
      </p:sp>
      <p:sp>
        <p:nvSpPr>
          <p:cNvPr id="1242" name="フッター プレースホルダ 18"/>
          <p:cNvSpPr>
            <a:spLocks noGrp="1"/>
          </p:cNvSpPr>
          <p:nvPr>
            <p:ph type="ftr" sz="quarter" idx="11"/>
          </p:nvPr>
        </p:nvSpPr>
        <p:spPr/>
        <p:txBody>
          <a:bodyPr/>
          <a:lstStyle>
            <a:lvl1pPr>
              <a:defRPr/>
            </a:lvl1pPr>
          </a:lstStyle>
          <a:p>
            <a:pPr>
              <a:defRPr/>
            </a:pPr>
            <a:endParaRPr lang="ja-JP" altLang="en-US" dirty="0"/>
          </a:p>
        </p:txBody>
      </p:sp>
      <p:sp>
        <p:nvSpPr>
          <p:cNvPr id="1243" name="スライド番号プレースホルダ 26"/>
          <p:cNvSpPr>
            <a:spLocks noGrp="1"/>
          </p:cNvSpPr>
          <p:nvPr>
            <p:ph type="sldNum" sz="quarter" idx="12"/>
          </p:nvPr>
        </p:nvSpPr>
        <p:spPr/>
        <p:txBody>
          <a:bodyPr/>
          <a:lstStyle>
            <a:lvl1pPr>
              <a:defRPr/>
            </a:lvl1pPr>
          </a:lstStyle>
          <a:p>
            <a:pPr>
              <a:defRPr/>
            </a:pPr>
            <a:fld id="{3B06A6BF-6EB8-40E3-A3A5-34CAEABBB092}" type="slidenum">
              <a:rPr lang="ja-JP" altLang="en-US"/>
              <a:pPr>
                <a:defRPr/>
              </a:pPr>
              <a:t>‹#›</a:t>
            </a:fld>
            <a:endParaRPr lang="ja-JP"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245" name="タイトル 1"/>
          <p:cNvSpPr>
            <a:spLocks noGrp="1"/>
          </p:cNvSpPr>
          <p:nvPr>
            <p:ph type="title"/>
          </p:nvPr>
        </p:nvSpPr>
        <p:spPr/>
        <p:txBody>
          <a:bodyPr/>
          <a:lstStyle/>
          <a:p>
            <a:r>
              <a:rPr lang="ja-JP" altLang="en-US"/>
              <a:t>マスタ タイトルの書式設定</a:t>
            </a:r>
            <a:endParaRPr lang="en-US"/>
          </a:p>
        </p:txBody>
      </p:sp>
      <p:sp>
        <p:nvSpPr>
          <p:cNvPr id="1246"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47" name="日付プレースホルダ 9"/>
          <p:cNvSpPr>
            <a:spLocks noGrp="1"/>
          </p:cNvSpPr>
          <p:nvPr>
            <p:ph type="dt" sz="half" idx="10"/>
          </p:nvPr>
        </p:nvSpPr>
        <p:spPr/>
        <p:txBody>
          <a:bodyPr/>
          <a:lstStyle>
            <a:lvl1pPr>
              <a:defRPr/>
            </a:lvl1pPr>
          </a:lstStyle>
          <a:p>
            <a:pPr>
              <a:defRPr/>
            </a:pPr>
            <a:fld id="{679912E8-24BD-4124-A30A-3AE8237C2493}" type="datetime1">
              <a:rPr lang="ja-JP" altLang="en-US" smtClean="0"/>
              <a:pPr>
                <a:defRPr/>
              </a:pPr>
              <a:t>2020/3/23</a:t>
            </a:fld>
            <a:endParaRPr lang="ja-JP" altLang="en-US" dirty="0"/>
          </a:p>
        </p:txBody>
      </p:sp>
      <p:sp>
        <p:nvSpPr>
          <p:cNvPr id="1248"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249" name="スライド番号プレースホルダ 17"/>
          <p:cNvSpPr>
            <a:spLocks noGrp="1"/>
          </p:cNvSpPr>
          <p:nvPr>
            <p:ph type="sldNum" sz="quarter" idx="12"/>
          </p:nvPr>
        </p:nvSpPr>
        <p:spPr/>
        <p:txBody>
          <a:bodyPr/>
          <a:lstStyle>
            <a:lvl1pPr>
              <a:defRPr/>
            </a:lvl1pPr>
          </a:lstStyle>
          <a:p>
            <a:pPr>
              <a:defRPr/>
            </a:pPr>
            <a:fld id="{866BC986-8573-4CB6-88B5-EB50399B64A0}" type="slidenum">
              <a:rPr lang="ja-JP" altLang="en-US"/>
              <a:pPr>
                <a:defRPr/>
              </a:pPr>
              <a:t>‹#›</a:t>
            </a:fld>
            <a:endParaRPr lang="ja-JP"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251"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252"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253" name="日付プレースホルダ 3"/>
          <p:cNvSpPr>
            <a:spLocks noGrp="1"/>
          </p:cNvSpPr>
          <p:nvPr>
            <p:ph type="dt" sz="half" idx="10"/>
          </p:nvPr>
        </p:nvSpPr>
        <p:spPr/>
        <p:txBody>
          <a:bodyPr/>
          <a:lstStyle>
            <a:lvl1pPr>
              <a:defRPr/>
            </a:lvl1pPr>
          </a:lstStyle>
          <a:p>
            <a:pPr>
              <a:defRPr/>
            </a:pPr>
            <a:fld id="{91D74CAF-17F6-464C-B93E-6B04A272D37F}" type="datetime1">
              <a:rPr lang="ja-JP" altLang="en-US" smtClean="0"/>
              <a:pPr>
                <a:defRPr/>
              </a:pPr>
              <a:t>2020/3/23</a:t>
            </a:fld>
            <a:endParaRPr lang="ja-JP" altLang="en-US" dirty="0"/>
          </a:p>
        </p:txBody>
      </p:sp>
      <p:sp>
        <p:nvSpPr>
          <p:cNvPr id="125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1255" name="スライド番号プレースホルダ 5"/>
          <p:cNvSpPr>
            <a:spLocks noGrp="1"/>
          </p:cNvSpPr>
          <p:nvPr>
            <p:ph type="sldNum" sz="quarter" idx="12"/>
          </p:nvPr>
        </p:nvSpPr>
        <p:spPr/>
        <p:txBody>
          <a:bodyPr/>
          <a:lstStyle>
            <a:lvl1pPr>
              <a:defRPr/>
            </a:lvl1pPr>
          </a:lstStyle>
          <a:p>
            <a:pPr>
              <a:defRPr/>
            </a:pPr>
            <a:fld id="{04AF0E9A-D462-4346-8BA7-654576A863BB}" type="slidenum">
              <a:rPr lang="ja-JP" altLang="en-US"/>
              <a:pPr>
                <a:defRPr/>
              </a:pPr>
              <a:t>‹#›</a:t>
            </a:fld>
            <a:endParaRPr lang="ja-JP"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257"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258"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59"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60" name="日付プレースホルダ 9"/>
          <p:cNvSpPr>
            <a:spLocks noGrp="1"/>
          </p:cNvSpPr>
          <p:nvPr>
            <p:ph type="dt" sz="half" idx="10"/>
          </p:nvPr>
        </p:nvSpPr>
        <p:spPr/>
        <p:txBody>
          <a:bodyPr/>
          <a:lstStyle>
            <a:lvl1pPr>
              <a:defRPr/>
            </a:lvl1pPr>
          </a:lstStyle>
          <a:p>
            <a:pPr>
              <a:defRPr/>
            </a:pPr>
            <a:fld id="{BAD66567-AE27-462E-8407-75FE29988137}" type="datetime1">
              <a:rPr lang="ja-JP" altLang="en-US" smtClean="0"/>
              <a:pPr>
                <a:defRPr/>
              </a:pPr>
              <a:t>2020/3/23</a:t>
            </a:fld>
            <a:endParaRPr lang="ja-JP" altLang="en-US" dirty="0"/>
          </a:p>
        </p:txBody>
      </p:sp>
      <p:sp>
        <p:nvSpPr>
          <p:cNvPr id="1261"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262" name="スライド番号プレースホルダ 17"/>
          <p:cNvSpPr>
            <a:spLocks noGrp="1"/>
          </p:cNvSpPr>
          <p:nvPr>
            <p:ph type="sldNum" sz="quarter" idx="12"/>
          </p:nvPr>
        </p:nvSpPr>
        <p:spPr/>
        <p:txBody>
          <a:bodyPr/>
          <a:lstStyle>
            <a:lvl1pPr>
              <a:defRPr/>
            </a:lvl1pPr>
          </a:lstStyle>
          <a:p>
            <a:pPr>
              <a:defRPr/>
            </a:pPr>
            <a:fld id="{7A096799-2369-48F1-8D1A-C4ED3BF2545F}"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061"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062"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063"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064"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65"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66" name="日付プレースホルダ 9"/>
          <p:cNvSpPr>
            <a:spLocks noGrp="1"/>
          </p:cNvSpPr>
          <p:nvPr>
            <p:ph type="dt" sz="half" idx="10"/>
          </p:nvPr>
        </p:nvSpPr>
        <p:spPr/>
        <p:txBody>
          <a:bodyPr/>
          <a:lstStyle>
            <a:lvl1pPr>
              <a:defRPr/>
            </a:lvl1pPr>
          </a:lstStyle>
          <a:p>
            <a:pPr>
              <a:defRPr/>
            </a:pPr>
            <a:fld id="{15CD15D1-2686-4A7B-A0ED-AE0F4894BB74}" type="datetime1">
              <a:rPr lang="ja-JP" altLang="en-US" smtClean="0"/>
              <a:pPr>
                <a:defRPr/>
              </a:pPr>
              <a:t>2020/3/23</a:t>
            </a:fld>
            <a:endParaRPr lang="ja-JP" altLang="en-US" dirty="0"/>
          </a:p>
        </p:txBody>
      </p:sp>
      <p:sp>
        <p:nvSpPr>
          <p:cNvPr id="1067"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68" name="スライド番号プレースホルダ 17"/>
          <p:cNvSpPr>
            <a:spLocks noGrp="1"/>
          </p:cNvSpPr>
          <p:nvPr>
            <p:ph type="sldNum" sz="quarter" idx="12"/>
          </p:nvPr>
        </p:nvSpPr>
        <p:spPr/>
        <p:txBody>
          <a:bodyPr/>
          <a:lstStyle>
            <a:lvl1pPr>
              <a:defRPr/>
            </a:lvl1pPr>
          </a:lstStyle>
          <a:p>
            <a:pPr>
              <a:defRPr/>
            </a:pPr>
            <a:fld id="{FAD72B4E-A9B5-426A-AE62-7E16A29097F3}" type="slidenum">
              <a:rPr lang="ja-JP" altLang="en-US"/>
              <a:pPr>
                <a:defRPr/>
              </a:pPr>
              <a:t>‹#›</a:t>
            </a:fld>
            <a:endParaRPr lang="ja-JP"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264"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265"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266"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267"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68"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69" name="日付プレースホルダ 9"/>
          <p:cNvSpPr>
            <a:spLocks noGrp="1"/>
          </p:cNvSpPr>
          <p:nvPr>
            <p:ph type="dt" sz="half" idx="10"/>
          </p:nvPr>
        </p:nvSpPr>
        <p:spPr/>
        <p:txBody>
          <a:bodyPr/>
          <a:lstStyle>
            <a:lvl1pPr>
              <a:defRPr/>
            </a:lvl1pPr>
          </a:lstStyle>
          <a:p>
            <a:pPr>
              <a:defRPr/>
            </a:pPr>
            <a:fld id="{15CD15D1-2686-4A7B-A0ED-AE0F4894BB74}" type="datetime1">
              <a:rPr lang="ja-JP" altLang="en-US" smtClean="0"/>
              <a:pPr>
                <a:defRPr/>
              </a:pPr>
              <a:t>2020/3/23</a:t>
            </a:fld>
            <a:endParaRPr lang="ja-JP" altLang="en-US" dirty="0"/>
          </a:p>
        </p:txBody>
      </p:sp>
      <p:sp>
        <p:nvSpPr>
          <p:cNvPr id="1270"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271" name="スライド番号プレースホルダ 17"/>
          <p:cNvSpPr>
            <a:spLocks noGrp="1"/>
          </p:cNvSpPr>
          <p:nvPr>
            <p:ph type="sldNum" sz="quarter" idx="12"/>
          </p:nvPr>
        </p:nvSpPr>
        <p:spPr/>
        <p:txBody>
          <a:bodyPr/>
          <a:lstStyle>
            <a:lvl1pPr>
              <a:defRPr/>
            </a:lvl1pPr>
          </a:lstStyle>
          <a:p>
            <a:pPr>
              <a:defRPr/>
            </a:pPr>
            <a:fld id="{FAD72B4E-A9B5-426A-AE62-7E16A29097F3}" type="slidenum">
              <a:rPr lang="ja-JP" altLang="en-US"/>
              <a:pPr>
                <a:defRPr/>
              </a:pPr>
              <a:t>‹#›</a:t>
            </a:fld>
            <a:endParaRPr lang="ja-JP"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273"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274" name="日付プレースホルダ 9"/>
          <p:cNvSpPr>
            <a:spLocks noGrp="1"/>
          </p:cNvSpPr>
          <p:nvPr>
            <p:ph type="dt" sz="half" idx="10"/>
          </p:nvPr>
        </p:nvSpPr>
        <p:spPr/>
        <p:txBody>
          <a:bodyPr/>
          <a:lstStyle>
            <a:lvl1pPr>
              <a:defRPr/>
            </a:lvl1pPr>
          </a:lstStyle>
          <a:p>
            <a:pPr>
              <a:defRPr/>
            </a:pPr>
            <a:fld id="{E31948AA-56AA-4920-AAA6-C67AA8EE40E2}" type="datetime1">
              <a:rPr lang="ja-JP" altLang="en-US" smtClean="0"/>
              <a:pPr>
                <a:defRPr/>
              </a:pPr>
              <a:t>2020/3/23</a:t>
            </a:fld>
            <a:endParaRPr lang="ja-JP" altLang="en-US" dirty="0"/>
          </a:p>
        </p:txBody>
      </p:sp>
      <p:sp>
        <p:nvSpPr>
          <p:cNvPr id="1275"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276" name="スライド番号プレースホルダ 17"/>
          <p:cNvSpPr>
            <a:spLocks noGrp="1"/>
          </p:cNvSpPr>
          <p:nvPr>
            <p:ph type="sldNum" sz="quarter" idx="12"/>
          </p:nvPr>
        </p:nvSpPr>
        <p:spPr/>
        <p:txBody>
          <a:bodyPr/>
          <a:lstStyle>
            <a:lvl1pPr>
              <a:defRPr/>
            </a:lvl1pPr>
          </a:lstStyle>
          <a:p>
            <a:pPr>
              <a:defRPr/>
            </a:pPr>
            <a:fld id="{71B322D3-EE42-45A6-B399-76AA88653454}" type="slidenum">
              <a:rPr lang="ja-JP" altLang="en-US"/>
              <a:pPr>
                <a:defRPr/>
              </a:pPr>
              <a:t>‹#›</a:t>
            </a:fld>
            <a:endParaRPr lang="ja-JP"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278" name="日付プレースホルダ 9"/>
          <p:cNvSpPr>
            <a:spLocks noGrp="1"/>
          </p:cNvSpPr>
          <p:nvPr>
            <p:ph type="dt" sz="half" idx="10"/>
          </p:nvPr>
        </p:nvSpPr>
        <p:spPr/>
        <p:txBody>
          <a:bodyPr/>
          <a:lstStyle>
            <a:lvl1pPr>
              <a:defRPr/>
            </a:lvl1pPr>
          </a:lstStyle>
          <a:p>
            <a:pPr>
              <a:defRPr/>
            </a:pPr>
            <a:fld id="{3D7466A0-302D-403D-94AE-D27F8CD2D2D8}" type="datetime1">
              <a:rPr lang="ja-JP" altLang="en-US" smtClean="0"/>
              <a:pPr>
                <a:defRPr/>
              </a:pPr>
              <a:t>2020/3/23</a:t>
            </a:fld>
            <a:endParaRPr lang="ja-JP" altLang="en-US" dirty="0"/>
          </a:p>
        </p:txBody>
      </p:sp>
      <p:sp>
        <p:nvSpPr>
          <p:cNvPr id="1279"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280" name="スライド番号プレースホルダ 17"/>
          <p:cNvSpPr>
            <a:spLocks noGrp="1"/>
          </p:cNvSpPr>
          <p:nvPr>
            <p:ph type="sldNum" sz="quarter" idx="12"/>
          </p:nvPr>
        </p:nvSpPr>
        <p:spPr/>
        <p:txBody>
          <a:bodyPr/>
          <a:lstStyle>
            <a:lvl1pPr>
              <a:defRPr/>
            </a:lvl1pPr>
          </a:lstStyle>
          <a:p>
            <a:pPr>
              <a:defRPr/>
            </a:pPr>
            <a:fld id="{8679811C-638D-4734-AB14-27C76B8E71C0}" type="slidenum">
              <a:rPr lang="ja-JP" altLang="en-US"/>
              <a:pPr>
                <a:defRPr/>
              </a:pPr>
              <a:t>‹#›</a:t>
            </a:fld>
            <a:endParaRPr lang="ja-JP"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28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28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284"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85" name="日付プレースホルダ 9"/>
          <p:cNvSpPr>
            <a:spLocks noGrp="1"/>
          </p:cNvSpPr>
          <p:nvPr>
            <p:ph type="dt" sz="half" idx="10"/>
          </p:nvPr>
        </p:nvSpPr>
        <p:spPr/>
        <p:txBody>
          <a:bodyPr/>
          <a:lstStyle>
            <a:lvl1pPr>
              <a:defRPr/>
            </a:lvl1pPr>
          </a:lstStyle>
          <a:p>
            <a:pPr>
              <a:defRPr/>
            </a:pPr>
            <a:fld id="{5D894814-27E3-437E-AC83-BC739A39AE86}" type="datetime1">
              <a:rPr lang="ja-JP" altLang="en-US" smtClean="0"/>
              <a:pPr>
                <a:defRPr/>
              </a:pPr>
              <a:t>2020/3/23</a:t>
            </a:fld>
            <a:endParaRPr lang="ja-JP" altLang="en-US" dirty="0"/>
          </a:p>
        </p:txBody>
      </p:sp>
      <p:sp>
        <p:nvSpPr>
          <p:cNvPr id="1286"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287" name="スライド番号プレースホルダ 17"/>
          <p:cNvSpPr>
            <a:spLocks noGrp="1"/>
          </p:cNvSpPr>
          <p:nvPr>
            <p:ph type="sldNum" sz="quarter" idx="12"/>
          </p:nvPr>
        </p:nvSpPr>
        <p:spPr/>
        <p:txBody>
          <a:bodyPr/>
          <a:lstStyle>
            <a:lvl1pPr>
              <a:defRPr/>
            </a:lvl1pPr>
          </a:lstStyle>
          <a:p>
            <a:pPr>
              <a:defRPr/>
            </a:pPr>
            <a:fld id="{921554A1-080D-4BE2-9C6C-6B32AD3DC986}" type="slidenum">
              <a:rPr lang="ja-JP" altLang="en-US"/>
              <a:pPr>
                <a:defRPr/>
              </a:pPr>
              <a:t>‹#›</a:t>
            </a:fld>
            <a:endParaRPr lang="ja-JP"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289"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290"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291"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292"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293"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29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295"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296" name="日付プレースホルダ 4"/>
          <p:cNvSpPr>
            <a:spLocks noGrp="1"/>
          </p:cNvSpPr>
          <p:nvPr>
            <p:ph type="dt" sz="half" idx="10"/>
          </p:nvPr>
        </p:nvSpPr>
        <p:spPr/>
        <p:txBody>
          <a:bodyPr/>
          <a:lstStyle>
            <a:lvl1pPr>
              <a:defRPr/>
            </a:lvl1pPr>
          </a:lstStyle>
          <a:p>
            <a:pPr>
              <a:defRPr/>
            </a:pPr>
            <a:fld id="{F33E2873-D857-496D-BF3A-9EF4E254AFB4}" type="datetime1">
              <a:rPr lang="ja-JP" altLang="en-US" smtClean="0"/>
              <a:pPr>
                <a:defRPr/>
              </a:pPr>
              <a:t>2020/3/23</a:t>
            </a:fld>
            <a:endParaRPr lang="ja-JP" altLang="en-US" dirty="0"/>
          </a:p>
        </p:txBody>
      </p:sp>
      <p:sp>
        <p:nvSpPr>
          <p:cNvPr id="1297"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1298"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FA42225F-09DC-4610-84DC-5AFE6EC63D4D}" type="slidenum">
              <a:rPr lang="ja-JP" altLang="en-US"/>
              <a:pPr>
                <a:defRPr/>
              </a:pPr>
              <a:t>‹#›</a:t>
            </a:fld>
            <a:endParaRPr lang="ja-JP"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300" name="タイトル 1"/>
          <p:cNvSpPr>
            <a:spLocks noGrp="1"/>
          </p:cNvSpPr>
          <p:nvPr>
            <p:ph type="title"/>
          </p:nvPr>
        </p:nvSpPr>
        <p:spPr/>
        <p:txBody>
          <a:bodyPr/>
          <a:lstStyle/>
          <a:p>
            <a:r>
              <a:rPr lang="ja-JP" altLang="en-US"/>
              <a:t>マスタ タイトルの書式設定</a:t>
            </a:r>
            <a:endParaRPr lang="en-US"/>
          </a:p>
        </p:txBody>
      </p:sp>
      <p:sp>
        <p:nvSpPr>
          <p:cNvPr id="1301"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02" name="日付プレースホルダ 9"/>
          <p:cNvSpPr>
            <a:spLocks noGrp="1"/>
          </p:cNvSpPr>
          <p:nvPr>
            <p:ph type="dt" sz="half" idx="10"/>
          </p:nvPr>
        </p:nvSpPr>
        <p:spPr/>
        <p:txBody>
          <a:bodyPr/>
          <a:lstStyle>
            <a:lvl1pPr>
              <a:defRPr/>
            </a:lvl1pPr>
          </a:lstStyle>
          <a:p>
            <a:pPr>
              <a:defRPr/>
            </a:pPr>
            <a:fld id="{AAE4A978-151E-4E85-AD81-88906B7E350A}" type="datetime1">
              <a:rPr lang="ja-JP" altLang="en-US" smtClean="0"/>
              <a:pPr>
                <a:defRPr/>
              </a:pPr>
              <a:t>2020/3/23</a:t>
            </a:fld>
            <a:endParaRPr lang="ja-JP" altLang="en-US" dirty="0"/>
          </a:p>
        </p:txBody>
      </p:sp>
      <p:sp>
        <p:nvSpPr>
          <p:cNvPr id="1303"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304" name="スライド番号プレースホルダ 17"/>
          <p:cNvSpPr>
            <a:spLocks noGrp="1"/>
          </p:cNvSpPr>
          <p:nvPr>
            <p:ph type="sldNum" sz="quarter" idx="12"/>
          </p:nvPr>
        </p:nvSpPr>
        <p:spPr/>
        <p:txBody>
          <a:bodyPr/>
          <a:lstStyle>
            <a:lvl1pPr>
              <a:defRPr/>
            </a:lvl1pPr>
          </a:lstStyle>
          <a:p>
            <a:pPr>
              <a:defRPr/>
            </a:pPr>
            <a:fld id="{E34895E3-6EA7-4150-A027-8110B2EDA6CC}" type="slidenum">
              <a:rPr lang="ja-JP" altLang="en-US"/>
              <a:pPr>
                <a:defRPr/>
              </a:pPr>
              <a:t>‹#›</a:t>
            </a:fld>
            <a:endParaRPr lang="ja-JP"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306"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307"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08" name="日付プレースホルダ 9"/>
          <p:cNvSpPr>
            <a:spLocks noGrp="1"/>
          </p:cNvSpPr>
          <p:nvPr>
            <p:ph type="dt" sz="half" idx="10"/>
          </p:nvPr>
        </p:nvSpPr>
        <p:spPr/>
        <p:txBody>
          <a:bodyPr/>
          <a:lstStyle>
            <a:lvl1pPr>
              <a:defRPr/>
            </a:lvl1pPr>
          </a:lstStyle>
          <a:p>
            <a:pPr>
              <a:defRPr/>
            </a:pPr>
            <a:fld id="{BD9515AB-F904-4E68-9545-67787A8CFB4B}" type="datetime1">
              <a:rPr lang="ja-JP" altLang="en-US" smtClean="0"/>
              <a:pPr>
                <a:defRPr/>
              </a:pPr>
              <a:t>2020/3/23</a:t>
            </a:fld>
            <a:endParaRPr lang="ja-JP" altLang="en-US" dirty="0"/>
          </a:p>
        </p:txBody>
      </p:sp>
      <p:sp>
        <p:nvSpPr>
          <p:cNvPr id="1309"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310" name="スライド番号プレースホルダ 17"/>
          <p:cNvSpPr>
            <a:spLocks noGrp="1"/>
          </p:cNvSpPr>
          <p:nvPr>
            <p:ph type="sldNum" sz="quarter" idx="12"/>
          </p:nvPr>
        </p:nvSpPr>
        <p:spPr/>
        <p:txBody>
          <a:bodyPr/>
          <a:lstStyle>
            <a:lvl1pPr>
              <a:defRPr/>
            </a:lvl1pPr>
          </a:lstStyle>
          <a:p>
            <a:pPr>
              <a:defRPr/>
            </a:pPr>
            <a:fld id="{DE54A8A6-DBB9-47FA-92EC-9B7E59ED40DE}" type="slidenum">
              <a:rPr lang="ja-JP" altLang="en-US"/>
              <a:pPr>
                <a:defRPr/>
              </a:pPr>
              <a:t>‹#›</a:t>
            </a:fld>
            <a:endParaRPr lang="ja-JP"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070"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071" name="日付プレースホルダ 9"/>
          <p:cNvSpPr>
            <a:spLocks noGrp="1"/>
          </p:cNvSpPr>
          <p:nvPr>
            <p:ph type="dt" sz="half" idx="10"/>
          </p:nvPr>
        </p:nvSpPr>
        <p:spPr/>
        <p:txBody>
          <a:bodyPr/>
          <a:lstStyle>
            <a:lvl1pPr>
              <a:defRPr/>
            </a:lvl1pPr>
          </a:lstStyle>
          <a:p>
            <a:pPr>
              <a:defRPr/>
            </a:pPr>
            <a:fld id="{E31948AA-56AA-4920-AAA6-C67AA8EE40E2}" type="datetime1">
              <a:rPr lang="ja-JP" altLang="en-US" smtClean="0"/>
              <a:pPr>
                <a:defRPr/>
              </a:pPr>
              <a:t>2020/3/23</a:t>
            </a:fld>
            <a:endParaRPr lang="ja-JP" altLang="en-US" dirty="0"/>
          </a:p>
        </p:txBody>
      </p:sp>
      <p:sp>
        <p:nvSpPr>
          <p:cNvPr id="1072"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73" name="スライド番号プレースホルダ 17"/>
          <p:cNvSpPr>
            <a:spLocks noGrp="1"/>
          </p:cNvSpPr>
          <p:nvPr>
            <p:ph type="sldNum" sz="quarter" idx="12"/>
          </p:nvPr>
        </p:nvSpPr>
        <p:spPr/>
        <p:txBody>
          <a:bodyPr/>
          <a:lstStyle>
            <a:lvl1pPr>
              <a:defRPr/>
            </a:lvl1pPr>
          </a:lstStyle>
          <a:p>
            <a:pPr>
              <a:defRPr/>
            </a:pPr>
            <a:fld id="{71B322D3-EE42-45A6-B399-76AA88653454}" type="slidenum">
              <a:rPr lang="ja-JP" altLang="en-US"/>
              <a:pPr>
                <a:defRPr/>
              </a:pPr>
              <a:t>‹#›</a:t>
            </a:fld>
            <a:endParaRPr lang="ja-JP"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323"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2020/3/23</a:t>
            </a:fld>
            <a:endParaRPr lang="ja-JP" altLang="en-US">
              <a:solidFill>
                <a:prstClr val="black">
                  <a:tint val="75000"/>
                </a:prstClr>
              </a:solidFill>
            </a:endParaRPr>
          </a:p>
        </p:txBody>
      </p:sp>
      <p:sp>
        <p:nvSpPr>
          <p:cNvPr id="1324"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325"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326"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327"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328"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329"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841356428"/>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337" name="タイトル 1"/>
          <p:cNvSpPr>
            <a:spLocks noGrp="1"/>
          </p:cNvSpPr>
          <p:nvPr>
            <p:ph type="ctrTitle"/>
          </p:nvPr>
        </p:nvSpPr>
        <p:spPr>
          <a:xfrm>
            <a:off x="457200" y="1652803"/>
            <a:ext cx="8229600" cy="1344149"/>
          </a:xfrm>
        </p:spPr>
        <p:txBody>
          <a:bodyPr/>
          <a:lstStyle>
            <a:lvl1pPr>
              <a:defRPr b="0"/>
            </a:lvl1pPr>
          </a:lstStyle>
          <a:p>
            <a:r>
              <a:rPr kumimoji="1" lang="ja-JP" altLang="en-US" smtClean="0"/>
              <a:t>マスター タイトルの書式設定</a:t>
            </a:r>
            <a:endParaRPr kumimoji="1" lang="ja-JP" altLang="en-US" dirty="0"/>
          </a:p>
        </p:txBody>
      </p:sp>
      <p:sp>
        <p:nvSpPr>
          <p:cNvPr id="1338" name="サブタイトル 2"/>
          <p:cNvSpPr>
            <a:spLocks noGrp="1"/>
          </p:cNvSpPr>
          <p:nvPr>
            <p:ph type="subTitle" idx="1"/>
          </p:nvPr>
        </p:nvSpPr>
        <p:spPr>
          <a:xfrm>
            <a:off x="457200" y="3092963"/>
            <a:ext cx="82296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339"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340"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41"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246217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075" name="日付プレースホルダ 9"/>
          <p:cNvSpPr>
            <a:spLocks noGrp="1"/>
          </p:cNvSpPr>
          <p:nvPr>
            <p:ph type="dt" sz="half" idx="10"/>
          </p:nvPr>
        </p:nvSpPr>
        <p:spPr/>
        <p:txBody>
          <a:bodyPr/>
          <a:lstStyle>
            <a:lvl1pPr>
              <a:defRPr/>
            </a:lvl1pPr>
          </a:lstStyle>
          <a:p>
            <a:pPr>
              <a:defRPr/>
            </a:pPr>
            <a:fld id="{3D7466A0-302D-403D-94AE-D27F8CD2D2D8}" type="datetime1">
              <a:rPr lang="ja-JP" altLang="en-US" smtClean="0"/>
              <a:pPr>
                <a:defRPr/>
              </a:pPr>
              <a:t>2020/3/23</a:t>
            </a:fld>
            <a:endParaRPr lang="ja-JP" altLang="en-US" dirty="0"/>
          </a:p>
        </p:txBody>
      </p:sp>
      <p:sp>
        <p:nvSpPr>
          <p:cNvPr id="1076"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77" name="スライド番号プレースホルダ 17"/>
          <p:cNvSpPr>
            <a:spLocks noGrp="1"/>
          </p:cNvSpPr>
          <p:nvPr>
            <p:ph type="sldNum" sz="quarter" idx="12"/>
          </p:nvPr>
        </p:nvSpPr>
        <p:spPr/>
        <p:txBody>
          <a:bodyPr/>
          <a:lstStyle>
            <a:lvl1pPr>
              <a:defRPr/>
            </a:lvl1pPr>
          </a:lstStyle>
          <a:p>
            <a:pPr>
              <a:defRPr/>
            </a:pPr>
            <a:fld id="{8679811C-638D-4734-AB14-27C76B8E71C0}" type="slidenum">
              <a:rPr lang="ja-JP" altLang="en-US"/>
              <a:pPr>
                <a:defRPr/>
              </a:pPr>
              <a:t>‹#›</a:t>
            </a:fld>
            <a:endParaRPr lang="ja-JP"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343"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344" name="コンテンツ プレースホルダー 2"/>
          <p:cNvSpPr>
            <a:spLocks noGrp="1"/>
          </p:cNvSpPr>
          <p:nvPr>
            <p:ph idx="1"/>
          </p:nvPr>
        </p:nvSpPr>
        <p:spPr>
          <a:xfrm>
            <a:off x="457200" y="1736813"/>
            <a:ext cx="82296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345" name="日付プレースホルダー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p:txBody>
      </p:sp>
      <p:sp>
        <p:nvSpPr>
          <p:cNvPr id="1346" name="フッター プレースホルダー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47" name="スライド番号プレースホルダー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1879519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349" name="タイトル 1"/>
          <p:cNvSpPr>
            <a:spLocks noGrp="1"/>
          </p:cNvSpPr>
          <p:nvPr>
            <p:ph type="title"/>
          </p:nvPr>
        </p:nvSpPr>
        <p:spPr>
          <a:xfrm>
            <a:off x="457200" y="2948947"/>
            <a:ext cx="82296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350" name="テキスト プレースホルダー 2"/>
          <p:cNvSpPr>
            <a:spLocks noGrp="1"/>
          </p:cNvSpPr>
          <p:nvPr>
            <p:ph type="body" idx="1"/>
          </p:nvPr>
        </p:nvSpPr>
        <p:spPr>
          <a:xfrm>
            <a:off x="457200" y="1184749"/>
            <a:ext cx="82296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351"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352"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53"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20412319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35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356" name="コンテンツ プレースホルダー 2"/>
          <p:cNvSpPr>
            <a:spLocks noGrp="1"/>
          </p:cNvSpPr>
          <p:nvPr>
            <p:ph sz="half" idx="1"/>
          </p:nvPr>
        </p:nvSpPr>
        <p:spPr>
          <a:xfrm>
            <a:off x="457200" y="1736815"/>
            <a:ext cx="39707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357" name="コンテンツ プレースホルダー 3"/>
          <p:cNvSpPr>
            <a:spLocks noGrp="1"/>
          </p:cNvSpPr>
          <p:nvPr>
            <p:ph sz="half" idx="2"/>
          </p:nvPr>
        </p:nvSpPr>
        <p:spPr>
          <a:xfrm>
            <a:off x="4680012" y="1736815"/>
            <a:ext cx="4006788"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358"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p:txBody>
      </p:sp>
      <p:sp>
        <p:nvSpPr>
          <p:cNvPr id="1359"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60"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5555405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36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363" name="テキスト プレースホルダー 2"/>
          <p:cNvSpPr>
            <a:spLocks noGrp="1"/>
          </p:cNvSpPr>
          <p:nvPr>
            <p:ph type="body" idx="1"/>
          </p:nvPr>
        </p:nvSpPr>
        <p:spPr>
          <a:xfrm>
            <a:off x="457200"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364" name="コンテンツ プレースホルダー 3"/>
          <p:cNvSpPr>
            <a:spLocks noGrp="1"/>
          </p:cNvSpPr>
          <p:nvPr>
            <p:ph sz="half" idx="2"/>
          </p:nvPr>
        </p:nvSpPr>
        <p:spPr>
          <a:xfrm>
            <a:off x="457200"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365" name="テキスト プレースホルダー 4"/>
          <p:cNvSpPr>
            <a:spLocks noGrp="1"/>
          </p:cNvSpPr>
          <p:nvPr>
            <p:ph type="body" sz="quarter" idx="3"/>
          </p:nvPr>
        </p:nvSpPr>
        <p:spPr>
          <a:xfrm>
            <a:off x="4716016"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366" name="コンテンツ プレースホルダー 5"/>
          <p:cNvSpPr>
            <a:spLocks noGrp="1"/>
          </p:cNvSpPr>
          <p:nvPr>
            <p:ph sz="quarter" idx="4"/>
          </p:nvPr>
        </p:nvSpPr>
        <p:spPr>
          <a:xfrm>
            <a:off x="4716016"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367" name="日付プレースホルダー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368"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6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5754574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371"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372" name="日付プレースホルダー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373"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74"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71727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376"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377"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78"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996991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0" name=""/>
        <p:cNvGrpSpPr/>
        <p:nvPr/>
      </p:nvGrpSpPr>
      <p:grpSpPr>
        <a:xfrm>
          <a:off x="0" y="0"/>
          <a:ext cx="0" cy="0"/>
          <a:chOff x="0" y="0"/>
          <a:chExt cx="0" cy="0"/>
        </a:xfrm>
      </p:grpSpPr>
      <p:sp>
        <p:nvSpPr>
          <p:cNvPr id="1380" name="タイトル 1"/>
          <p:cNvSpPr>
            <a:spLocks noGrp="1"/>
          </p:cNvSpPr>
          <p:nvPr>
            <p:ph type="title"/>
          </p:nvPr>
        </p:nvSpPr>
        <p:spPr>
          <a:xfrm>
            <a:off x="457201" y="273049"/>
            <a:ext cx="3008313"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381" name="コンテンツ プレースホルダー 2"/>
          <p:cNvSpPr>
            <a:spLocks noGrp="1"/>
          </p:cNvSpPr>
          <p:nvPr>
            <p:ph idx="1"/>
          </p:nvPr>
        </p:nvSpPr>
        <p:spPr>
          <a:xfrm>
            <a:off x="3635896" y="273052"/>
            <a:ext cx="4727438"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382" name="テキスト プレースホルダー 3"/>
          <p:cNvSpPr>
            <a:spLocks noGrp="1"/>
          </p:cNvSpPr>
          <p:nvPr>
            <p:ph type="body" sz="half" idx="2"/>
          </p:nvPr>
        </p:nvSpPr>
        <p:spPr>
          <a:xfrm>
            <a:off x="457202" y="1700808"/>
            <a:ext cx="3008312"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383"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384"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85"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456017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387" name="タイトル 1"/>
          <p:cNvSpPr>
            <a:spLocks noGrp="1"/>
          </p:cNvSpPr>
          <p:nvPr>
            <p:ph type="title"/>
          </p:nvPr>
        </p:nvSpPr>
        <p:spPr>
          <a:xfrm>
            <a:off x="1792288" y="4689140"/>
            <a:ext cx="54864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388" name="図プレースホルダー 2"/>
          <p:cNvSpPr>
            <a:spLocks noGrp="1"/>
          </p:cNvSpPr>
          <p:nvPr>
            <p:ph type="pic" idx="1"/>
          </p:nvPr>
        </p:nvSpPr>
        <p:spPr>
          <a:xfrm>
            <a:off x="1792288" y="212643"/>
            <a:ext cx="54864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389" name="テキスト プレースホルダー 3"/>
          <p:cNvSpPr>
            <a:spLocks noGrp="1"/>
          </p:cNvSpPr>
          <p:nvPr>
            <p:ph type="body" sz="half" idx="2"/>
          </p:nvPr>
        </p:nvSpPr>
        <p:spPr>
          <a:xfrm>
            <a:off x="1792288" y="5301209"/>
            <a:ext cx="54864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390"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391"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92"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386990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0" name=""/>
        <p:cNvGrpSpPr/>
        <p:nvPr/>
      </p:nvGrpSpPr>
      <p:grpSpPr>
        <a:xfrm>
          <a:off x="0" y="0"/>
          <a:ext cx="0" cy="0"/>
          <a:chOff x="0" y="0"/>
          <a:chExt cx="0" cy="0"/>
        </a:xfrm>
      </p:grpSpPr>
      <p:sp>
        <p:nvSpPr>
          <p:cNvPr id="1394"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395" name="縦書きテキスト プレースホルダー 2"/>
          <p:cNvSpPr>
            <a:spLocks noGrp="1"/>
          </p:cNvSpPr>
          <p:nvPr>
            <p:ph type="body" orient="vert" idx="1"/>
          </p:nvPr>
        </p:nvSpPr>
        <p:spPr>
          <a:xfrm>
            <a:off x="457200" y="1736813"/>
            <a:ext cx="82296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396"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397"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98"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99321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0" name=""/>
        <p:cNvGrpSpPr/>
        <p:nvPr/>
      </p:nvGrpSpPr>
      <p:grpSpPr>
        <a:xfrm>
          <a:off x="0" y="0"/>
          <a:ext cx="0" cy="0"/>
          <a:chOff x="0" y="0"/>
          <a:chExt cx="0" cy="0"/>
        </a:xfrm>
      </p:grpSpPr>
      <p:sp>
        <p:nvSpPr>
          <p:cNvPr id="1400" name="縦書きタイトル 1"/>
          <p:cNvSpPr>
            <a:spLocks noGrp="1"/>
          </p:cNvSpPr>
          <p:nvPr>
            <p:ph type="title" orient="vert"/>
          </p:nvPr>
        </p:nvSpPr>
        <p:spPr>
          <a:xfrm>
            <a:off x="6629400" y="274639"/>
            <a:ext cx="2057400" cy="5698644"/>
          </a:xfrm>
        </p:spPr>
        <p:txBody>
          <a:bodyPr vert="eaVert"/>
          <a:lstStyle/>
          <a:p>
            <a:r>
              <a:rPr kumimoji="1" lang="ja-JP" altLang="en-US" smtClean="0"/>
              <a:t>マスター タイトルの書式設定</a:t>
            </a:r>
            <a:endParaRPr kumimoji="1" lang="ja-JP" altLang="en-US" dirty="0"/>
          </a:p>
        </p:txBody>
      </p:sp>
      <p:sp>
        <p:nvSpPr>
          <p:cNvPr id="1401" name="縦書きテキスト プレースホルダー 2"/>
          <p:cNvSpPr>
            <a:spLocks noGrp="1"/>
          </p:cNvSpPr>
          <p:nvPr>
            <p:ph type="body" orient="vert" idx="1"/>
          </p:nvPr>
        </p:nvSpPr>
        <p:spPr>
          <a:xfrm>
            <a:off x="457200" y="274639"/>
            <a:ext cx="601980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402"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p:txBody>
      </p:sp>
      <p:sp>
        <p:nvSpPr>
          <p:cNvPr id="1403"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04"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82847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079"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080"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081"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82" name="日付プレースホルダ 9"/>
          <p:cNvSpPr>
            <a:spLocks noGrp="1"/>
          </p:cNvSpPr>
          <p:nvPr>
            <p:ph type="dt" sz="half" idx="10"/>
          </p:nvPr>
        </p:nvSpPr>
        <p:spPr/>
        <p:txBody>
          <a:bodyPr/>
          <a:lstStyle>
            <a:lvl1pPr>
              <a:defRPr/>
            </a:lvl1pPr>
          </a:lstStyle>
          <a:p>
            <a:pPr>
              <a:defRPr/>
            </a:pPr>
            <a:fld id="{5D894814-27E3-437E-AC83-BC739A39AE86}" type="datetime1">
              <a:rPr lang="ja-JP" altLang="en-US" smtClean="0"/>
              <a:pPr>
                <a:defRPr/>
              </a:pPr>
              <a:t>2020/3/23</a:t>
            </a:fld>
            <a:endParaRPr lang="ja-JP" altLang="en-US" dirty="0"/>
          </a:p>
        </p:txBody>
      </p:sp>
      <p:sp>
        <p:nvSpPr>
          <p:cNvPr id="1083"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84" name="スライド番号プレースホルダ 17"/>
          <p:cNvSpPr>
            <a:spLocks noGrp="1"/>
          </p:cNvSpPr>
          <p:nvPr>
            <p:ph type="sldNum" sz="quarter" idx="12"/>
          </p:nvPr>
        </p:nvSpPr>
        <p:spPr/>
        <p:txBody>
          <a:bodyPr/>
          <a:lstStyle>
            <a:lvl1pPr>
              <a:defRPr/>
            </a:lvl1pPr>
          </a:lstStyle>
          <a:p>
            <a:pPr>
              <a:defRPr/>
            </a:pPr>
            <a:fld id="{921554A1-080D-4BE2-9C6C-6B32AD3DC986}" type="slidenum">
              <a:rPr lang="ja-JP" altLang="en-US"/>
              <a:pPr>
                <a:defRPr/>
              </a:pPr>
              <a:t>‹#›</a:t>
            </a:fld>
            <a:endParaRPr lang="ja-JP"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417"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418"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419" name="日付プレースホルダ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5AD77-8C47-4685-89C7-697DA9DE730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20" name="フッター プレースホルダ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21" name="スライド番号プレースホルダ 2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06A6BF-6EB8-40E3-A3A5-34CAEABBB092}"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6333868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423" name="タイトル 1"/>
          <p:cNvSpPr>
            <a:spLocks noGrp="1"/>
          </p:cNvSpPr>
          <p:nvPr>
            <p:ph type="title"/>
          </p:nvPr>
        </p:nvSpPr>
        <p:spPr/>
        <p:txBody>
          <a:bodyPr/>
          <a:lstStyle/>
          <a:p>
            <a:r>
              <a:rPr lang="ja-JP" altLang="en-US"/>
              <a:t>マスタ タイトルの書式設定</a:t>
            </a:r>
            <a:endParaRPr lang="en-US"/>
          </a:p>
        </p:txBody>
      </p:sp>
      <p:sp>
        <p:nvSpPr>
          <p:cNvPr id="1424"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25"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9912E8-24BD-4124-A30A-3AE8237C2493}"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26"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27"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6BC986-8573-4CB6-88B5-EB50399B64A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520627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429"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430"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431"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D74CAF-17F6-464C-B93E-6B04A272D37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32" name="フッター プレースホルダ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33"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F0E9A-D462-4346-8BA7-654576A863B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1066692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435"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436"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37"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38"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66567-AE27-462E-8407-75FE29988137}"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39"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40"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96799-2369-48F1-8D1A-C4ED3BF2545F}"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2585046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442"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44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44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44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4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47"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D15D1-2686-4A7B-A0ED-AE0F4894BB7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48"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49"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72B4E-A9B5-426A-AE62-7E16A29097F3}"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7705272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451"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452"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1948AA-56AA-4920-AAA6-C67AA8EE40E2}"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53"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54"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B322D3-EE42-45A6-B399-76AA88653454}"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3549707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456"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466A0-302D-403D-94AE-D27F8CD2D2D8}"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57"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58"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79811C-638D-4734-AB14-27C76B8E71C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6296710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460"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461"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462"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63"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894814-27E3-437E-AC83-BC739A39AE86}"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64"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65"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554A1-080D-4BE2-9C6C-6B32AD3DC986}"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1456143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467"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468"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469"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470"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471"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472"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47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474" name="日付プレースホルダ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E2873-D857-496D-BF3A-9EF4E254AFB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75" name="フッター プレースホルダ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76" name="スライド番号プレースホルダ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42225F-09DC-4610-84DC-5AFE6EC63D4D}"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90190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478" name="タイトル 1"/>
          <p:cNvSpPr>
            <a:spLocks noGrp="1"/>
          </p:cNvSpPr>
          <p:nvPr>
            <p:ph type="title"/>
          </p:nvPr>
        </p:nvSpPr>
        <p:spPr/>
        <p:txBody>
          <a:bodyPr/>
          <a:lstStyle/>
          <a:p>
            <a:r>
              <a:rPr lang="ja-JP" altLang="en-US"/>
              <a:t>マスタ タイトルの書式設定</a:t>
            </a:r>
            <a:endParaRPr lang="en-US"/>
          </a:p>
        </p:txBody>
      </p:sp>
      <p:sp>
        <p:nvSpPr>
          <p:cNvPr id="1479"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80"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E4A978-151E-4E85-AD81-88906B7E350A}"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81"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82"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4895E3-6EA7-4150-A027-8110B2EDA6CC}"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36263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086"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087"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088"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89"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90"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091"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092"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093" name="日付プレースホルダ 4"/>
          <p:cNvSpPr>
            <a:spLocks noGrp="1"/>
          </p:cNvSpPr>
          <p:nvPr>
            <p:ph type="dt" sz="half" idx="10"/>
          </p:nvPr>
        </p:nvSpPr>
        <p:spPr/>
        <p:txBody>
          <a:bodyPr/>
          <a:lstStyle>
            <a:lvl1pPr>
              <a:defRPr/>
            </a:lvl1pPr>
          </a:lstStyle>
          <a:p>
            <a:pPr>
              <a:defRPr/>
            </a:pPr>
            <a:fld id="{F33E2873-D857-496D-BF3A-9EF4E254AFB4}" type="datetime1">
              <a:rPr lang="ja-JP" altLang="en-US" smtClean="0"/>
              <a:pPr>
                <a:defRPr/>
              </a:pPr>
              <a:t>2020/3/23</a:t>
            </a:fld>
            <a:endParaRPr lang="ja-JP" altLang="en-US" dirty="0"/>
          </a:p>
        </p:txBody>
      </p:sp>
      <p:sp>
        <p:nvSpPr>
          <p:cNvPr id="1094"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1095"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FA42225F-09DC-4610-84DC-5AFE6EC63D4D}" type="slidenum">
              <a:rPr lang="ja-JP" altLang="en-US"/>
              <a:pPr>
                <a:defRPr/>
              </a:pPr>
              <a:t>‹#›</a:t>
            </a:fld>
            <a:endParaRPr lang="ja-JP" alt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484"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485"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86"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515AB-F904-4E68-9545-67787A8CFB4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87"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88"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54A8A6-DBB9-47FA-92EC-9B7E59ED40DE}"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7215710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182906135"/>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73349810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67720839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66958814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74998992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70297996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41268221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61252594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431489045"/>
      </p:ext>
    </p:extLst>
  </p:cSld>
  <p:clrMapOvr>
    <a:masterClrMapping/>
  </p:clrMapOvr>
  <p:transition>
    <p:fade/>
  </p:transition>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theme" Target="../theme/theme1.xml" /></Relationships>
</file>

<file path=ppt/slideMasters/_rels/slideMaster2.xml.rels><?xml version="1.0" encoding="UTF-8"?><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slideLayout" Target="../slideLayouts/slideLayout34.xml" /><Relationship Id="rId13" Type="http://schemas.openxmlformats.org/officeDocument/2006/relationships/slideLayout" Target="../slideLayouts/slideLayout35.xml" /><Relationship Id="rId14" Type="http://schemas.openxmlformats.org/officeDocument/2006/relationships/slideLayout" Target="../slideLayouts/slideLayout36.xml" /><Relationship Id="rId15" Type="http://schemas.openxmlformats.org/officeDocument/2006/relationships/slideLayout" Target="../slideLayouts/slideLayout37.xml" /><Relationship Id="rId16" Type="http://schemas.openxmlformats.org/officeDocument/2006/relationships/slideLayout" Target="../slideLayouts/slideLayout38.xml" /><Relationship Id="rId17" Type="http://schemas.openxmlformats.org/officeDocument/2006/relationships/slideLayout" Target="../slideLayouts/slideLayout39.xml" /><Relationship Id="rId18" Type="http://schemas.openxmlformats.org/officeDocument/2006/relationships/slideLayout" Target="../slideLayouts/slideLayout40.xml" /><Relationship Id="rId19" Type="http://schemas.openxmlformats.org/officeDocument/2006/relationships/slideLayout" Target="../slideLayouts/slideLayout41.xml" /><Relationship Id="rId20" Type="http://schemas.openxmlformats.org/officeDocument/2006/relationships/slideLayout" Target="../slideLayouts/slideLayout42.xml" /><Relationship Id="rId21" Type="http://schemas.openxmlformats.org/officeDocument/2006/relationships/slideLayout" Target="../slideLayouts/slideLayout43.xml" /><Relationship Id="rId22" Type="http://schemas.openxmlformats.org/officeDocument/2006/relationships/slideLayout" Target="../slideLayouts/slideLayout44.xml" /><Relationship Id="rId23" Type="http://schemas.openxmlformats.org/officeDocument/2006/relationships/slideLayout" Target="../slideLayouts/slideLayout45.xml" /><Relationship Id="rId24" Type="http://schemas.openxmlformats.org/officeDocument/2006/relationships/theme" Target="../theme/theme2.xml" /></Relationships>
</file>

<file path=ppt/slideMasters/_rels/slideMaster3.xml.rels><?xml version="1.0" encoding="UTF-8"?><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slideLayout" Target="../slideLayouts/slideLayout47.xml" /><Relationship Id="rId3" Type="http://schemas.openxmlformats.org/officeDocument/2006/relationships/slideLayout" Target="../slideLayouts/slideLayout48.xml" /><Relationship Id="rId4" Type="http://schemas.openxmlformats.org/officeDocument/2006/relationships/slideLayout" Target="../slideLayouts/slideLayout49.xml" /><Relationship Id="rId5" Type="http://schemas.openxmlformats.org/officeDocument/2006/relationships/slideLayout" Target="../slideLayouts/slideLayout50.xml" /><Relationship Id="rId6" Type="http://schemas.openxmlformats.org/officeDocument/2006/relationships/slideLayout" Target="../slideLayouts/slideLayout51.xml" /><Relationship Id="rId7" Type="http://schemas.openxmlformats.org/officeDocument/2006/relationships/slideLayout" Target="../slideLayouts/slideLayout52.xml" /><Relationship Id="rId8" Type="http://schemas.openxmlformats.org/officeDocument/2006/relationships/slideLayout" Target="../slideLayouts/slideLayout53.xml" /><Relationship Id="rId9" Type="http://schemas.openxmlformats.org/officeDocument/2006/relationships/slideLayout" Target="../slideLayouts/slideLayout54.xml" /><Relationship Id="rId10" Type="http://schemas.openxmlformats.org/officeDocument/2006/relationships/slideLayout" Target="../slideLayouts/slideLayout55.xml" /><Relationship Id="rId11" Type="http://schemas.openxmlformats.org/officeDocument/2006/relationships/slideLayout" Target="../slideLayouts/slideLayout56.xml" /><Relationship Id="rId12" Type="http://schemas.openxmlformats.org/officeDocument/2006/relationships/slideLayout" Target="../slideLayouts/slideLayout57.xml" /><Relationship Id="rId13" Type="http://schemas.openxmlformats.org/officeDocument/2006/relationships/slideLayout" Target="../slideLayouts/slideLayout58.xml" /><Relationship Id="rId14" Type="http://schemas.openxmlformats.org/officeDocument/2006/relationships/slideLayout" Target="../slideLayouts/slideLayout59.xml" /><Relationship Id="rId15" Type="http://schemas.openxmlformats.org/officeDocument/2006/relationships/slideLayout" Target="../slideLayouts/slideLayout60.xml" /><Relationship Id="rId16" Type="http://schemas.openxmlformats.org/officeDocument/2006/relationships/slideLayout" Target="../slideLayouts/slideLayout61.xml" /><Relationship Id="rId17" Type="http://schemas.openxmlformats.org/officeDocument/2006/relationships/slideLayout" Target="../slideLayouts/slideLayout62.xml" /><Relationship Id="rId18" Type="http://schemas.openxmlformats.org/officeDocument/2006/relationships/slideLayout" Target="../slideLayouts/slideLayout63.xml" /><Relationship Id="rId19" Type="http://schemas.openxmlformats.org/officeDocument/2006/relationships/slideLayout" Target="../slideLayouts/slideLayout64.xml" /><Relationship Id="rId20" Type="http://schemas.openxmlformats.org/officeDocument/2006/relationships/slideLayout" Target="../slideLayouts/slideLayout65.xml" /><Relationship Id="rId21" Type="http://schemas.openxmlformats.org/officeDocument/2006/relationships/slideLayout" Target="../slideLayouts/slideLayout66.xml" /><Relationship Id="rId22" Type="http://schemas.openxmlformats.org/officeDocument/2006/relationships/slideLayout" Target="../slideLayouts/slideLayout67.xml" /><Relationship Id="rId23" Type="http://schemas.openxmlformats.org/officeDocument/2006/relationships/slideLayout" Target="../slideLayouts/slideLayout68.xml" /><Relationship Id="rId24" Type="http://schemas.openxmlformats.org/officeDocument/2006/relationships/theme" Target="../theme/theme3.xml" /></Relationships>
</file>

<file path=ppt/slideMasters/_rels/slideMaster4.xml.rels><?xml version="1.0" encoding="UTF-8"?><Relationships xmlns="http://schemas.openxmlformats.org/package/2006/relationships"><Relationship Id="rId1" Type="http://schemas.openxmlformats.org/officeDocument/2006/relationships/slideLayout" Target="../slideLayouts/slideLayout69.xml" /><Relationship Id="rId2" Type="http://schemas.openxmlformats.org/officeDocument/2006/relationships/slideLayout" Target="../slideLayouts/slideLayout70.xml" /><Relationship Id="rId3" Type="http://schemas.openxmlformats.org/officeDocument/2006/relationships/slideLayout" Target="../slideLayouts/slideLayout71.xml" /><Relationship Id="rId4" Type="http://schemas.openxmlformats.org/officeDocument/2006/relationships/slideLayout" Target="../slideLayouts/slideLayout72.xml" /><Relationship Id="rId5" Type="http://schemas.openxmlformats.org/officeDocument/2006/relationships/slideLayout" Target="../slideLayouts/slideLayout73.xml" /><Relationship Id="rId6" Type="http://schemas.openxmlformats.org/officeDocument/2006/relationships/slideLayout" Target="../slideLayouts/slideLayout74.xml" /><Relationship Id="rId7" Type="http://schemas.openxmlformats.org/officeDocument/2006/relationships/slideLayout" Target="../slideLayouts/slideLayout75.xml" /><Relationship Id="rId8" Type="http://schemas.openxmlformats.org/officeDocument/2006/relationships/slideLayout" Target="../slideLayouts/slideLayout76.xml" /><Relationship Id="rId9" Type="http://schemas.openxmlformats.org/officeDocument/2006/relationships/slideLayout" Target="../slideLayouts/slideLayout77.xml" /><Relationship Id="rId10" Type="http://schemas.openxmlformats.org/officeDocument/2006/relationships/slideLayout" Target="../slideLayouts/slideLayout78.xml" /><Relationship Id="rId11" Type="http://schemas.openxmlformats.org/officeDocument/2006/relationships/slideLayout" Target="../slideLayouts/slideLayout79.xml" /><Relationship Id="rId12" Type="http://schemas.openxmlformats.org/officeDocument/2006/relationships/theme" Target="../theme/theme4.xml" /></Relationships>
</file>

<file path=ppt/slideMasters/_rels/slideMaster5.xml.rels><?xml version="1.0" encoding="UTF-8"?><Relationships xmlns="http://schemas.openxmlformats.org/package/2006/relationships"><Relationship Id="rId1" Type="http://schemas.openxmlformats.org/officeDocument/2006/relationships/slideLayout" Target="../slideLayouts/slideLayout80.xml" /><Relationship Id="rId2" Type="http://schemas.openxmlformats.org/officeDocument/2006/relationships/slideLayout" Target="../slideLayouts/slideLayout81.xml" /><Relationship Id="rId3" Type="http://schemas.openxmlformats.org/officeDocument/2006/relationships/slideLayout" Target="../slideLayouts/slideLayout82.xml" /><Relationship Id="rId4" Type="http://schemas.openxmlformats.org/officeDocument/2006/relationships/slideLayout" Target="../slideLayouts/slideLayout83.xml" /><Relationship Id="rId5" Type="http://schemas.openxmlformats.org/officeDocument/2006/relationships/slideLayout" Target="../slideLayouts/slideLayout84.xml" /><Relationship Id="rId6" Type="http://schemas.openxmlformats.org/officeDocument/2006/relationships/slideLayout" Target="../slideLayouts/slideLayout85.xml" /><Relationship Id="rId7" Type="http://schemas.openxmlformats.org/officeDocument/2006/relationships/slideLayout" Target="../slideLayouts/slideLayout86.xml" /><Relationship Id="rId8" Type="http://schemas.openxmlformats.org/officeDocument/2006/relationships/slideLayout" Target="../slideLayouts/slideLayout87.xml" /><Relationship Id="rId9" Type="http://schemas.openxmlformats.org/officeDocument/2006/relationships/slideLayout" Target="../slideLayouts/slideLayout88.xml" /><Relationship Id="rId10" Type="http://schemas.openxmlformats.org/officeDocument/2006/relationships/slideLayout" Target="../slideLayouts/slideLayout89.xml" /><Relationship Id="rId11" Type="http://schemas.openxmlformats.org/officeDocument/2006/relationships/slideLayout" Target="../slideLayouts/slideLayout90.xml" /><Relationship Id="rId12" Type="http://schemas.openxmlformats.org/officeDocument/2006/relationships/slideLayout" Target="../slideLayouts/slideLayout91.xml" /><Relationship Id="rId13" Type="http://schemas.openxmlformats.org/officeDocument/2006/relationships/slideLayout" Target="../slideLayouts/slideLayout92.xml" /><Relationship Id="rId14" Type="http://schemas.openxmlformats.org/officeDocument/2006/relationships/slideLayout" Target="../slideLayouts/slideLayout93.xml" /><Relationship Id="rId15" Type="http://schemas.openxmlformats.org/officeDocument/2006/relationships/slideLayout" Target="../slideLayouts/slideLayout94.xml" /><Relationship Id="rId16" Type="http://schemas.openxmlformats.org/officeDocument/2006/relationships/slideLayout" Target="../slideLayouts/slideLayout95.xml" /><Relationship Id="rId17" Type="http://schemas.openxmlformats.org/officeDocument/2006/relationships/slideLayout" Target="../slideLayouts/slideLayout96.xml" /><Relationship Id="rId18" Type="http://schemas.openxmlformats.org/officeDocument/2006/relationships/slideLayout" Target="../slideLayouts/slideLayout97.xml" /><Relationship Id="rId19" Type="http://schemas.openxmlformats.org/officeDocument/2006/relationships/slideLayout" Target="../slideLayouts/slideLayout98.xml" /><Relationship Id="rId20" Type="http://schemas.openxmlformats.org/officeDocument/2006/relationships/slideLayout" Target="../slideLayouts/slideLayout99.xml" /><Relationship Id="rId21" Type="http://schemas.openxmlformats.org/officeDocument/2006/relationships/slideLayout" Target="../slideLayouts/slideLayout100.xml" /><Relationship Id="rId22" Type="http://schemas.openxmlformats.org/officeDocument/2006/relationships/slideLayout" Target="../slideLayouts/slideLayout101.xml" /><Relationship Id="rId23" Type="http://schemas.openxmlformats.org/officeDocument/2006/relationships/slideLayout" Target="../slideLayouts/slideLayout102.xml" /><Relationship Id="rId24" Type="http://schemas.openxmlformats.org/officeDocument/2006/relationships/theme" Target="../theme/theme5.xml" /></Relationships>
</file>

<file path=ppt/slideMasters/_rels/slideMaster6.xml.rels><?xml version="1.0" encoding="UTF-8"?><Relationships xmlns="http://schemas.openxmlformats.org/package/2006/relationships"><Relationship Id="rId1" Type="http://schemas.openxmlformats.org/officeDocument/2006/relationships/slideLayout" Target="../slideLayouts/slideLayout103.xml" /><Relationship Id="rId2" Type="http://schemas.openxmlformats.org/officeDocument/2006/relationships/slideLayout" Target="../slideLayouts/slideLayout104.xml" /><Relationship Id="rId3" Type="http://schemas.openxmlformats.org/officeDocument/2006/relationships/slideLayout" Target="../slideLayouts/slideLayout105.xml" /><Relationship Id="rId4" Type="http://schemas.openxmlformats.org/officeDocument/2006/relationships/slideLayout" Target="../slideLayouts/slideLayout106.xml" /><Relationship Id="rId5" Type="http://schemas.openxmlformats.org/officeDocument/2006/relationships/slideLayout" Target="../slideLayouts/slideLayout107.xml" /><Relationship Id="rId6" Type="http://schemas.openxmlformats.org/officeDocument/2006/relationships/slideLayout" Target="../slideLayouts/slideLayout108.xml" /><Relationship Id="rId7" Type="http://schemas.openxmlformats.org/officeDocument/2006/relationships/slideLayout" Target="../slideLayouts/slideLayout109.xml" /><Relationship Id="rId8" Type="http://schemas.openxmlformats.org/officeDocument/2006/relationships/slideLayout" Target="../slideLayouts/slideLayout110.xml" /><Relationship Id="rId9" Type="http://schemas.openxmlformats.org/officeDocument/2006/relationships/slideLayout" Target="../slideLayouts/slideLayout111.xml" /><Relationship Id="rId10" Type="http://schemas.openxmlformats.org/officeDocument/2006/relationships/slideLayout" Target="../slideLayouts/slideLayout112.xml" /><Relationship Id="rId11" Type="http://schemas.openxmlformats.org/officeDocument/2006/relationships/slideLayout" Target="../slideLayouts/slideLayout113.xml" /><Relationship Id="rId12" Type="http://schemas.openxmlformats.org/officeDocument/2006/relationships/slideLayout" Target="../slideLayouts/slideLayout114.xml" /><Relationship Id="rId13" Type="http://schemas.openxmlformats.org/officeDocument/2006/relationships/slideLayout" Target="../slideLayouts/slideLayout115.xml" /><Relationship Id="rId14" Type="http://schemas.openxmlformats.org/officeDocument/2006/relationships/slideLayout" Target="../slideLayouts/slideLayout116.xml" /><Relationship Id="rId15" Type="http://schemas.openxmlformats.org/officeDocument/2006/relationships/slideLayout" Target="../slideLayouts/slideLayout117.xml" /><Relationship Id="rId16" Type="http://schemas.openxmlformats.org/officeDocument/2006/relationships/slideLayout" Target="../slideLayouts/slideLayout118.xml" /><Relationship Id="rId17" Type="http://schemas.openxmlformats.org/officeDocument/2006/relationships/slideLayout" Target="../slideLayouts/slideLayout119.xml" /><Relationship Id="rId18" Type="http://schemas.openxmlformats.org/officeDocument/2006/relationships/slideLayout" Target="../slideLayouts/slideLayout120.xml" /><Relationship Id="rId19" Type="http://schemas.openxmlformats.org/officeDocument/2006/relationships/slideLayout" Target="../slideLayouts/slideLayout121.xml" /><Relationship Id="rId20" Type="http://schemas.openxmlformats.org/officeDocument/2006/relationships/slideLayout" Target="../slideLayouts/slideLayout122.xml" /><Relationship Id="rId21" Type="http://schemas.openxmlformats.org/officeDocument/2006/relationships/slideLayout" Target="../slideLayouts/slideLayout123.xml" /><Relationship Id="rId22" Type="http://schemas.openxmlformats.org/officeDocument/2006/relationships/slideLayout" Target="../slideLayouts/slideLayout124.xml" /><Relationship Id="rId23" Type="http://schemas.openxmlformats.org/officeDocument/2006/relationships/slideLayout" Target="../slideLayouts/slideLayout125.xml" /><Relationship Id="rId24" Type="http://schemas.openxmlformats.org/officeDocument/2006/relationships/theme" Target="../theme/theme6.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26"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27"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028"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29"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CDF53948-7CDE-443E-A549-894CD7A1320F}" type="datetime1">
              <a:rPr lang="ja-JP" altLang="en-US" smtClean="0"/>
              <a:pPr>
                <a:defRPr/>
              </a:pPr>
              <a:t>2020/3/23</a:t>
            </a:fld>
            <a:endParaRPr lang="ja-JP" altLang="en-US" dirty="0"/>
          </a:p>
        </p:txBody>
      </p:sp>
      <p:sp>
        <p:nvSpPr>
          <p:cNvPr id="1030"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endParaRPr lang="ja-JP" altLang="en-US" dirty="0"/>
          </a:p>
        </p:txBody>
      </p:sp>
      <p:sp>
        <p:nvSpPr>
          <p:cNvPr id="1031"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D71EE6E4-BF7B-4C63-A6E7-8D8464AF8CEB}" type="slidenum">
              <a:rPr lang="ja-JP" altLang="en-US"/>
              <a:pPr>
                <a:defRPr/>
              </a:pPr>
              <a:t>‹#›</a:t>
            </a:fld>
            <a:endParaRPr lang="ja-JP" altLang="en-US" dirty="0"/>
          </a:p>
        </p:txBody>
      </p:sp>
      <p:grpSp>
        <p:nvGrpSpPr>
          <p:cNvPr id="1032" name="グループ化 1"/>
          <p:cNvGrpSpPr/>
          <p:nvPr/>
        </p:nvGrpSpPr>
        <p:grpSpPr>
          <a:xfrm>
            <a:off x="-19051" y="203200"/>
            <a:ext cx="9180513" cy="647700"/>
            <a:chOff x="-19045" y="216550"/>
            <a:chExt cx="9180548" cy="649224"/>
          </a:xfrm>
        </p:grpSpPr>
        <p:sp>
          <p:nvSpPr>
            <p:cNvPr id="1033"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34"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gr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27" name="タイトル プレースホルダ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128" name="テキスト プレースホルダ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9"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D43F24CA-9D54-4597-91B1-86BB18C656AB}" type="datetimeFigureOut">
              <a:rPr lang="ja-JP" altLang="en-US">
                <a:solidFill>
                  <a:prstClr val="black">
                    <a:tint val="75000"/>
                  </a:prstClr>
                </a:solidFill>
              </a:rPr>
              <a:pPr fontAlgn="base">
                <a:spcBef>
                  <a:spcPct val="0"/>
                </a:spcBef>
                <a:spcAft>
                  <a:spcPct val="0"/>
                </a:spcAft>
                <a:defRPr/>
              </a:pPr>
              <a:t>2020/3/23</a:t>
            </a:fld>
            <a:endParaRPr lang="ja-JP" altLang="en-US">
              <a:solidFill>
                <a:prstClr val="black">
                  <a:tint val="75000"/>
                </a:prstClr>
              </a:solidFill>
            </a:endParaRPr>
          </a:p>
        </p:txBody>
      </p:sp>
      <p:sp>
        <p:nvSpPr>
          <p:cNvPr id="1130"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1131"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55F69297-A7B3-4E5A-9CFF-3498D89997EE}" type="slidenum">
              <a:rPr lang="ja-JP" altLang="en-US">
                <a:solidFill>
                  <a:prstClr val="black">
                    <a:tint val="75000"/>
                  </a:prstClr>
                </a:solidFill>
              </a:rPr>
              <a:pPr fontAlgn="base">
                <a:spcBef>
                  <a:spcPct val="0"/>
                </a:spcBef>
                <a:spcAft>
                  <a:spcPct val="0"/>
                </a:spcAft>
                <a:defRPr/>
              </a:pPr>
              <a: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209" r:id="rId17"/>
    <p:sldLayoutId id="2147484210" r:id="rId18"/>
    <p:sldLayoutId id="2147484212" r:id="rId19"/>
    <p:sldLayoutId id="2147484213" r:id="rId20"/>
    <p:sldLayoutId id="2147484214" r:id="rId21"/>
    <p:sldLayoutId id="2147484215" r:id="rId22"/>
    <p:sldLayoutId id="2147484216" r:id="rId2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228"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229"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230"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231"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32"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CDF53948-7CDE-443E-A549-894CD7A1320F}" type="datetime1">
              <a:rPr lang="ja-JP" altLang="en-US" smtClean="0"/>
              <a:pPr>
                <a:defRPr/>
              </a:pPr>
              <a:t>2020/3/23</a:t>
            </a:fld>
            <a:endParaRPr lang="ja-JP" altLang="en-US" dirty="0"/>
          </a:p>
        </p:txBody>
      </p:sp>
      <p:sp>
        <p:nvSpPr>
          <p:cNvPr id="1233"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endParaRPr lang="ja-JP" altLang="en-US" dirty="0"/>
          </a:p>
        </p:txBody>
      </p:sp>
      <p:sp>
        <p:nvSpPr>
          <p:cNvPr id="1234"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D71EE6E4-BF7B-4C63-A6E7-8D8464AF8CEB}" type="slidenum">
              <a:rPr lang="ja-JP" altLang="en-US"/>
              <a:pPr>
                <a:defRPr/>
              </a:pPr>
              <a:t>‹#›</a:t>
            </a:fld>
            <a:endParaRPr lang="ja-JP" altLang="en-US" dirty="0"/>
          </a:p>
        </p:txBody>
      </p:sp>
      <p:grpSp>
        <p:nvGrpSpPr>
          <p:cNvPr id="1235" name="グループ化 1"/>
          <p:cNvGrpSpPr/>
          <p:nvPr/>
        </p:nvGrpSpPr>
        <p:grpSpPr>
          <a:xfrm>
            <a:off x="-19051" y="203200"/>
            <a:ext cx="9180513" cy="647700"/>
            <a:chOff x="-19045" y="216550"/>
            <a:chExt cx="9180548" cy="649224"/>
          </a:xfrm>
        </p:grpSpPr>
        <p:sp>
          <p:nvSpPr>
            <p:cNvPr id="1236"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237"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gr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 id="2147484133" r:id="rId18"/>
    <p:sldLayoutId id="2147484134" r:id="rId19"/>
    <p:sldLayoutId id="2147484135" r:id="rId20"/>
    <p:sldLayoutId id="2147484136" r:id="rId21"/>
    <p:sldLayoutId id="2147484137" r:id="rId22"/>
    <p:sldLayoutId id="2147484138"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331" name="フッター プレースホルダー 4"/>
          <p:cNvSpPr>
            <a:spLocks noGrp="1"/>
          </p:cNvSpPr>
          <p:nvPr>
            <p:ph type="ftr" sz="quarter" idx="3"/>
          </p:nvPr>
        </p:nvSpPr>
        <p:spPr>
          <a:xfrm>
            <a:off x="2519772" y="6237312"/>
            <a:ext cx="4104456"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32" name="タイトル プレースホルダー 1"/>
          <p:cNvSpPr>
            <a:spLocks noGrp="1"/>
          </p:cNvSpPr>
          <p:nvPr>
            <p:ph type="title"/>
          </p:nvPr>
        </p:nvSpPr>
        <p:spPr>
          <a:xfrm>
            <a:off x="457200" y="418653"/>
            <a:ext cx="82296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333" name="テキスト プレースホルダー 2"/>
          <p:cNvSpPr>
            <a:spLocks noGrp="1"/>
          </p:cNvSpPr>
          <p:nvPr>
            <p:ph type="body" idx="1"/>
          </p:nvPr>
        </p:nvSpPr>
        <p:spPr>
          <a:xfrm>
            <a:off x="457200" y="1736813"/>
            <a:ext cx="82296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334" name="日付プレースホルダー 3"/>
          <p:cNvSpPr>
            <a:spLocks noGrp="1"/>
          </p:cNvSpPr>
          <p:nvPr>
            <p:ph type="dt" sz="half" idx="2"/>
          </p:nvPr>
        </p:nvSpPr>
        <p:spPr>
          <a:xfrm>
            <a:off x="457200" y="6237312"/>
            <a:ext cx="1882552"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220A51-F8EA-429A-8E6F-F02BE74E28F7}" type="datetimeFigureOut">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p:txBody>
      </p:sp>
      <p:sp>
        <p:nvSpPr>
          <p:cNvPr id="1335" name="スライド番号プレースホルダー 5"/>
          <p:cNvSpPr>
            <a:spLocks noGrp="1"/>
          </p:cNvSpPr>
          <p:nvPr>
            <p:ph type="sldNum" sz="quarter" idx="4"/>
          </p:nvPr>
        </p:nvSpPr>
        <p:spPr>
          <a:xfrm>
            <a:off x="6768244" y="6237312"/>
            <a:ext cx="191855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339048218"/>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406"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407"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408"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409"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53948-7CDE-443E-A549-894CD7A1320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11"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12"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1EE6E4-BF7B-4C63-A6E7-8D8464AF8CE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grpSp>
        <p:nvGrpSpPr>
          <p:cNvPr id="1413" name="グループ化 1"/>
          <p:cNvGrpSpPr/>
          <p:nvPr/>
        </p:nvGrpSpPr>
        <p:grpSpPr>
          <a:xfrm>
            <a:off x="-19051" y="203200"/>
            <a:ext cx="9180513" cy="647700"/>
            <a:chOff x="-19045" y="216550"/>
            <a:chExt cx="9180548" cy="649224"/>
          </a:xfrm>
        </p:grpSpPr>
        <p:sp>
          <p:nvSpPr>
            <p:cNvPr id="1414"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415"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grpSp>
    </p:spTree>
    <p:extLst>
      <p:ext uri="{BB962C8B-B14F-4D97-AF65-F5344CB8AC3E}">
        <p14:creationId xmlns:p14="http://schemas.microsoft.com/office/powerpoint/2010/main" val="962375203"/>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 id="2147484243" r:id="rId14"/>
    <p:sldLayoutId id="2147484244" r:id="rId15"/>
    <p:sldLayoutId id="2147484245" r:id="rId16"/>
    <p:sldLayoutId id="2147484246" r:id="rId17"/>
    <p:sldLayoutId id="2147484247" r:id="rId18"/>
    <p:sldLayoutId id="2147484248" r:id="rId19"/>
    <p:sldLayoutId id="2147484249" r:id="rId20"/>
    <p:sldLayoutId id="2147484250" r:id="rId21"/>
    <p:sldLayoutId id="2147484251" r:id="rId22"/>
    <p:sldLayoutId id="2147484252"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509"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10"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11"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512"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13"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53948-7CDE-443E-A549-894CD7A1320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14"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15"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1EE6E4-BF7B-4C63-A6E7-8D8464AF8CE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grpSp>
        <p:nvGrpSpPr>
          <p:cNvPr id="1516" name="グループ化 1"/>
          <p:cNvGrpSpPr/>
          <p:nvPr/>
        </p:nvGrpSpPr>
        <p:grpSpPr>
          <a:xfrm>
            <a:off x="-19051" y="203200"/>
            <a:ext cx="9180513" cy="647700"/>
            <a:chOff x="-19045" y="216550"/>
            <a:chExt cx="9180548" cy="649224"/>
          </a:xfrm>
        </p:grpSpPr>
        <p:sp>
          <p:nvSpPr>
            <p:cNvPr id="1517"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18"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grpSp>
    </p:spTree>
    <p:extLst>
      <p:ext uri="{BB962C8B-B14F-4D97-AF65-F5344CB8AC3E}">
        <p14:creationId xmlns:p14="http://schemas.microsoft.com/office/powerpoint/2010/main" val="3202743117"/>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 id="2147484271" r:id="rId18"/>
    <p:sldLayoutId id="2147484272" r:id="rId19"/>
    <p:sldLayoutId id="2147484273" r:id="rId20"/>
    <p:sldLayoutId id="2147484274" r:id="rId21"/>
    <p:sldLayoutId id="2147484275" r:id="rId22"/>
    <p:sldLayoutId id="2147484276"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slideLayout" Target="../slideLayouts/slideLayout45.xml" /><Relationship Id="rId4"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81.xml" /><Relationship Id="rId2"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81.xml" /><Relationship Id="rId2"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81.xml" /><Relationship Id="rId2"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91.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36.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24.xml" /><Relationship Id="rId3"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114.xml" /><Relationship Id="rId2"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43.xml" /><Relationship Id="rId3"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43.xml" /><Relationship Id="rId3"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57.xml" /><Relationship Id="rId2"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70.xml" /><Relationship Id="rId2"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70.xml" /><Relationship Id="rId2"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slideLayout" Target="../slideLayouts/slideLayout70.xml" /><Relationship Id="rId2"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70.xml" /><Relationship Id="rId2"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70.xml" /><Relationship Id="rId2"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slideLayout" Target="../slideLayouts/slideLayout24.xml" /><Relationship Id="rId4" Type="http://schemas.openxmlformats.org/officeDocument/2006/relationships/notesSlide" Target="../notesSlides/notesSlide25.xml" /></Relationships>
</file>

<file path=ppt/slides/_rels/slide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22.xml" /><Relationship Id="rId3"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8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24" name="スライド番号プレースホルダ 4"/>
          <p:cNvSpPr>
            <a:spLocks noGrp="1"/>
          </p:cNvSpPr>
          <p:nvPr>
            <p:ph type="sldNum" sz="quarter" idx="12"/>
          </p:nvPr>
        </p:nvSpPr>
        <p:spPr/>
        <p:txBody>
          <a:bodyPr/>
          <a:lstStyle/>
          <a:p>
            <a:pPr>
              <a:defRPr/>
            </a:pPr>
            <a:fld id="{3B06A6BF-6EB8-40E3-A3A5-34CAEABBB092}" type="slidenum">
              <a:rPr lang="ja-JP" altLang="en-US" smtClean="0"/>
              <a:pPr>
                <a:defRPr/>
              </a:pPr>
              <a:t>1</a:t>
            </a:fld>
            <a:endParaRPr lang="ja-JP" altLang="en-US" dirty="0"/>
          </a:p>
        </p:txBody>
      </p:sp>
      <p:sp>
        <p:nvSpPr>
          <p:cNvPr id="1625" name="サブタイトル 2"/>
          <p:cNvSpPr>
            <a:spLocks noGrp="1"/>
          </p:cNvSpPr>
          <p:nvPr>
            <p:ph idx="1"/>
          </p:nvPr>
        </p:nvSpPr>
        <p:spPr>
          <a:xfrm>
            <a:off x="3038325" y="5488280"/>
            <a:ext cx="5781675" cy="1108720"/>
          </a:xfrm>
        </p:spPr>
        <p:txBody>
          <a:bodyPr>
            <a:normAutofit fontScale="92500"/>
          </a:bodyPr>
          <a:lstStyle/>
          <a:p>
            <a:pPr marR="0" eaLnBrk="1" hangingPunct="1">
              <a:buNone/>
            </a:pPr>
            <a:r>
              <a:rPr lang="ja-JP" altLang="en-US" sz="2400" dirty="0" smtClean="0">
                <a:latin typeface="HG丸ｺﾞｼｯｸM-PRO" pitchFamily="50" charset="-128"/>
                <a:ea typeface="HG丸ｺﾞｼｯｸM-PRO" pitchFamily="50" charset="-128"/>
              </a:rPr>
              <a:t>「高知家」いじめ予防等プログラム</a:t>
            </a:r>
            <a:endParaRPr lang="en-US" altLang="ja-JP" sz="2400" dirty="0">
              <a:latin typeface="HG丸ｺﾞｼｯｸM-PRO" pitchFamily="50" charset="-128"/>
              <a:ea typeface="HG丸ｺﾞｼｯｸM-PRO" pitchFamily="50" charset="-128"/>
            </a:endParaRPr>
          </a:p>
          <a:p>
            <a:pPr marR="0" eaLnBrk="1" hangingPunct="1">
              <a:buNone/>
            </a:pPr>
            <a:r>
              <a:rPr lang="ja-JP" altLang="en-US" sz="2400" dirty="0" smtClean="0">
                <a:latin typeface="HG丸ｺﾞｼｯｸM-PRO" pitchFamily="50" charset="-128"/>
                <a:ea typeface="HG丸ｺﾞｼｯｸM-PRO" pitchFamily="50" charset="-128"/>
              </a:rPr>
              <a:t>高知県教育委員会　人権教育・児童生徒課</a:t>
            </a:r>
            <a:r>
              <a:rPr lang="ja-JP" altLang="en-US" sz="2400" dirty="0">
                <a:latin typeface="HG丸ｺﾞｼｯｸM-PRO" pitchFamily="50" charset="-128"/>
                <a:ea typeface="HG丸ｺﾞｼｯｸM-PRO" pitchFamily="50" charset="-128"/>
              </a:rPr>
              <a:t>　　</a:t>
            </a:r>
          </a:p>
          <a:p>
            <a:pPr marR="0" eaLnBrk="1" hangingPunct="1"/>
            <a:endParaRPr lang="ja-JP" altLang="en-US" dirty="0"/>
          </a:p>
        </p:txBody>
      </p:sp>
      <p:sp>
        <p:nvSpPr>
          <p:cNvPr id="1626" name="タイトル 1"/>
          <p:cNvSpPr>
            <a:spLocks noGrp="1"/>
          </p:cNvSpPr>
          <p:nvPr>
            <p:ph type="title"/>
          </p:nvPr>
        </p:nvSpPr>
        <p:spPr>
          <a:xfrm>
            <a:off x="457207" y="1412776"/>
            <a:ext cx="8229600" cy="1872224"/>
          </a:xfrm>
        </p:spPr>
        <p:txBody>
          <a:bodyPr>
            <a:normAutofit fontScale="90000"/>
          </a:bodyPr>
          <a:lstStyle/>
          <a:p>
            <a:pPr algn="ctr" eaLnBrk="1" fontAlgn="auto" hangingPunct="1">
              <a:spcAft>
                <a:spcPts val="0"/>
              </a:spcAft>
              <a:defRPr/>
            </a:pPr>
            <a:r>
              <a:rPr lang="ja-JP" altLang="en-US" sz="4900" dirty="0"/>
              <a:t>教職員用研修</a:t>
            </a:r>
            <a:r>
              <a:rPr lang="ja-JP" altLang="en-US" sz="4900" dirty="0" smtClean="0"/>
              <a:t>プログラム</a:t>
            </a:r>
            <a:br>
              <a:rPr lang="en-US" altLang="ja-JP" sz="4400" dirty="0" smtClean="0"/>
            </a:br>
            <a:br>
              <a:rPr lang="en-US" altLang="ja-JP" sz="4400" dirty="0"/>
            </a:br>
            <a:r>
              <a:rPr lang="ja-JP" altLang="en-US" sz="4400" dirty="0" smtClean="0"/>
              <a:t>（１）</a:t>
            </a:r>
            <a:r>
              <a:rPr lang="ja-JP" altLang="en-US" sz="4000" dirty="0" smtClean="0"/>
              <a:t>いじめ問題に関する基本的な内容</a:t>
            </a:r>
            <a:endParaRPr lang="ja-JP" altLang="en-US" sz="4000" dirty="0"/>
          </a:p>
        </p:txBody>
      </p:sp>
      <p:pic>
        <p:nvPicPr>
          <p:cNvPr id="1627" name="図 8" descr="boy03_smile.png"/>
          <p:cNvPicPr>
            <a:picLocks noChangeAspect="1"/>
          </p:cNvPicPr>
          <p:nvPr/>
        </p:nvPicPr>
        <p:blipFill>
          <a:blip r:embed="rId1"/>
          <a:stretch>
            <a:fillRect/>
          </a:stretch>
        </p:blipFill>
        <p:spPr>
          <a:xfrm>
            <a:off x="59780" y="5397500"/>
            <a:ext cx="1268412" cy="1460500"/>
          </a:xfrm>
          <a:prstGeom prst="rect">
            <a:avLst/>
          </a:prstGeom>
          <a:noFill/>
          <a:ln w="9525">
            <a:noFill/>
            <a:miter lim="800000"/>
            <a:headEnd/>
            <a:tailEnd/>
          </a:ln>
        </p:spPr>
      </p:pic>
      <p:pic>
        <p:nvPicPr>
          <p:cNvPr id="1628" name="図 10" descr="girl03_smile.png"/>
          <p:cNvPicPr>
            <a:picLocks noChangeAspect="1"/>
          </p:cNvPicPr>
          <p:nvPr/>
        </p:nvPicPr>
        <p:blipFill>
          <a:blip r:embed="rId2"/>
          <a:stretch>
            <a:fillRect/>
          </a:stretch>
        </p:blipFill>
        <p:spPr>
          <a:xfrm>
            <a:off x="1428205" y="5502275"/>
            <a:ext cx="1271587" cy="1355725"/>
          </a:xfrm>
          <a:prstGeom prst="rect">
            <a:avLst/>
          </a:prstGeom>
          <a:noFill/>
          <a:ln w="9525">
            <a:noFill/>
            <a:miter lim="800000"/>
            <a:headEnd/>
            <a:tailEnd/>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26"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事例①</a:t>
            </a:r>
            <a:endParaRPr kumimoji="1" lang="ja-JP" altLang="en-US" b="1" dirty="0">
              <a:latin typeface="HG丸ｺﾞｼｯｸM-PRO" pitchFamily="50" charset="-128"/>
              <a:ea typeface="HG丸ｺﾞｼｯｸM-PRO" pitchFamily="50" charset="-128"/>
            </a:endParaRPr>
          </a:p>
        </p:txBody>
      </p:sp>
      <p:sp>
        <p:nvSpPr>
          <p:cNvPr id="1727" name="コンテンツ プレースホルダ 2"/>
          <p:cNvSpPr>
            <a:spLocks noGrp="1"/>
          </p:cNvSpPr>
          <p:nvPr>
            <p:ph idx="1"/>
          </p:nvPr>
        </p:nvSpPr>
        <p:spPr>
          <a:xfrm>
            <a:off x="0" y="834948"/>
            <a:ext cx="8892480" cy="2227636"/>
          </a:xfrm>
        </p:spPr>
        <p:txBody>
          <a:bodyPr>
            <a:normAutofit lnSpcReduction="10000"/>
          </a:bodyPr>
          <a:lstStyle/>
          <a:p>
            <a:pPr>
              <a:buNone/>
            </a:pPr>
            <a:r>
              <a:rPr lang="ja-JP" altLang="en-US" sz="2000" b="1" dirty="0">
                <a:latin typeface="HG丸ｺﾞｼｯｸM-PRO" pitchFamily="50" charset="-128"/>
                <a:ea typeface="HG丸ｺﾞｼｯｸM-PRO" pitchFamily="50" charset="-128"/>
              </a:rPr>
              <a:t>　</a:t>
            </a:r>
            <a:r>
              <a:rPr lang="ja-JP" altLang="en-US" sz="2400" b="1" dirty="0">
                <a:latin typeface="HG丸ｺﾞｼｯｸM-PRO" pitchFamily="50" charset="-128"/>
                <a:ea typeface="HG丸ｺﾞｼｯｸM-PRO" pitchFamily="50" charset="-128"/>
              </a:rPr>
              <a:t>Ａさんは同じクラスのＢさんにいきなり頭をたたかれた。Ａさんは担任に「Ｂさんに頭をたたかれた」と訴えてきた。担任は、Ｂさんに事実確認したところ、Ａさんをたたいたことを認めたため、厳しく注意した。</a:t>
            </a:r>
            <a:endParaRPr lang="en-US" altLang="ja-JP" sz="2400" b="1" dirty="0">
              <a:latin typeface="HG丸ｺﾞｼｯｸM-PRO" pitchFamily="50" charset="-128"/>
              <a:ea typeface="HG丸ｺﾞｼｯｸM-PRO" pitchFamily="50" charset="-128"/>
            </a:endParaRPr>
          </a:p>
          <a:p>
            <a:pPr>
              <a:buNone/>
            </a:pPr>
            <a:r>
              <a:rPr lang="ja-JP" altLang="en-US" sz="2400" b="1" dirty="0">
                <a:latin typeface="HG丸ｺﾞｼｯｸM-PRO" pitchFamily="50" charset="-128"/>
                <a:ea typeface="HG丸ｺﾞｼｯｸM-PRO" pitchFamily="50" charset="-128"/>
              </a:rPr>
              <a:t>　ＡさんがＢさんにたたかれたのは、後にも先にもこの日だけである。</a:t>
            </a:r>
            <a:endParaRPr lang="en-US" altLang="ja-JP" sz="2400" b="1" dirty="0">
              <a:latin typeface="HG丸ｺﾞｼｯｸM-PRO" pitchFamily="50" charset="-128"/>
              <a:ea typeface="HG丸ｺﾞｼｯｸM-PRO" pitchFamily="50" charset="-128"/>
            </a:endParaRPr>
          </a:p>
          <a:p>
            <a:pPr>
              <a:buNone/>
            </a:pPr>
            <a:endParaRPr kumimoji="1" lang="ja-JP" altLang="en-US" sz="2400" dirty="0"/>
          </a:p>
        </p:txBody>
      </p:sp>
      <p:sp>
        <p:nvSpPr>
          <p:cNvPr id="1728" name="コンテンツ プレースホルダ 2"/>
          <p:cNvSpPr txBox="1"/>
          <p:nvPr/>
        </p:nvSpPr>
        <p:spPr>
          <a:xfrm>
            <a:off x="-108000" y="4608032"/>
            <a:ext cx="9144000" cy="31409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32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a:t>
            </a:r>
            <a:r>
              <a:rPr kumimoji="1" lang="ja-JP" altLang="en-US" sz="32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日常「よくあること」と思われがちなことでも、学校はいじめではないかと課題意識をもち、組織で共有を行っている。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6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mn-cs"/>
              </a:rPr>
              <a:t>　</a:t>
            </a:r>
            <a:endParaRPr kumimoji="1" lang="ja-JP" altLang="en-US" sz="2800" b="0" i="0" u="none" strike="noStrike" kern="1200" cap="none" spc="0" normalizeH="0" baseline="0" noProof="0" dirty="0">
              <a:ln>
                <a:noFill/>
              </a:ln>
              <a:solidFill>
                <a:srgbClr val="002060"/>
              </a:solidFill>
              <a:effectLst/>
              <a:uLnTx/>
              <a:uFillTx/>
              <a:latin typeface="Constantia"/>
              <a:ea typeface="HGP明朝E" panose="02020900000000000000" pitchFamily="18" charset="-128"/>
              <a:cs typeface="+mn-cs"/>
            </a:endParaRPr>
          </a:p>
        </p:txBody>
      </p:sp>
      <p:sp>
        <p:nvSpPr>
          <p:cNvPr id="1729" name="角丸四角形 411"/>
          <p:cNvSpPr/>
          <p:nvPr/>
        </p:nvSpPr>
        <p:spPr>
          <a:xfrm>
            <a:off x="295154" y="3300712"/>
            <a:ext cx="8574380" cy="1307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ＤＦ平成ゴシック体W5"/>
                <a:ea typeface="ＤＦ平成ゴシック体W5"/>
                <a:cs typeface="+mn-cs"/>
              </a:rPr>
              <a:t>学校はいじめとして対応</a:t>
            </a:r>
            <a:endParaRPr kumimoji="1" sz="1800" b="1" i="0" u="none" strike="noStrike" kern="1200" cap="none" spc="0" normalizeH="0" baseline="0" noProof="0">
              <a:ln>
                <a:noFill/>
              </a:ln>
              <a:solidFill>
                <a:prstClr val="white"/>
              </a:solidFill>
              <a:effectLst/>
              <a:uLnTx/>
              <a:uFillTx/>
              <a:latin typeface="ＤＦ平成ゴシック体W5"/>
              <a:ea typeface="ＤＦ平成ゴシック体W5"/>
              <a:cs typeface="+mn-cs"/>
            </a:endParaRPr>
          </a:p>
        </p:txBody>
      </p:sp>
    </p:spTree>
    <p:extLst>
      <p:ext uri="{BB962C8B-B14F-4D97-AF65-F5344CB8AC3E}">
        <p14:creationId xmlns:p14="http://schemas.microsoft.com/office/powerpoint/2010/main" val="101123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9"/>
                                        </p:tgtEl>
                                        <p:attrNameLst>
                                          <p:attrName>style.visibility</p:attrName>
                                        </p:attrNameLst>
                                      </p:cBhvr>
                                      <p:to>
                                        <p:strVal val="visible"/>
                                      </p:to>
                                    </p:set>
                                    <p:anim calcmode="lin" valueType="num">
                                      <p:cBhvr additive="base">
                                        <p:cTn id="7" dur="500" fill="hold"/>
                                        <p:tgtEl>
                                          <p:spTgt spid="1729"/>
                                        </p:tgtEl>
                                        <p:attrNameLst>
                                          <p:attrName>ppt_x</p:attrName>
                                        </p:attrNameLst>
                                      </p:cBhvr>
                                      <p:tavLst>
                                        <p:tav tm="0">
                                          <p:val>
                                            <p:strVal val="#ppt_x"/>
                                          </p:val>
                                        </p:tav>
                                        <p:tav tm="100000">
                                          <p:val>
                                            <p:strVal val="#ppt_x"/>
                                          </p:val>
                                        </p:tav>
                                      </p:tavLst>
                                    </p:anim>
                                    <p:anim calcmode="lin" valueType="num">
                                      <p:cBhvr additive="base">
                                        <p:cTn id="8" dur="500" fill="hold"/>
                                        <p:tgtEl>
                                          <p:spTgt spid="17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28"/>
                                        </p:tgtEl>
                                        <p:attrNameLst>
                                          <p:attrName>style.visibility</p:attrName>
                                        </p:attrNameLst>
                                      </p:cBhvr>
                                      <p:to>
                                        <p:strVal val="visible"/>
                                      </p:to>
                                    </p:set>
                                    <p:anim calcmode="lin" valueType="num">
                                      <p:cBhvr additive="base">
                                        <p:cTn id="11" dur="500" fill="hold"/>
                                        <p:tgtEl>
                                          <p:spTgt spid="1728"/>
                                        </p:tgtEl>
                                        <p:attrNameLst>
                                          <p:attrName>ppt_x</p:attrName>
                                        </p:attrNameLst>
                                      </p:cBhvr>
                                      <p:tavLst>
                                        <p:tav tm="0">
                                          <p:val>
                                            <p:strVal val="#ppt_x"/>
                                          </p:val>
                                        </p:tav>
                                        <p:tav tm="100000">
                                          <p:val>
                                            <p:strVal val="#ppt_x"/>
                                          </p:val>
                                        </p:tav>
                                      </p:tavLst>
                                    </p:anim>
                                    <p:anim calcmode="lin" valueType="num">
                                      <p:cBhvr additive="base">
                                        <p:cTn id="12" dur="500" fill="hold"/>
                                        <p:tgtEl>
                                          <p:spTgt spid="1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8" grpId="0" animBg="1" autoUpdateAnimBg="0"/>
      <p:bldP spid="172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35"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事例②</a:t>
            </a:r>
            <a:endParaRPr kumimoji="1" lang="ja-JP" altLang="en-US" b="1" dirty="0">
              <a:latin typeface="HG丸ｺﾞｼｯｸM-PRO" pitchFamily="50" charset="-128"/>
              <a:ea typeface="HG丸ｺﾞｼｯｸM-PRO" pitchFamily="50" charset="-128"/>
            </a:endParaRPr>
          </a:p>
        </p:txBody>
      </p:sp>
      <p:sp>
        <p:nvSpPr>
          <p:cNvPr id="1736" name="コンテンツ プレースホルダ 2"/>
          <p:cNvSpPr>
            <a:spLocks noGrp="1"/>
          </p:cNvSpPr>
          <p:nvPr>
            <p:ph idx="1"/>
          </p:nvPr>
        </p:nvSpPr>
        <p:spPr>
          <a:xfrm>
            <a:off x="136104" y="836712"/>
            <a:ext cx="8892480" cy="5689631"/>
          </a:xfrm>
          <a:ln w="9525">
            <a:noFill/>
            <a:miter lim="800000"/>
            <a:headEnd/>
            <a:tailEnd/>
          </a:ln>
        </p:spPr>
        <p:txBody>
          <a:bodyPr>
            <a:normAutofit/>
          </a:bodyPr>
          <a:lstStyle/>
          <a:p>
            <a:pPr marL="0" indent="0">
              <a:lnSpc>
                <a:spcPct val="120000"/>
              </a:lnSpc>
              <a:buNone/>
            </a:pPr>
            <a:r>
              <a:rPr lang="ja-JP" altLang="en-US" sz="3200" b="1" dirty="0">
                <a:solidFill>
                  <a:schemeClr val="tx1"/>
                </a:solidFill>
                <a:latin typeface="HG丸ｺﾞｼｯｸM-PRO"/>
                <a:ea typeface="HG丸ｺﾞｼｯｸM-PRO"/>
                <a:cs typeface="+mn-lt"/>
              </a:rPr>
              <a:t>　児童Ａは、児童Ｂがいままで学校に着てきたことのない服を着ていることに気づき、Ｂを喜ばせようと</a:t>
            </a:r>
            <a:r>
              <a:rPr lang="ja-JP" altLang="en-US" sz="3200" b="1" u="sng" dirty="0">
                <a:solidFill>
                  <a:schemeClr val="tx1"/>
                </a:solidFill>
                <a:latin typeface="HG丸ｺﾞｼｯｸM-PRO"/>
                <a:ea typeface="HG丸ｺﾞｼｯｸM-PRO"/>
                <a:cs typeface="+mn-lt"/>
              </a:rPr>
              <a:t>「その服、すごく似合っているよ」と言った</a:t>
            </a:r>
            <a:r>
              <a:rPr lang="ja-JP" altLang="en-US" sz="3200" b="1" dirty="0">
                <a:solidFill>
                  <a:schemeClr val="tx1"/>
                </a:solidFill>
                <a:latin typeface="HG丸ｺﾞｼｯｸM-PRO"/>
                <a:ea typeface="HG丸ｺﾞｼｯｸM-PRO"/>
                <a:cs typeface="+mn-lt"/>
              </a:rPr>
              <a:t>。</a:t>
            </a:r>
          </a:p>
          <a:p>
            <a:pPr marL="0" indent="0">
              <a:lnSpc>
                <a:spcPct val="120000"/>
              </a:lnSpc>
              <a:buNone/>
            </a:pPr>
            <a:r>
              <a:rPr lang="ja-JP" altLang="en-US" sz="3200" b="1" dirty="0">
                <a:solidFill>
                  <a:schemeClr val="tx1"/>
                </a:solidFill>
                <a:latin typeface="HG丸ｺﾞｼｯｸM-PRO"/>
                <a:ea typeface="HG丸ｺﾞｼｯｸM-PRO"/>
                <a:cs typeface="+mn-lt"/>
              </a:rPr>
              <a:t>　ところが、Ｂの着ていた服は、７歳年上のいとこからもらった古着であったため、ＢはＡから「あなたには流行遅れの古着がよく似合う」と言われたのだと感じ、ひどくショックを受けて、その後、</a:t>
            </a:r>
            <a:r>
              <a:rPr lang="ja-JP" altLang="en-US" sz="3200" b="1" u="none" dirty="0">
                <a:solidFill>
                  <a:schemeClr val="tx1"/>
                </a:solidFill>
                <a:latin typeface="HG丸ｺﾞｼｯｸM-PRO"/>
                <a:ea typeface="HG丸ｺﾞｼｯｸM-PRO"/>
                <a:cs typeface="+mn-lt"/>
              </a:rPr>
              <a:t>不登校になった。 </a:t>
            </a:r>
          </a:p>
        </p:txBody>
      </p:sp>
    </p:spTree>
    <p:extLst>
      <p:ext uri="{BB962C8B-B14F-4D97-AF65-F5344CB8AC3E}">
        <p14:creationId xmlns:p14="http://schemas.microsoft.com/office/powerpoint/2010/main" val="3716370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42"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事例②</a:t>
            </a:r>
            <a:endParaRPr kumimoji="1" lang="ja-JP" altLang="en-US" b="1" dirty="0">
              <a:latin typeface="HG丸ｺﾞｼｯｸM-PRO" pitchFamily="50" charset="-128"/>
              <a:ea typeface="HG丸ｺﾞｼｯｸM-PRO" pitchFamily="50" charset="-128"/>
            </a:endParaRPr>
          </a:p>
        </p:txBody>
      </p:sp>
      <p:sp>
        <p:nvSpPr>
          <p:cNvPr id="1743" name="コンテンツ プレースホルダ 2"/>
          <p:cNvSpPr>
            <a:spLocks noGrp="1"/>
          </p:cNvSpPr>
          <p:nvPr>
            <p:ph idx="1"/>
          </p:nvPr>
        </p:nvSpPr>
        <p:spPr>
          <a:xfrm>
            <a:off x="0" y="834948"/>
            <a:ext cx="8892480" cy="2227636"/>
          </a:xfrm>
        </p:spPr>
        <p:txBody>
          <a:bodyPr>
            <a:normAutofit/>
          </a:bodyPr>
          <a:lstStyle/>
          <a:p>
            <a:pPr>
              <a:buNone/>
            </a:pPr>
            <a:r>
              <a:rPr lang="ja-JP" altLang="en-US" sz="2000" b="1" dirty="0">
                <a:latin typeface="HG丸ｺﾞｼｯｸM-PRO" pitchFamily="50" charset="-128"/>
                <a:ea typeface="HG丸ｺﾞｼｯｸM-PRO" pitchFamily="50" charset="-128"/>
              </a:rPr>
              <a:t>　</a:t>
            </a:r>
            <a:endParaRPr lang="en-US" altLang="ja-JP" sz="2400" b="1" dirty="0">
              <a:latin typeface="HG丸ｺﾞｼｯｸM-PRO" pitchFamily="50" charset="-128"/>
              <a:ea typeface="HG丸ｺﾞｼｯｸM-PRO" pitchFamily="50" charset="-128"/>
            </a:endParaRPr>
          </a:p>
          <a:p>
            <a:pPr>
              <a:buNone/>
            </a:pPr>
            <a:endParaRPr kumimoji="1" lang="ja-JP" altLang="en-US" sz="2400" dirty="0"/>
          </a:p>
        </p:txBody>
      </p:sp>
      <p:sp>
        <p:nvSpPr>
          <p:cNvPr id="1744" name="コンテンツ プレースホルダ 2"/>
          <p:cNvSpPr txBox="1"/>
          <p:nvPr/>
        </p:nvSpPr>
        <p:spPr>
          <a:xfrm>
            <a:off x="-327298" y="4293348"/>
            <a:ext cx="9363435" cy="277533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rPr>
              <a:t>　</a:t>
            </a: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・「悪気はないからいじめにはならない」、</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「勘違いだからいじめではない」など、い</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じめの定義を限定的に捉えず、子どもの被</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害性に着目して対応している。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dirty="0">
                <a:ln>
                  <a:noFill/>
                </a:ln>
                <a:solidFill>
                  <a:srgbClr val="04617B"/>
                </a:solidFill>
                <a:effectLst/>
                <a:uLnTx/>
                <a:uFillTx/>
                <a:latin typeface="HG丸ｺﾞｼｯｸM-PRO"/>
                <a:ea typeface="HG丸ｺﾞｼｯｸM-PRO"/>
                <a:cs typeface="+mn-cs"/>
              </a:rPr>
              <a:t>　</a:t>
            </a:r>
            <a:endParaRPr kumimoji="1" lang="ja-JP" altLang="en-US" sz="3200" b="1" i="0" u="none" strike="noStrike" kern="1200" cap="none" spc="0" normalizeH="0" baseline="0" noProof="0" dirty="0">
              <a:ln>
                <a:noFill/>
              </a:ln>
              <a:solidFill>
                <a:srgbClr val="04617B"/>
              </a:solidFill>
              <a:effectLst/>
              <a:uLnTx/>
              <a:uFillTx/>
              <a:latin typeface="HG丸ｺﾞｼｯｸM-PRO"/>
              <a:ea typeface="HG丸ｺﾞｼｯｸM-PRO"/>
              <a:cs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rPr>
              <a:t>　　　　</a:t>
            </a:r>
            <a:endParaRPr kumimoji="1" sz="1800" b="1" i="0" u="none" strike="noStrike" kern="1200" cap="none" spc="0" normalizeH="0" baseline="0" noProof="0">
              <a:ln>
                <a:noFill/>
              </a:ln>
              <a:solidFill>
                <a:srgbClr val="04617B"/>
              </a:solidFill>
              <a:effectLst/>
              <a:uLnTx/>
              <a:uFillTx/>
              <a:latin typeface="Arial" pitchFamily="34" charset="0"/>
              <a:ea typeface="ＭＳ Ｐゴシック"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6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rPr>
              <a:t>　</a:t>
            </a:r>
            <a:endParaRPr kumimoji="1" lang="ja-JP" altLang="en-US" sz="2800" b="1" i="0" u="none" strike="noStrike" kern="1200" cap="none" spc="0" normalizeH="0" baseline="0" noProof="0" dirty="0">
              <a:ln>
                <a:noFill/>
              </a:ln>
              <a:solidFill>
                <a:srgbClr val="04617B"/>
              </a:solidFill>
              <a:effectLst/>
              <a:uLnTx/>
              <a:uFillTx/>
              <a:latin typeface="Constantia"/>
              <a:ea typeface="HGP明朝E" panose="02020900000000000000" pitchFamily="18" charset="-128"/>
              <a:cs typeface="+mn-cs"/>
            </a:endParaRPr>
          </a:p>
        </p:txBody>
      </p:sp>
      <p:sp>
        <p:nvSpPr>
          <p:cNvPr id="1745" name="角丸四角形 411"/>
          <p:cNvSpPr/>
          <p:nvPr/>
        </p:nvSpPr>
        <p:spPr>
          <a:xfrm>
            <a:off x="295154" y="3132319"/>
            <a:ext cx="8574380" cy="1161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ＤＦ平成ゴシック体W5"/>
                <a:ea typeface="ＤＦ平成ゴシック体W5"/>
                <a:cs typeface="+mn-cs"/>
              </a:rPr>
              <a:t>学校はいじめの疑いをもって対応</a:t>
            </a:r>
            <a:endParaRPr kumimoji="1" sz="3600" b="1" i="0" u="none" strike="noStrike" kern="1200" cap="none" spc="0" normalizeH="0" baseline="0" noProof="0">
              <a:ln>
                <a:noFill/>
              </a:ln>
              <a:solidFill>
                <a:prstClr val="white"/>
              </a:solidFill>
              <a:effectLst/>
              <a:uLnTx/>
              <a:uFillTx/>
              <a:latin typeface="ＤＦ平成ゴシック体W5"/>
              <a:ea typeface="ＤＦ平成ゴシック体W5"/>
              <a:cs typeface="+mn-cs"/>
            </a:endParaRPr>
          </a:p>
        </p:txBody>
      </p:sp>
      <p:sp>
        <p:nvSpPr>
          <p:cNvPr id="1746" name="コンテンツ プレースホルダ 201"/>
          <p:cNvSpPr/>
          <p:nvPr/>
        </p:nvSpPr>
        <p:spPr>
          <a:xfrm>
            <a:off x="86570" y="903564"/>
            <a:ext cx="8892480" cy="2090405"/>
          </a:xfrm>
          <a:prstGeom prst="rect">
            <a:avLst/>
          </a:prstGeom>
          <a:noFill/>
          <a:ln w="9525">
            <a:noFill/>
            <a:miter lim="800000"/>
            <a:headEnd/>
            <a:tailEnd/>
          </a:ln>
        </p:spPr>
        <p:txBody>
          <a:bodyPr>
            <a:normAutofit fontScale="6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marR="0" lvl="0" indent="0" algn="l" defTabSz="914400" rtl="0" eaLnBrk="0" fontAlgn="base" latinLnBrk="0" hangingPunct="0">
              <a:lnSpc>
                <a:spcPct val="120000"/>
              </a:lnSpc>
              <a:spcBef>
                <a:spcPct val="20000"/>
              </a:spcBef>
              <a:spcAft>
                <a:spcPct val="0"/>
              </a:spcAft>
              <a:buClr>
                <a:srgbClr val="0BD0D9"/>
              </a:buClr>
              <a:buSzPct val="95000"/>
              <a:buFont typeface="Wingdings 2" pitchFamily="18" charset="2"/>
              <a:buNone/>
              <a:tabLst/>
              <a:defRPr/>
            </a:pPr>
            <a:r>
              <a:rPr kumimoji="1" lang="ja-JP" altLang="en-US" sz="3200" b="1" i="0" u="none" strike="noStrike" kern="1200" cap="none" spc="0" normalizeH="0" baseline="0" noProof="0">
                <a:ln>
                  <a:noFill/>
                </a:ln>
                <a:solidFill>
                  <a:prstClr val="black"/>
                </a:solidFill>
                <a:effectLst/>
                <a:uLnTx/>
                <a:uFillTx/>
                <a:latin typeface="HG丸ｺﾞｼｯｸM-PRO"/>
                <a:ea typeface="HG丸ｺﾞｼｯｸM-PRO"/>
                <a:cs typeface="+mn-lt"/>
              </a:rPr>
              <a:t>　児童Ａは、児童Ｂがいままで学校に着てきたことのない服を着ていることに気づき、Ｂを喜ばせようと</a:t>
            </a:r>
            <a:r>
              <a:rPr kumimoji="1" lang="ja-JP" altLang="en-US" sz="3200" b="1" i="0" u="sng" strike="noStrike" kern="1200" cap="none" spc="0" normalizeH="0" baseline="0" noProof="0">
                <a:ln>
                  <a:noFill/>
                </a:ln>
                <a:solidFill>
                  <a:prstClr val="black"/>
                </a:solidFill>
                <a:effectLst/>
                <a:uLnTx/>
                <a:uFillTx/>
                <a:latin typeface="HG丸ｺﾞｼｯｸM-PRO"/>
                <a:ea typeface="HG丸ｺﾞｼｯｸM-PRO"/>
                <a:cs typeface="+mn-lt"/>
              </a:rPr>
              <a:t>「その服、すごく似合っているよ」と言った</a:t>
            </a:r>
            <a:r>
              <a:rPr kumimoji="1" lang="ja-JP" altLang="en-US" sz="3200" b="1" i="0" u="none" strike="noStrike" kern="1200" cap="none" spc="0" normalizeH="0" baseline="0" noProof="0">
                <a:ln>
                  <a:noFill/>
                </a:ln>
                <a:solidFill>
                  <a:prstClr val="black"/>
                </a:solidFill>
                <a:effectLst/>
                <a:uLnTx/>
                <a:uFillTx/>
                <a:latin typeface="HG丸ｺﾞｼｯｸM-PRO"/>
                <a:ea typeface="HG丸ｺﾞｼｯｸM-PRO"/>
                <a:cs typeface="+mn-lt"/>
              </a:rPr>
              <a:t>。</a:t>
            </a:r>
          </a:p>
          <a:p>
            <a:pPr marL="0" marR="0" lvl="0" indent="0" algn="l" defTabSz="914400" rtl="0" eaLnBrk="0" fontAlgn="base" latinLnBrk="0" hangingPunct="0">
              <a:lnSpc>
                <a:spcPct val="120000"/>
              </a:lnSpc>
              <a:spcBef>
                <a:spcPct val="20000"/>
              </a:spcBef>
              <a:spcAft>
                <a:spcPct val="0"/>
              </a:spcAft>
              <a:buClr>
                <a:srgbClr val="0BD0D9"/>
              </a:buClr>
              <a:buSzPct val="95000"/>
              <a:buFont typeface="Wingdings 2" pitchFamily="18" charset="2"/>
              <a:buNone/>
              <a:tabLst/>
              <a:defRPr/>
            </a:pPr>
            <a:r>
              <a:rPr kumimoji="1" lang="ja-JP" altLang="en-US" sz="3200" b="1" i="0" u="none" strike="noStrike" kern="1200" cap="none" spc="0" normalizeH="0" baseline="0" noProof="0">
                <a:ln>
                  <a:noFill/>
                </a:ln>
                <a:solidFill>
                  <a:prstClr val="black"/>
                </a:solidFill>
                <a:effectLst/>
                <a:uLnTx/>
                <a:uFillTx/>
                <a:latin typeface="HG丸ｺﾞｼｯｸM-PRO"/>
                <a:ea typeface="HG丸ｺﾞｼｯｸM-PRO"/>
                <a:cs typeface="+mn-lt"/>
              </a:rPr>
              <a:t>　ところが、Ｂの着ていた服は、７歳年上のいとこからもらった古着であったため、ＢはＡから「あなたには流行遅れの古着がよく似合う」と言われたのだと感じ、ひどくショックを受けて、その後、不登校になった。 </a:t>
            </a:r>
          </a:p>
        </p:txBody>
      </p:sp>
    </p:spTree>
    <p:extLst>
      <p:ext uri="{BB962C8B-B14F-4D97-AF65-F5344CB8AC3E}">
        <p14:creationId xmlns:p14="http://schemas.microsoft.com/office/powerpoint/2010/main" val="16161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5"/>
                                        </p:tgtEl>
                                        <p:attrNameLst>
                                          <p:attrName>style.visibility</p:attrName>
                                        </p:attrNameLst>
                                      </p:cBhvr>
                                      <p:to>
                                        <p:strVal val="visible"/>
                                      </p:to>
                                    </p:set>
                                    <p:anim calcmode="lin" valueType="num">
                                      <p:cBhvr additive="base">
                                        <p:cTn id="7" dur="500" fill="hold"/>
                                        <p:tgtEl>
                                          <p:spTgt spid="1745"/>
                                        </p:tgtEl>
                                        <p:attrNameLst>
                                          <p:attrName>ppt_x</p:attrName>
                                        </p:attrNameLst>
                                      </p:cBhvr>
                                      <p:tavLst>
                                        <p:tav tm="0">
                                          <p:val>
                                            <p:strVal val="#ppt_x"/>
                                          </p:val>
                                        </p:tav>
                                        <p:tav tm="100000">
                                          <p:val>
                                            <p:strVal val="#ppt_x"/>
                                          </p:val>
                                        </p:tav>
                                      </p:tavLst>
                                    </p:anim>
                                    <p:anim calcmode="lin" valueType="num">
                                      <p:cBhvr additive="base">
                                        <p:cTn id="8" dur="500" fill="hold"/>
                                        <p:tgtEl>
                                          <p:spTgt spid="17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4"/>
                                        </p:tgtEl>
                                        <p:attrNameLst>
                                          <p:attrName>style.visibility</p:attrName>
                                        </p:attrNameLst>
                                      </p:cBhvr>
                                      <p:to>
                                        <p:strVal val="visible"/>
                                      </p:to>
                                    </p:set>
                                    <p:anim calcmode="lin" valueType="num">
                                      <p:cBhvr additive="base">
                                        <p:cTn id="11" dur="500" fill="hold"/>
                                        <p:tgtEl>
                                          <p:spTgt spid="1744"/>
                                        </p:tgtEl>
                                        <p:attrNameLst>
                                          <p:attrName>ppt_x</p:attrName>
                                        </p:attrNameLst>
                                      </p:cBhvr>
                                      <p:tavLst>
                                        <p:tav tm="0">
                                          <p:val>
                                            <p:strVal val="#ppt_x"/>
                                          </p:val>
                                        </p:tav>
                                        <p:tav tm="100000">
                                          <p:val>
                                            <p:strVal val="#ppt_x"/>
                                          </p:val>
                                        </p:tav>
                                      </p:tavLst>
                                    </p:anim>
                                    <p:anim calcmode="lin" valueType="num">
                                      <p:cBhvr additive="base">
                                        <p:cTn id="12" dur="500" fill="hold"/>
                                        <p:tgtEl>
                                          <p:spTgt spid="1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 grpId="0" animBg="1" autoUpdateAnimBg="0"/>
      <p:bldP spid="174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52" name="タイトル 1"/>
          <p:cNvSpPr txBox="1"/>
          <p:nvPr/>
        </p:nvSpPr>
        <p:spPr>
          <a:xfrm>
            <a:off x="-170676" y="572154"/>
            <a:ext cx="9314676" cy="1056846"/>
          </a:xfrm>
          <a:prstGeom prst="rect">
            <a:avLst/>
          </a:prstGeom>
        </p:spPr>
        <p:txBody>
          <a:bodyPr/>
          <a:lstStyle/>
          <a:p>
            <a:pPr marL="0" marR="0" lvl="0" indent="0" algn="ctr" defTabSz="914400" rtl="0" eaLnBrk="0" fontAlgn="auto" latinLnBrk="0" hangingPunct="0">
              <a:lnSpc>
                <a:spcPts val="2000"/>
              </a:lnSpc>
              <a:spcBef>
                <a:spcPts val="0"/>
              </a:spcBef>
              <a:spcAft>
                <a:spcPts val="180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高知県　国・公・私立学校</a:t>
            </a:r>
          </a:p>
          <a:p>
            <a:pPr marL="0" marR="0" lvl="0" indent="0" algn="ctr" defTabSz="914400" rtl="0" eaLnBrk="0" fontAlgn="auto" latinLnBrk="0" hangingPunct="0">
              <a:lnSpc>
                <a:spcPts val="2000"/>
              </a:lnSpc>
              <a:spcBef>
                <a:spcPts val="0"/>
              </a:spcBef>
              <a:spcAft>
                <a:spcPts val="180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いじめ認知件数の推移（件）</a:t>
            </a:r>
          </a:p>
        </p:txBody>
      </p:sp>
      <p:pic>
        <p:nvPicPr>
          <p:cNvPr id="1753" name="オブジェクト 1142"/>
          <p:cNvPicPr>
            <a:picLocks noChangeAspect="1"/>
          </p:cNvPicPr>
          <p:nvPr/>
        </p:nvPicPr>
        <p:blipFill>
          <a:blip r:embed="rId1"/>
          <a:stretch>
            <a:fillRect/>
          </a:stretch>
        </p:blipFill>
        <p:spPr>
          <a:xfrm>
            <a:off x="1390656" y="1629000"/>
            <a:ext cx="6650693" cy="4388551"/>
          </a:xfrm>
          <a:prstGeom prst="rect">
            <a:avLst/>
          </a:prstGeom>
          <a:ln>
            <a:solidFill>
              <a:sysClr val="windowText" lastClr="000000"/>
            </a:solidFill>
          </a:ln>
        </p:spPr>
      </p:pic>
    </p:spTree>
    <p:extLst>
      <p:ext uri="{BB962C8B-B14F-4D97-AF65-F5344CB8AC3E}">
        <p14:creationId xmlns:p14="http://schemas.microsoft.com/office/powerpoint/2010/main" val="39701537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59" name="角丸四角形 11"/>
          <p:cNvSpPr/>
          <p:nvPr/>
        </p:nvSpPr>
        <p:spPr>
          <a:xfrm>
            <a:off x="179512" y="602388"/>
            <a:ext cx="4032448" cy="1332048"/>
          </a:xfrm>
          <a:prstGeom prst="roundRect">
            <a:avLst/>
          </a:prstGeom>
          <a:ln>
            <a:noFill/>
          </a:ln>
          <a:effectLst/>
          <a:scene3d>
            <a:camera prst="orthographicFront"/>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いじめ認知の考え方</a:t>
            </a:r>
          </a:p>
        </p:txBody>
      </p:sp>
      <p:sp>
        <p:nvSpPr>
          <p:cNvPr id="1760" name="正方形/長方形 20"/>
          <p:cNvSpPr/>
          <p:nvPr/>
        </p:nvSpPr>
        <p:spPr>
          <a:xfrm>
            <a:off x="250825" y="2897212"/>
            <a:ext cx="4033839" cy="3051175"/>
          </a:xfrm>
          <a:prstGeom prst="rect">
            <a:avLst/>
          </a:prstGeom>
        </p:spPr>
        <p:style>
          <a:lnRef idx="2">
            <a:schemeClr val="dk1"/>
          </a:lnRef>
          <a:fillRef idx="1">
            <a:schemeClr val="lt1"/>
          </a:fillRef>
          <a:effectRef idx="0">
            <a:schemeClr val="dk1"/>
          </a:effectRef>
          <a:fontRef idx="minor">
            <a:schemeClr val="dk1"/>
          </a:fontRef>
        </p:style>
        <p:txBody>
          <a:bodyPr/>
          <a:lstStyle/>
          <a:p>
            <a:pPr marL="0" marR="0" lvl="0" indent="0" algn="ctr" defTabSz="914400" rtl="0" eaLnBrk="1" fontAlgn="auto" latinLnBrk="0" hangingPunct="1">
              <a:lnSpc>
                <a:spcPct val="150000"/>
              </a:lnSpc>
              <a:spcBef>
                <a:spcPts val="12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いじめの認知件数が</a:t>
            </a:r>
            <a:endParaRPr kumimoji="1" lang="en-US" altLang="ja-JP"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多い学校</a:t>
            </a:r>
          </a:p>
        </p:txBody>
      </p:sp>
      <p:sp>
        <p:nvSpPr>
          <p:cNvPr id="1761" name="正方形/長方形 22"/>
          <p:cNvSpPr/>
          <p:nvPr/>
        </p:nvSpPr>
        <p:spPr>
          <a:xfrm>
            <a:off x="5003800" y="4602187"/>
            <a:ext cx="3889375" cy="1635125"/>
          </a:xfrm>
          <a:prstGeom prst="rect">
            <a:avLst/>
          </a:prstGeom>
          <a:solidFill>
            <a:srgbClr val="FFCCCC"/>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いじめやその疑いを</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積極的に見つけ、</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解消に向けた取組の</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スタートラインにいる学校</a:t>
            </a:r>
          </a:p>
        </p:txBody>
      </p:sp>
      <p:sp>
        <p:nvSpPr>
          <p:cNvPr id="1762" name="星 5 25"/>
          <p:cNvSpPr/>
          <p:nvPr/>
        </p:nvSpPr>
        <p:spPr>
          <a:xfrm rot="900000">
            <a:off x="8376821" y="5001478"/>
            <a:ext cx="539523" cy="537797"/>
          </a:xfrm>
          <a:prstGeom prst="star5">
            <a:avLst/>
          </a:prstGeom>
          <a:solidFill>
            <a:srgbClr val="FFFF00"/>
          </a:solidFill>
          <a:ln w="12700">
            <a:noFill/>
          </a:ln>
          <a:effectLst>
            <a:glow rad="228600">
              <a:srgbClr val="FF0000">
                <a:alpha val="40000"/>
              </a:srgbClr>
            </a:glow>
          </a:effectLst>
          <a:scene3d>
            <a:camera prst="orthographicFront"/>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63" name="正方形/長方形 27"/>
          <p:cNvSpPr/>
          <p:nvPr/>
        </p:nvSpPr>
        <p:spPr>
          <a:xfrm>
            <a:off x="5003800" y="2492399"/>
            <a:ext cx="3889375" cy="1655763"/>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いじめが多く発生している</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課題の多い学校</a:t>
            </a:r>
          </a:p>
        </p:txBody>
      </p:sp>
      <p:sp>
        <p:nvSpPr>
          <p:cNvPr id="1764" name="不等号 33"/>
          <p:cNvSpPr/>
          <p:nvPr/>
        </p:nvSpPr>
        <p:spPr>
          <a:xfrm>
            <a:off x="4284663" y="3068662"/>
            <a:ext cx="719137" cy="504825"/>
          </a:xfrm>
          <a:prstGeom prst="mathNot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65" name="等号 34"/>
          <p:cNvSpPr/>
          <p:nvPr/>
        </p:nvSpPr>
        <p:spPr>
          <a:xfrm>
            <a:off x="4284663" y="5167337"/>
            <a:ext cx="719137" cy="503237"/>
          </a:xfrm>
          <a:prstGeom prst="mathEqual">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766" name="図 23" descr="school.png"/>
          <p:cNvPicPr>
            <a:picLocks noChangeAspect="1"/>
          </p:cNvPicPr>
          <p:nvPr/>
        </p:nvPicPr>
        <p:blipFill>
          <a:blip r:embed="rId1"/>
          <a:stretch>
            <a:fillRect/>
          </a:stretch>
        </p:blipFill>
        <p:spPr>
          <a:xfrm>
            <a:off x="1008063" y="4370412"/>
            <a:ext cx="2519363" cy="1587500"/>
          </a:xfrm>
          <a:prstGeom prst="rect">
            <a:avLst/>
          </a:prstGeom>
          <a:noFill/>
          <a:ln w="9525">
            <a:noFill/>
            <a:miter lim="800000"/>
            <a:headEnd/>
            <a:tailEnd/>
          </a:ln>
        </p:spPr>
      </p:pic>
    </p:spTree>
    <p:extLst>
      <p:ext uri="{BB962C8B-B14F-4D97-AF65-F5344CB8AC3E}">
        <p14:creationId xmlns:p14="http://schemas.microsoft.com/office/powerpoint/2010/main" val="39686800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72" name="四角形 2324"/>
          <p:cNvSpPr>
            <a:spLocks noGrp="1"/>
          </p:cNvSpPr>
          <p:nvPr>
            <p:ph type="sldNum" sz="quarter" idx="12"/>
          </p:nvPr>
        </p:nvSpPr>
        <p:spPr>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66BC986-8573-4CB6-88B5-EB50399B64A0}"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pic>
        <p:nvPicPr>
          <p:cNvPr id="1773" name="四角形 2323"/>
          <p:cNvPicPr>
            <a:picLocks noGrp="1"/>
          </p:cNvPicPr>
          <p:nvPr>
            <p:ph idx="1"/>
          </p:nvPr>
        </p:nvPicPr>
        <p:blipFill>
          <a:blip r:embed="rId1"/>
          <a:srcRect l="10840" t="8934" r="25543" b="19785"/>
          <a:stretch>
            <a:fillRect/>
          </a:stretch>
        </p:blipFill>
        <p:spPr>
          <a:xfrm>
            <a:off x="468000" y="477000"/>
            <a:ext cx="8260620" cy="5204031"/>
          </a:xfrm>
          <a:prstGeom prst="rect">
            <a:avLst/>
          </a:prstGeom>
        </p:spPr>
      </p:pic>
      <p:sp>
        <p:nvSpPr>
          <p:cNvPr id="1774" name="テキスト 2329"/>
          <p:cNvSpPr txBox="1"/>
          <p:nvPr/>
        </p:nvSpPr>
        <p:spPr>
          <a:xfrm>
            <a:off x="3518116" y="5877000"/>
            <a:ext cx="5301884" cy="583883"/>
          </a:xfrm>
          <a:prstGeom prst="rect">
            <a:avLst/>
          </a:prstGeom>
          <a:ln>
            <a:solidFill>
              <a:schemeClr val="tx1"/>
            </a:solidFill>
          </a:ln>
        </p:spPr>
        <p:txBody>
          <a:bodyPr vert="horz"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lang="ja-JP" altLang="en-US"/>
            </a:pP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「今すぐ！　家庭でできるいじめ対策ハンドブック」</a:t>
            </a:r>
          </a:p>
          <a:p>
            <a:pPr marL="0" marR="0" lvl="0" indent="0" algn="l" defTabSz="914400" rtl="0" eaLnBrk="1" fontAlgn="base" latinLnBrk="0" hangingPunct="1">
              <a:lnSpc>
                <a:spcPct val="100000"/>
              </a:lnSpc>
              <a:spcBef>
                <a:spcPct val="0"/>
              </a:spcBef>
              <a:spcAft>
                <a:spcPct val="0"/>
              </a:spcAft>
              <a:buClrTx/>
              <a:buSzTx/>
              <a:buFontTx/>
              <a:buNone/>
              <a:tabLst/>
              <a:defRPr lang="ja-JP" altLang="en-US"/>
            </a:pP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　　　　　　　　　　公益社団法人　日本ＰＴＡ全国協議会　より</a:t>
            </a:r>
            <a:endParaRPr kumimoji="1" lang="ja-JP" altLang="en-US"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67734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0" name="角丸四角形 266"/>
          <p:cNvSpPr/>
          <p:nvPr/>
        </p:nvSpPr>
        <p:spPr>
          <a:xfrm>
            <a:off x="1547106" y="2070165"/>
            <a:ext cx="5832894" cy="157483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いじめの構造</a:t>
            </a:r>
            <a:endParaRPr kumimoji="1" lang="ja-JP" altLang="en-US" sz="1050" b="0" i="0" u="none" strike="noStrike" kern="100" cap="none" spc="0" normalizeH="0" baseline="0" noProof="0">
              <a:ln>
                <a:noFill/>
              </a:ln>
              <a:solidFill>
                <a:sysClr val="windowText" lastClr="000000"/>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71879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6" name="正方形/長方形 3"/>
          <p:cNvSpPr/>
          <p:nvPr/>
        </p:nvSpPr>
        <p:spPr>
          <a:xfrm>
            <a:off x="1331914" y="189000"/>
            <a:ext cx="6121400" cy="865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000099"/>
                </a:solidFill>
                <a:effectLst/>
                <a:uLnTx/>
                <a:uFillTx/>
                <a:latin typeface="メイリオ" pitchFamily="50" charset="-128"/>
                <a:ea typeface="メイリオ" pitchFamily="50" charset="-128"/>
                <a:cs typeface="メイリオ" pitchFamily="50" charset="-128"/>
              </a:rPr>
              <a:t>いじめの構造</a:t>
            </a:r>
          </a:p>
        </p:txBody>
      </p:sp>
      <p:sp>
        <p:nvSpPr>
          <p:cNvPr id="1787" name="テキスト ボックス 20"/>
          <p:cNvSpPr txBox="1"/>
          <p:nvPr/>
        </p:nvSpPr>
        <p:spPr>
          <a:xfrm>
            <a:off x="9540552" y="980728"/>
            <a:ext cx="3528392" cy="368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pic>
        <p:nvPicPr>
          <p:cNvPr id="1788" name="オブジェクト 252"/>
          <p:cNvPicPr>
            <a:picLocks noChangeAspect="1"/>
          </p:cNvPicPr>
          <p:nvPr/>
        </p:nvPicPr>
        <p:blipFill>
          <a:blip r:embed="rId1"/>
          <a:srcRect l="5046" t="29352" r="50607" b="14911"/>
          <a:stretch>
            <a:fillRect/>
          </a:stretch>
        </p:blipFill>
        <p:spPr>
          <a:xfrm>
            <a:off x="9355" y="837000"/>
            <a:ext cx="9126522" cy="5694327"/>
          </a:xfrm>
          <a:prstGeom prst="rect">
            <a:avLst/>
          </a:prstGeom>
        </p:spPr>
      </p:pic>
    </p:spTree>
    <p:extLst>
      <p:ext uri="{BB962C8B-B14F-4D97-AF65-F5344CB8AC3E}">
        <p14:creationId xmlns:p14="http://schemas.microsoft.com/office/powerpoint/2010/main" val="80604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786"/>
                                        </p:tgtEl>
                                      </p:cBhvr>
                                    </p:animEffect>
                                    <p:set>
                                      <p:cBhvr>
                                        <p:cTn id="7" dur="1" fill="hold">
                                          <p:stCondLst>
                                            <p:cond delay="999"/>
                                          </p:stCondLst>
                                        </p:cTn>
                                        <p:tgtEl>
                                          <p:spTgt spid="17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94" name="テキスト ボックス 20"/>
          <p:cNvSpPr txBox="1"/>
          <p:nvPr/>
        </p:nvSpPr>
        <p:spPr>
          <a:xfrm>
            <a:off x="9540552" y="980728"/>
            <a:ext cx="3528392" cy="368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pic>
        <p:nvPicPr>
          <p:cNvPr id="1795" name="オブジェクト 253"/>
          <p:cNvPicPr>
            <a:picLocks noChangeAspect="1"/>
          </p:cNvPicPr>
          <p:nvPr/>
        </p:nvPicPr>
        <p:blipFill>
          <a:blip r:embed="rId1"/>
          <a:srcRect l="5046" t="29352" r="50607" b="14911"/>
          <a:stretch>
            <a:fillRect/>
          </a:stretch>
        </p:blipFill>
        <p:spPr>
          <a:xfrm>
            <a:off x="17480" y="1163674"/>
            <a:ext cx="9126522" cy="5694327"/>
          </a:xfrm>
          <a:prstGeom prst="rect">
            <a:avLst/>
          </a:prstGeom>
        </p:spPr>
      </p:pic>
      <p:sp>
        <p:nvSpPr>
          <p:cNvPr id="1796" name="正方形/長方形 22"/>
          <p:cNvSpPr/>
          <p:nvPr/>
        </p:nvSpPr>
        <p:spPr>
          <a:xfrm>
            <a:off x="436378" y="0"/>
            <a:ext cx="6769472" cy="865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srgbClr val="000099"/>
                </a:solidFill>
                <a:effectLst/>
                <a:uLnTx/>
                <a:uFillTx/>
                <a:latin typeface="HGS創英角ｺﾞｼｯｸUB" pitchFamily="50" charset="-128"/>
                <a:ea typeface="HGS創英角ｺﾞｼｯｸUB" pitchFamily="50" charset="-128"/>
                <a:cs typeface="メイリオ" pitchFamily="50" charset="-128"/>
              </a:rPr>
              <a:t>学校・</a:t>
            </a:r>
            <a:r>
              <a:rPr kumimoji="1" lang="ja-JP" altLang="en-US" sz="5400" b="0" i="0" u="none" strike="noStrike" kern="1200" cap="none" spc="0" normalizeH="0" baseline="0" noProof="0" dirty="0" smtClean="0">
                <a:ln>
                  <a:noFill/>
                </a:ln>
                <a:solidFill>
                  <a:srgbClr val="000099"/>
                </a:solidFill>
                <a:effectLst/>
                <a:uLnTx/>
                <a:uFillTx/>
                <a:latin typeface="HGS創英角ｺﾞｼｯｸUB" pitchFamily="50" charset="-128"/>
                <a:ea typeface="HGS創英角ｺﾞｼｯｸUB" pitchFamily="50" charset="-128"/>
                <a:cs typeface="メイリオ" pitchFamily="50" charset="-128"/>
              </a:rPr>
              <a:t>家庭で</a:t>
            </a:r>
            <a:endParaRPr kumimoji="1" lang="ja-JP" altLang="en-US" sz="5400" b="0" i="0" u="none" strike="noStrike" kern="1200" cap="none" spc="0" normalizeH="0" baseline="0" noProof="0" dirty="0">
              <a:ln>
                <a:noFill/>
              </a:ln>
              <a:solidFill>
                <a:srgbClr val="000099"/>
              </a:solidFill>
              <a:effectLst/>
              <a:uLnTx/>
              <a:uFillTx/>
              <a:latin typeface="HGS創英角ｺﾞｼｯｸUB" pitchFamily="50" charset="-128"/>
              <a:ea typeface="HGS創英角ｺﾞｼｯｸUB" pitchFamily="50" charset="-128"/>
              <a:cs typeface="メイリオ" pitchFamily="50" charset="-128"/>
            </a:endParaRPr>
          </a:p>
        </p:txBody>
      </p:sp>
      <p:sp>
        <p:nvSpPr>
          <p:cNvPr id="1797" name="角丸四角形 21"/>
          <p:cNvSpPr/>
          <p:nvPr/>
        </p:nvSpPr>
        <p:spPr>
          <a:xfrm>
            <a:off x="828200" y="1629000"/>
            <a:ext cx="7488832" cy="4248472"/>
          </a:xfrm>
          <a:prstGeom prst="roundRect">
            <a:avLst>
              <a:gd name="adj" fmla="val 25789"/>
            </a:avLst>
          </a:prstGeom>
          <a:solidFill>
            <a:srgbClr val="FF6600">
              <a:alpha val="24000"/>
            </a:srgb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rPr>
              <a:t>安心して</a:t>
            </a: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ts val="4000"/>
              </a:lnSpc>
              <a:spcBef>
                <a:spcPct val="0"/>
              </a:spcBef>
              <a:spcAft>
                <a:spcPct val="0"/>
              </a:spcAft>
              <a:buClrTx/>
              <a:buSzTx/>
              <a:buFontTx/>
              <a:buNone/>
              <a:tabLst/>
              <a:defRPr/>
            </a:pP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ts val="4000"/>
              </a:lnSpc>
              <a:spcBef>
                <a:spcPct val="0"/>
              </a:spcBef>
              <a:spcAft>
                <a:spcPct val="0"/>
              </a:spcAft>
              <a:buClrTx/>
              <a:buSzTx/>
              <a:buFontTx/>
              <a:buNone/>
              <a:tabLst/>
              <a:defRPr/>
            </a:pP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ts val="4000"/>
              </a:lnSpc>
              <a:spcBef>
                <a:spcPct val="0"/>
              </a:spcBef>
              <a:spcAft>
                <a:spcPct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rPr>
              <a:t>過ごせる学校</a:t>
            </a: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p:txBody>
      </p:sp>
    </p:spTree>
    <p:extLst>
      <p:ext uri="{BB962C8B-B14F-4D97-AF65-F5344CB8AC3E}">
        <p14:creationId xmlns:p14="http://schemas.microsoft.com/office/powerpoint/2010/main" val="3494542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97"/>
                                        </p:tgtEl>
                                        <p:attrNameLst>
                                          <p:attrName>style.visibility</p:attrName>
                                        </p:attrNameLst>
                                      </p:cBhvr>
                                      <p:to>
                                        <p:strVal val="visible"/>
                                      </p:to>
                                    </p:set>
                                    <p:anim calcmode="lin" valueType="num">
                                      <p:cBhvr additive="base">
                                        <p:cTn id="7" dur="500" fill="hold"/>
                                        <p:tgtEl>
                                          <p:spTgt spid="1797"/>
                                        </p:tgtEl>
                                        <p:attrNameLst>
                                          <p:attrName>ppt_x</p:attrName>
                                        </p:attrNameLst>
                                      </p:cBhvr>
                                      <p:tavLst>
                                        <p:tav tm="0">
                                          <p:val>
                                            <p:strVal val="#ppt_x"/>
                                          </p:val>
                                        </p:tav>
                                        <p:tav tm="100000">
                                          <p:val>
                                            <p:strVal val="#ppt_x"/>
                                          </p:val>
                                        </p:tav>
                                      </p:tavLst>
                                    </p:anim>
                                    <p:anim calcmode="lin" valueType="num">
                                      <p:cBhvr additive="base">
                                        <p:cTn id="8" dur="500" fill="hold"/>
                                        <p:tgtEl>
                                          <p:spTgt spid="179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96"/>
                                        </p:tgtEl>
                                        <p:attrNameLst>
                                          <p:attrName>style.visibility</p:attrName>
                                        </p:attrNameLst>
                                      </p:cBhvr>
                                      <p:to>
                                        <p:strVal val="visible"/>
                                      </p:to>
                                    </p:set>
                                    <p:anim calcmode="lin" valueType="num">
                                      <p:cBhvr additive="base">
                                        <p:cTn id="11" dur="500" fill="hold"/>
                                        <p:tgtEl>
                                          <p:spTgt spid="1796"/>
                                        </p:tgtEl>
                                        <p:attrNameLst>
                                          <p:attrName>ppt_x</p:attrName>
                                        </p:attrNameLst>
                                      </p:cBhvr>
                                      <p:tavLst>
                                        <p:tav tm="0">
                                          <p:val>
                                            <p:strVal val="#ppt_x"/>
                                          </p:val>
                                        </p:tav>
                                        <p:tav tm="100000">
                                          <p:val>
                                            <p:strVal val="#ppt_x"/>
                                          </p:val>
                                        </p:tav>
                                      </p:tavLst>
                                    </p:anim>
                                    <p:anim calcmode="lin" valueType="num">
                                      <p:cBhvr additive="base">
                                        <p:cTn id="12" dur="500" fill="hold"/>
                                        <p:tgtEl>
                                          <p:spTgt spid="1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03" name="角丸四角形 266"/>
          <p:cNvSpPr/>
          <p:nvPr/>
        </p:nvSpPr>
        <p:spPr>
          <a:xfrm>
            <a:off x="683568" y="2070165"/>
            <a:ext cx="7488832" cy="157483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dirty="0" smtClean="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いじめを組織で対応</a:t>
            </a:r>
            <a:endParaRPr kumimoji="1" lang="ja-JP" altLang="en-US" sz="1050" b="0" i="0" u="none" strike="noStrike" kern="100" cap="none" spc="0" normalizeH="0" baseline="0" noProof="0" dirty="0">
              <a:ln>
                <a:noFill/>
              </a:ln>
              <a:solidFill>
                <a:sysClr val="windowText" lastClr="000000"/>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2793502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34" name="オブジェクト 0"/>
          <p:cNvSpPr/>
          <p:nvPr/>
        </p:nvSpPr>
        <p:spPr>
          <a:xfrm>
            <a:off x="539552" y="2564904"/>
            <a:ext cx="6768750" cy="686737"/>
          </a:xfrm>
          <a:prstGeom prst="roundRect">
            <a:avLst/>
          </a:prstGeom>
          <a:gradFill rotWithShape="1">
            <a:gsLst>
              <a:gs pos="0">
                <a:srgbClr val="5B9BD5">
                  <a:satMod val="103000"/>
                  <a:lumMod val="102000"/>
                  <a:tint val="94000"/>
                </a:srgbClr>
              </a:gs>
              <a:gs pos="50000">
                <a:srgbClr val="5B9BD5">
                  <a:satMod val="110000"/>
                </a:srgbClr>
              </a:gs>
              <a:gs pos="100000">
                <a:srgbClr val="5B9BD5">
                  <a:lumMod val="99000"/>
                  <a:satMod val="120000"/>
                  <a:shade val="78000"/>
                </a:srgbClr>
              </a:gs>
            </a:gsLst>
            <a:lin ang="5400000" scaled="0"/>
            <a:tileRect/>
          </a:gradFill>
          <a:ln>
            <a:noFill/>
          </a:ln>
          <a:effectLst>
            <a:outerShdw blurRad="57150" dist="19050" dir="5400000" algn="ctr" rotWithShape="0">
              <a:srgbClr val="000000">
                <a:alpha val="63000"/>
              </a:srgbClr>
            </a:outerShdw>
          </a:effectLst>
        </p:spPr>
        <p:txBody>
          <a:bodyPr wrap="square" anchor="ctr"/>
          <a:lstStyle/>
          <a:p>
            <a:pPr algn="ctr">
              <a:spcAft>
                <a:spcPts val="0"/>
              </a:spcAft>
            </a:pPr>
            <a:r>
              <a:rPr lang="ja-JP" sz="2800" kern="100" dirty="0">
                <a:effectLst/>
                <a:latin typeface="游明朝" panose="02020400000000000000" pitchFamily="18" charset="-128"/>
                <a:ea typeface="ＭＳ ゴシック" panose="020B0609070205080204" pitchFamily="49" charset="-128"/>
                <a:cs typeface="Times New Roman" panose="02020603050405020304" pitchFamily="18" charset="0"/>
              </a:rPr>
              <a:t>一人で抱え込まず、チームで取り組む</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35" name="オブジェクト 0"/>
          <p:cNvSpPr/>
          <p:nvPr/>
        </p:nvSpPr>
        <p:spPr>
          <a:xfrm>
            <a:off x="522011" y="908721"/>
            <a:ext cx="5976663" cy="707098"/>
          </a:xfrm>
          <a:prstGeom prst="roundRect">
            <a:avLst/>
          </a:prstGeom>
          <a:gradFill rotWithShape="1">
            <a:gsLst>
              <a:gs pos="0">
                <a:srgbClr val="5B9BD5">
                  <a:satMod val="103000"/>
                  <a:lumMod val="102000"/>
                  <a:tint val="94000"/>
                </a:srgbClr>
              </a:gs>
              <a:gs pos="50000">
                <a:srgbClr val="5B9BD5">
                  <a:satMod val="110000"/>
                </a:srgbClr>
              </a:gs>
              <a:gs pos="100000">
                <a:srgbClr val="5B9BD5">
                  <a:lumMod val="99000"/>
                  <a:satMod val="120000"/>
                  <a:shade val="78000"/>
                </a:srgbClr>
              </a:gs>
            </a:gsLst>
            <a:lin ang="5400000" scaled="0"/>
            <a:tileRect/>
          </a:gradFill>
          <a:ln>
            <a:noFill/>
          </a:ln>
          <a:effectLst>
            <a:outerShdw blurRad="57150" dist="19050" dir="5400000" algn="ctr" rotWithShape="0">
              <a:srgbClr val="000000">
                <a:alpha val="63000"/>
              </a:srgbClr>
            </a:outerShdw>
          </a:effectLst>
        </p:spPr>
        <p:txBody>
          <a:bodyPr wrap="square" anchor="ctr"/>
          <a:lstStyle/>
          <a:p>
            <a:pPr algn="ctr">
              <a:spcAft>
                <a:spcPts val="0"/>
              </a:spcAft>
            </a:pPr>
            <a:r>
              <a:rPr lang="ja-JP" sz="2800" kern="100" dirty="0">
                <a:effectLst/>
                <a:latin typeface="游明朝" panose="02020400000000000000" pitchFamily="18" charset="-128"/>
                <a:ea typeface="ＭＳ ゴシック" panose="020B0609070205080204" pitchFamily="49" charset="-128"/>
                <a:cs typeface="Times New Roman" panose="02020603050405020304" pitchFamily="18" charset="0"/>
              </a:rPr>
              <a:t>子どもを守り通す姿勢を崩さない</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36" name="オブジェクト 0"/>
          <p:cNvSpPr/>
          <p:nvPr/>
        </p:nvSpPr>
        <p:spPr>
          <a:xfrm>
            <a:off x="611560" y="4797152"/>
            <a:ext cx="5976663" cy="648072"/>
          </a:xfrm>
          <a:prstGeom prst="roundRect">
            <a:avLst/>
          </a:prstGeom>
          <a:gradFill rotWithShape="1">
            <a:gsLst>
              <a:gs pos="0">
                <a:srgbClr val="5B9BD5">
                  <a:satMod val="103000"/>
                  <a:lumMod val="102000"/>
                  <a:tint val="94000"/>
                </a:srgbClr>
              </a:gs>
              <a:gs pos="50000">
                <a:srgbClr val="5B9BD5">
                  <a:satMod val="110000"/>
                </a:srgbClr>
              </a:gs>
              <a:gs pos="100000">
                <a:srgbClr val="5B9BD5">
                  <a:lumMod val="99000"/>
                  <a:satMod val="120000"/>
                  <a:shade val="78000"/>
                </a:srgbClr>
              </a:gs>
            </a:gsLst>
            <a:lin ang="5400000" scaled="0"/>
            <a:tileRect/>
          </a:gradFill>
          <a:ln>
            <a:noFill/>
          </a:ln>
          <a:effectLst>
            <a:outerShdw blurRad="57150" dist="19050" dir="5400000" algn="ctr" rotWithShape="0">
              <a:srgbClr val="000000">
                <a:alpha val="63000"/>
              </a:srgbClr>
            </a:outerShdw>
          </a:effectLst>
        </p:spPr>
        <p:txBody>
          <a:bodyPr wrap="square" anchor="ctr"/>
          <a:lstStyle/>
          <a:p>
            <a:pPr algn="ctr">
              <a:spcAft>
                <a:spcPts val="0"/>
              </a:spcAft>
            </a:pPr>
            <a:r>
              <a:rPr lang="ja-JP" sz="2800" kern="100" dirty="0">
                <a:effectLst/>
                <a:latin typeface="游明朝" panose="02020400000000000000" pitchFamily="18" charset="-128"/>
                <a:ea typeface="ＭＳ ゴシック" panose="020B0609070205080204" pitchFamily="49" charset="-128"/>
                <a:cs typeface="Times New Roman" panose="02020603050405020304" pitchFamily="18" charset="0"/>
              </a:rPr>
              <a:t>軽微ないじめも見逃さない</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37" name="テキスト ボックス 4"/>
          <p:cNvSpPr txBox="1"/>
          <p:nvPr/>
        </p:nvSpPr>
        <p:spPr>
          <a:xfrm>
            <a:off x="899594" y="260648"/>
            <a:ext cx="6768750" cy="461665"/>
          </a:xfrm>
          <a:prstGeom prst="rect">
            <a:avLst/>
          </a:prstGeom>
          <a:noFill/>
        </p:spPr>
        <p:txBody>
          <a:bodyPr wrap="square" rtlCol="0">
            <a:spAutoFit/>
          </a:bodyPr>
          <a:lstStyle/>
          <a:p>
            <a:r>
              <a:rPr lang="ja-JP" altLang="ja-JP" sz="2400" b="1" dirty="0"/>
              <a:t>いじめ防止等の対策を推進していくためのポイント</a:t>
            </a:r>
            <a:endParaRPr lang="ja-JP" altLang="ja-JP" sz="2400" dirty="0"/>
          </a:p>
        </p:txBody>
      </p:sp>
      <p:sp>
        <p:nvSpPr>
          <p:cNvPr id="1638" name="テキスト ボックス 6"/>
          <p:cNvSpPr txBox="1"/>
          <p:nvPr/>
        </p:nvSpPr>
        <p:spPr>
          <a:xfrm>
            <a:off x="611560" y="1700808"/>
            <a:ext cx="8064896" cy="369332"/>
          </a:xfrm>
          <a:prstGeom prst="rect">
            <a:avLst/>
          </a:prstGeom>
          <a:noFill/>
        </p:spPr>
        <p:txBody>
          <a:bodyPr wrap="square" rtlCol="0">
            <a:spAutoFit/>
          </a:bodyPr>
          <a:lstStyle/>
          <a:p>
            <a:r>
              <a:rPr lang="ja-JP" altLang="ja-JP" dirty="0" smtClean="0"/>
              <a:t>子ども</a:t>
            </a:r>
            <a:r>
              <a:rPr lang="ja-JP" altLang="ja-JP" dirty="0"/>
              <a:t>の訴えを確実に</a:t>
            </a:r>
            <a:r>
              <a:rPr lang="ja-JP" altLang="ja-JP" dirty="0" smtClean="0"/>
              <a:t>受け止め</a:t>
            </a:r>
            <a:r>
              <a:rPr lang="ja-JP" altLang="en-US" dirty="0" smtClean="0"/>
              <a:t>られるよう</a:t>
            </a:r>
            <a:r>
              <a:rPr lang="ja-JP" altLang="ja-JP" dirty="0" smtClean="0"/>
              <a:t>、子ども</a:t>
            </a:r>
            <a:r>
              <a:rPr lang="ja-JP" altLang="en-US" dirty="0" smtClean="0"/>
              <a:t>との</a:t>
            </a:r>
            <a:r>
              <a:rPr lang="ja-JP" altLang="ja-JP" dirty="0" smtClean="0"/>
              <a:t>信頼</a:t>
            </a:r>
            <a:r>
              <a:rPr lang="ja-JP" altLang="en-US" dirty="0" smtClean="0"/>
              <a:t>関係を築くが</a:t>
            </a:r>
            <a:r>
              <a:rPr lang="ja-JP" altLang="ja-JP" dirty="0" smtClean="0"/>
              <a:t>大切。</a:t>
            </a:r>
            <a:endParaRPr lang="ja-JP" altLang="ja-JP" dirty="0"/>
          </a:p>
        </p:txBody>
      </p:sp>
      <p:sp>
        <p:nvSpPr>
          <p:cNvPr id="1639" name="テキスト ボックス 7"/>
          <p:cNvSpPr txBox="1"/>
          <p:nvPr/>
        </p:nvSpPr>
        <p:spPr>
          <a:xfrm>
            <a:off x="539552" y="3356992"/>
            <a:ext cx="8136904" cy="1200329"/>
          </a:xfrm>
          <a:prstGeom prst="rect">
            <a:avLst/>
          </a:prstGeom>
          <a:noFill/>
        </p:spPr>
        <p:txBody>
          <a:bodyPr wrap="square" rtlCol="0">
            <a:spAutoFit/>
          </a:bodyPr>
          <a:lstStyle/>
          <a:p>
            <a:r>
              <a:rPr lang="ja-JP" altLang="ja-JP" dirty="0" smtClean="0"/>
              <a:t>◆教職員</a:t>
            </a:r>
            <a:r>
              <a:rPr lang="ja-JP" altLang="ja-JP" dirty="0"/>
              <a:t>が一人で抱え込まず、組織で情報を共有し、適切な役割分担により</a:t>
            </a:r>
            <a:r>
              <a:rPr lang="ja-JP" altLang="ja-JP" dirty="0" smtClean="0"/>
              <a:t>対応。</a:t>
            </a:r>
            <a:endParaRPr lang="ja-JP" altLang="ja-JP" dirty="0"/>
          </a:p>
          <a:p>
            <a:r>
              <a:rPr lang="ja-JP" altLang="ja-JP" dirty="0" smtClean="0"/>
              <a:t>◆</a:t>
            </a:r>
            <a:r>
              <a:rPr lang="ja-JP" altLang="ja-JP" dirty="0"/>
              <a:t>いじめ</a:t>
            </a:r>
            <a:r>
              <a:rPr lang="ja-JP" altLang="ja-JP" dirty="0" smtClean="0"/>
              <a:t>問題</a:t>
            </a:r>
            <a:r>
              <a:rPr lang="ja-JP" altLang="en-US" dirty="0" smtClean="0"/>
              <a:t>への</a:t>
            </a:r>
            <a:r>
              <a:rPr lang="ja-JP" altLang="ja-JP" dirty="0" smtClean="0"/>
              <a:t>組織</a:t>
            </a:r>
            <a:r>
              <a:rPr lang="ja-JP" altLang="en-US" dirty="0" smtClean="0"/>
              <a:t>での</a:t>
            </a:r>
            <a:r>
              <a:rPr lang="ja-JP" altLang="ja-JP" dirty="0" smtClean="0"/>
              <a:t>対応</a:t>
            </a:r>
            <a:r>
              <a:rPr lang="ja-JP" altLang="en-US" dirty="0" smtClean="0"/>
              <a:t>に</a:t>
            </a:r>
            <a:r>
              <a:rPr lang="ja-JP" altLang="ja-JP" dirty="0" smtClean="0"/>
              <a:t>、</a:t>
            </a:r>
            <a:r>
              <a:rPr lang="ja-JP" altLang="en-US" dirty="0" smtClean="0"/>
              <a:t>ＳＣやＳＳＷ</a:t>
            </a:r>
            <a:r>
              <a:rPr lang="ja-JP" altLang="ja-JP" dirty="0" smtClean="0"/>
              <a:t>など</a:t>
            </a:r>
            <a:r>
              <a:rPr lang="ja-JP" altLang="en-US" dirty="0" smtClean="0"/>
              <a:t>と</a:t>
            </a:r>
            <a:r>
              <a:rPr lang="ja-JP" altLang="ja-JP" dirty="0" smtClean="0"/>
              <a:t>連携</a:t>
            </a:r>
            <a:r>
              <a:rPr lang="ja-JP" altLang="ja-JP" dirty="0"/>
              <a:t>し</a:t>
            </a:r>
            <a:r>
              <a:rPr lang="ja-JP" altLang="ja-JP" dirty="0" smtClean="0"/>
              <a:t>、地域や保護者から</a:t>
            </a:r>
            <a:endParaRPr lang="en-US" altLang="ja-JP" dirty="0" smtClean="0"/>
          </a:p>
          <a:p>
            <a:r>
              <a:rPr lang="ja-JP" altLang="en-US" dirty="0" smtClean="0"/>
              <a:t>　</a:t>
            </a:r>
            <a:r>
              <a:rPr lang="ja-JP" altLang="ja-JP" dirty="0" smtClean="0"/>
              <a:t>の理解</a:t>
            </a:r>
            <a:r>
              <a:rPr lang="ja-JP" altLang="ja-JP" dirty="0"/>
              <a:t>・協力</a:t>
            </a:r>
            <a:r>
              <a:rPr lang="ja-JP" altLang="ja-JP" dirty="0" smtClean="0"/>
              <a:t>も</a:t>
            </a:r>
            <a:r>
              <a:rPr lang="ja-JP" altLang="en-US" dirty="0" smtClean="0"/>
              <a:t>得て</a:t>
            </a:r>
            <a:r>
              <a:rPr lang="ja-JP" altLang="ja-JP" dirty="0" smtClean="0"/>
              <a:t>チーム</a:t>
            </a:r>
            <a:r>
              <a:rPr lang="ja-JP" altLang="ja-JP" dirty="0"/>
              <a:t>で検討・</a:t>
            </a:r>
            <a:r>
              <a:rPr lang="ja-JP" altLang="ja-JP" dirty="0" smtClean="0"/>
              <a:t>対応。</a:t>
            </a:r>
            <a:endParaRPr lang="ja-JP" altLang="ja-JP" dirty="0"/>
          </a:p>
          <a:p>
            <a:r>
              <a:rPr lang="ja-JP" altLang="ja-JP" dirty="0" smtClean="0"/>
              <a:t>◆</a:t>
            </a:r>
            <a:r>
              <a:rPr lang="ja-JP" altLang="ja-JP" dirty="0"/>
              <a:t>本プログラムを校内研修等で活用し、内容について全教職員で共通理解を</a:t>
            </a:r>
            <a:r>
              <a:rPr lang="ja-JP" altLang="ja-JP" dirty="0" smtClean="0"/>
              <a:t>図</a:t>
            </a:r>
            <a:r>
              <a:rPr lang="ja-JP" altLang="en-US" dirty="0" smtClean="0"/>
              <a:t>る。</a:t>
            </a:r>
            <a:endParaRPr lang="ja-JP" altLang="ja-JP" dirty="0"/>
          </a:p>
        </p:txBody>
      </p:sp>
      <p:sp>
        <p:nvSpPr>
          <p:cNvPr id="1640" name="テキスト ボックス 8"/>
          <p:cNvSpPr txBox="1"/>
          <p:nvPr/>
        </p:nvSpPr>
        <p:spPr>
          <a:xfrm>
            <a:off x="539552" y="5589240"/>
            <a:ext cx="7866413" cy="923330"/>
          </a:xfrm>
          <a:prstGeom prst="rect">
            <a:avLst/>
          </a:prstGeom>
          <a:noFill/>
        </p:spPr>
        <p:txBody>
          <a:bodyPr wrap="square" rtlCol="0">
            <a:spAutoFit/>
          </a:bodyPr>
          <a:lstStyle/>
          <a:p>
            <a:r>
              <a:rPr lang="ja-JP" altLang="ja-JP" dirty="0" smtClean="0"/>
              <a:t>◆いじめ</a:t>
            </a:r>
            <a:r>
              <a:rPr lang="ja-JP" altLang="ja-JP" dirty="0"/>
              <a:t>の定義に基づき、確実にいじめを認知することが</a:t>
            </a:r>
            <a:r>
              <a:rPr lang="ja-JP" altLang="ja-JP" dirty="0" smtClean="0"/>
              <a:t>大事。</a:t>
            </a:r>
            <a:endParaRPr lang="ja-JP" altLang="ja-JP" dirty="0"/>
          </a:p>
          <a:p>
            <a:r>
              <a:rPr lang="ja-JP" altLang="ja-JP" dirty="0" smtClean="0"/>
              <a:t>◆いじめ</a:t>
            </a:r>
            <a:r>
              <a:rPr lang="ja-JP" altLang="ja-JP" dirty="0"/>
              <a:t>の定義を限定的に解釈せず、いじめの定義を正しく理解するととも</a:t>
            </a:r>
            <a:r>
              <a:rPr lang="ja-JP" altLang="ja-JP" dirty="0" smtClean="0"/>
              <a:t>に</a:t>
            </a:r>
            <a:r>
              <a:rPr lang="ja-JP" altLang="en-US" dirty="0" smtClean="0"/>
              <a:t>、</a:t>
            </a:r>
            <a:endParaRPr lang="en-US" altLang="ja-JP" dirty="0" smtClean="0"/>
          </a:p>
          <a:p>
            <a:r>
              <a:rPr lang="ja-JP" altLang="en-US" dirty="0" smtClean="0"/>
              <a:t>　</a:t>
            </a:r>
            <a:r>
              <a:rPr lang="ja-JP" altLang="ja-JP" dirty="0" smtClean="0"/>
              <a:t>軽微</a:t>
            </a:r>
            <a:r>
              <a:rPr lang="ja-JP" altLang="ja-JP" dirty="0"/>
              <a:t>ないじめも見逃さないよう</a:t>
            </a:r>
            <a:r>
              <a:rPr lang="ja-JP" altLang="ja-JP" dirty="0" smtClean="0"/>
              <a:t>に</a:t>
            </a:r>
            <a:r>
              <a:rPr lang="ja-JP" altLang="en-US" dirty="0" smtClean="0"/>
              <a:t>する</a:t>
            </a:r>
            <a:r>
              <a:rPr lang="ja-JP" altLang="ja-JP" dirty="0" smtClean="0"/>
              <a:t>。</a:t>
            </a:r>
            <a:endParaRPr kumimoji="1" lang="ja-JP" altLang="en-US" dirty="0"/>
          </a:p>
        </p:txBody>
      </p:sp>
    </p:spTree>
    <p:extLst>
      <p:ext uri="{BB962C8B-B14F-4D97-AF65-F5344CB8AC3E}">
        <p14:creationId xmlns:p14="http://schemas.microsoft.com/office/powerpoint/2010/main" val="861574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09" name="タイトル 3"/>
          <p:cNvSpPr>
            <a:spLocks noGrp="1"/>
          </p:cNvSpPr>
          <p:nvPr>
            <p:ph type="title"/>
          </p:nvPr>
        </p:nvSpPr>
        <p:spPr>
          <a:xfrm>
            <a:off x="355037" y="64161"/>
            <a:ext cx="8435280" cy="628839"/>
          </a:xfrm>
          <a:ln>
            <a:solidFill>
              <a:schemeClr val="tx1"/>
            </a:solidFill>
          </a:ln>
        </p:spPr>
        <p:txBody>
          <a:bodyPr>
            <a:normAutofit fontScale="90000"/>
          </a:bodyPr>
          <a:lstStyle/>
          <a:p>
            <a:pPr algn="ctr"/>
            <a:r>
              <a:rPr lang="ja-JP" altLang="ja-JP" sz="4400" dirty="0">
                <a:latin typeface="HGP創英角ｺﾞｼｯｸUB"/>
                <a:ea typeface="HGP創英角ｺﾞｼｯｸUB"/>
              </a:rPr>
              <a:t>学校</a:t>
            </a:r>
            <a:r>
              <a:rPr lang="ja-JP" altLang="ja-JP" sz="4400" dirty="0" smtClean="0">
                <a:latin typeface="HGP創英角ｺﾞｼｯｸUB"/>
                <a:ea typeface="HGP創英角ｺﾞｼｯｸUB"/>
              </a:rPr>
              <a:t>いじめ</a:t>
            </a:r>
            <a:r>
              <a:rPr lang="ja-JP" altLang="en-US" sz="4400" dirty="0" smtClean="0">
                <a:latin typeface="HGP創英角ｺﾞｼｯｸUB"/>
                <a:ea typeface="HGP創英角ｺﾞｼｯｸUB"/>
              </a:rPr>
              <a:t>防止基本方針</a:t>
            </a:r>
            <a:endParaRPr kumimoji="1" lang="ja-JP" altLang="en-US" sz="3200" dirty="0">
              <a:latin typeface="HGP創英角ｺﾞｼｯｸUB"/>
              <a:ea typeface="HGP創英角ｺﾞｼｯｸUB"/>
            </a:endParaRPr>
          </a:p>
        </p:txBody>
      </p:sp>
      <p:sp>
        <p:nvSpPr>
          <p:cNvPr id="1810" name="コンテンツ プレースホルダ 4"/>
          <p:cNvSpPr>
            <a:spLocks noGrp="1"/>
          </p:cNvSpPr>
          <p:nvPr>
            <p:ph idx="1"/>
          </p:nvPr>
        </p:nvSpPr>
        <p:spPr>
          <a:xfrm>
            <a:off x="252814" y="725731"/>
            <a:ext cx="8639666" cy="5439573"/>
          </a:xfr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lIns="36000" rIns="36000" anchor="ctr" anchorCtr="0">
            <a:noAutofit/>
          </a:bodyPr>
          <a:lstStyle/>
          <a:p>
            <a:pPr marL="0" indent="0">
              <a:buNone/>
            </a:pPr>
            <a:r>
              <a:rPr lang="ja-JP" altLang="ja-JP" sz="2000" b="1" dirty="0" smtClean="0"/>
              <a:t>【</a:t>
            </a:r>
            <a:r>
              <a:rPr lang="ja-JP" altLang="ja-JP" sz="2000" b="1" dirty="0">
                <a:solidFill>
                  <a:srgbClr val="FF0000"/>
                </a:solidFill>
              </a:rPr>
              <a:t>いじめ防止対策推進法　第１３条</a:t>
            </a:r>
            <a:r>
              <a:rPr lang="ja-JP" altLang="ja-JP" sz="2000" b="1" dirty="0" smtClean="0"/>
              <a:t>】</a:t>
            </a:r>
            <a:r>
              <a:rPr lang="ja-JP" altLang="en-US" sz="2000" b="1" dirty="0" smtClean="0"/>
              <a:t>（設置の根拠）</a:t>
            </a:r>
            <a:endParaRPr lang="ja-JP" altLang="ja-JP" sz="2000" b="1" dirty="0"/>
          </a:p>
          <a:p>
            <a:pPr marL="0" indent="0">
              <a:buNone/>
            </a:pPr>
            <a:r>
              <a:rPr lang="ja-JP" altLang="en-US" sz="1800" b="1" dirty="0" smtClean="0"/>
              <a:t>　</a:t>
            </a:r>
            <a:r>
              <a:rPr lang="ja-JP" altLang="ja-JP" sz="1800" b="1" dirty="0" smtClean="0"/>
              <a:t>◆</a:t>
            </a:r>
            <a:r>
              <a:rPr lang="ja-JP" altLang="ja-JP" sz="1800" b="1" dirty="0"/>
              <a:t>学校</a:t>
            </a:r>
            <a:r>
              <a:rPr lang="ja-JP" altLang="ja-JP" sz="1800" b="1" dirty="0" smtClean="0"/>
              <a:t>は</a:t>
            </a:r>
            <a:r>
              <a:rPr lang="ja-JP" altLang="en-US" sz="1800" b="1" dirty="0" smtClean="0"/>
              <a:t>国や地方の</a:t>
            </a:r>
            <a:r>
              <a:rPr lang="ja-JP" altLang="ja-JP" sz="1800" b="1" dirty="0" smtClean="0"/>
              <a:t>「いじめ</a:t>
            </a:r>
            <a:r>
              <a:rPr lang="ja-JP" altLang="ja-JP" sz="1800" b="1" dirty="0"/>
              <a:t>防止基本方針」を参酌し、</a:t>
            </a:r>
            <a:r>
              <a:rPr lang="ja-JP" altLang="ja-JP" sz="1800" b="1" dirty="0" smtClean="0"/>
              <a:t>その</a:t>
            </a:r>
            <a:r>
              <a:rPr lang="ja-JP" altLang="ja-JP" sz="1800" b="1" dirty="0"/>
              <a:t>学校の実情に応じ</a:t>
            </a:r>
            <a:r>
              <a:rPr lang="ja-JP" altLang="ja-JP" sz="1800" b="1" dirty="0" smtClean="0"/>
              <a:t>、</a:t>
            </a:r>
            <a:r>
              <a:rPr lang="ja-JP" altLang="en-US" sz="1800" b="1" dirty="0" smtClean="0"/>
              <a:t>　</a:t>
            </a:r>
            <a:endParaRPr lang="en-US" altLang="ja-JP" sz="1800" b="1" dirty="0" smtClean="0"/>
          </a:p>
          <a:p>
            <a:pPr marL="0" indent="0">
              <a:buNone/>
            </a:pPr>
            <a:r>
              <a:rPr lang="ja-JP" altLang="en-US" sz="1800" b="1" dirty="0" smtClean="0"/>
              <a:t>　　</a:t>
            </a:r>
            <a:r>
              <a:rPr lang="ja-JP" altLang="ja-JP" sz="1800" b="1" dirty="0" smtClean="0"/>
              <a:t>当該</a:t>
            </a:r>
            <a:r>
              <a:rPr lang="ja-JP" altLang="ja-JP" sz="1800" b="1" dirty="0"/>
              <a:t>学校におけるいじめの防止等のための対策に関する基本的な方針を</a:t>
            </a:r>
            <a:r>
              <a:rPr lang="ja-JP" altLang="ja-JP" sz="1800" b="1" dirty="0" smtClean="0"/>
              <a:t>定める。</a:t>
            </a:r>
            <a:endParaRPr lang="ja-JP" altLang="ja-JP" sz="1600" b="1" dirty="0"/>
          </a:p>
          <a:p>
            <a:pPr marL="0" indent="0">
              <a:buNone/>
            </a:pPr>
            <a:r>
              <a:rPr lang="ja-JP" altLang="ja-JP" sz="2000" b="1" dirty="0"/>
              <a:t>【学校いじめ防止基本方針を定める意義】</a:t>
            </a:r>
            <a:r>
              <a:rPr lang="ja-JP" altLang="ja-JP" sz="1600" b="1" dirty="0"/>
              <a:t>　</a:t>
            </a:r>
          </a:p>
          <a:p>
            <a:pPr marL="0" indent="0">
              <a:buNone/>
            </a:pPr>
            <a:r>
              <a:rPr lang="ja-JP" altLang="en-US" sz="1800" b="1" dirty="0" smtClean="0"/>
              <a:t>　</a:t>
            </a:r>
            <a:r>
              <a:rPr lang="ja-JP" altLang="ja-JP" sz="1800" b="1" dirty="0" smtClean="0"/>
              <a:t>◆</a:t>
            </a:r>
            <a:r>
              <a:rPr lang="ja-JP" altLang="ja-JP" sz="1800" b="1" dirty="0"/>
              <a:t>学校いじめ防止基本方針（以下「基本方針」）に基づく対応が徹底される</a:t>
            </a:r>
            <a:r>
              <a:rPr lang="ja-JP" altLang="ja-JP" sz="1800" b="1" dirty="0" smtClean="0"/>
              <a:t>こと</a:t>
            </a:r>
            <a:r>
              <a:rPr lang="ja-JP" altLang="en-US" sz="1800" b="1" dirty="0" smtClean="0"/>
              <a:t>　</a:t>
            </a:r>
            <a:endParaRPr lang="en-US" altLang="ja-JP" sz="1800" b="1" dirty="0" smtClean="0"/>
          </a:p>
          <a:p>
            <a:pPr marL="0" indent="0">
              <a:buNone/>
            </a:pPr>
            <a:r>
              <a:rPr lang="ja-JP" altLang="en-US" sz="1800" b="1" dirty="0" smtClean="0"/>
              <a:t>　　</a:t>
            </a:r>
            <a:r>
              <a:rPr lang="ja-JP" altLang="ja-JP" sz="1800" b="1" dirty="0" smtClean="0"/>
              <a:t>に</a:t>
            </a:r>
            <a:r>
              <a:rPr lang="ja-JP" altLang="ja-JP" sz="1800" b="1" dirty="0"/>
              <a:t>より、教職員がいじめを抱え込まず</a:t>
            </a:r>
            <a:r>
              <a:rPr lang="ja-JP" altLang="ja-JP" sz="1800" b="1" dirty="0" smtClean="0"/>
              <a:t>、</a:t>
            </a:r>
            <a:r>
              <a:rPr lang="ja-JP" altLang="ja-JP" sz="1800" b="1" dirty="0" smtClean="0">
                <a:solidFill>
                  <a:srgbClr val="FF0000"/>
                </a:solidFill>
              </a:rPr>
              <a:t>組織</a:t>
            </a:r>
            <a:r>
              <a:rPr lang="ja-JP" altLang="ja-JP" sz="1800" b="1" dirty="0">
                <a:solidFill>
                  <a:srgbClr val="FF0000"/>
                </a:solidFill>
              </a:rPr>
              <a:t>として一貫した対応</a:t>
            </a:r>
            <a:r>
              <a:rPr lang="ja-JP" altLang="ja-JP" sz="1800" b="1" dirty="0"/>
              <a:t>となる。</a:t>
            </a:r>
          </a:p>
          <a:p>
            <a:pPr marL="0" indent="0">
              <a:buNone/>
            </a:pPr>
            <a:r>
              <a:rPr lang="ja-JP" altLang="en-US" sz="1800" b="1" dirty="0" smtClean="0"/>
              <a:t>　</a:t>
            </a:r>
            <a:r>
              <a:rPr lang="ja-JP" altLang="ja-JP" sz="1800" b="1" dirty="0" smtClean="0"/>
              <a:t>◆学校</a:t>
            </a:r>
            <a:r>
              <a:rPr lang="ja-JP" altLang="ja-JP" sz="1800" b="1" dirty="0"/>
              <a:t>の対応をあらかじめ示すことは</a:t>
            </a:r>
            <a:r>
              <a:rPr lang="ja-JP" altLang="ja-JP" sz="1800" b="1" dirty="0" smtClean="0"/>
              <a:t>、子ども</a:t>
            </a:r>
            <a:r>
              <a:rPr lang="ja-JP" altLang="ja-JP" sz="1800" b="1" dirty="0"/>
              <a:t>が学校生活を送る上での安心感</a:t>
            </a:r>
            <a:r>
              <a:rPr lang="ja-JP" altLang="ja-JP" sz="1800" b="1" dirty="0" smtClean="0"/>
              <a:t>を</a:t>
            </a:r>
            <a:endParaRPr lang="en-US" altLang="ja-JP" sz="1800" b="1" dirty="0" smtClean="0"/>
          </a:p>
          <a:p>
            <a:pPr marL="0" indent="0">
              <a:buNone/>
            </a:pPr>
            <a:r>
              <a:rPr lang="ja-JP" altLang="en-US" sz="1800" b="1" dirty="0" smtClean="0"/>
              <a:t>　　</a:t>
            </a:r>
            <a:r>
              <a:rPr lang="ja-JP" altLang="ja-JP" sz="1800" b="1" dirty="0" smtClean="0"/>
              <a:t>与える</a:t>
            </a:r>
            <a:r>
              <a:rPr lang="ja-JP" altLang="ja-JP" sz="1800" b="1" dirty="0"/>
              <a:t>とともに、</a:t>
            </a:r>
            <a:r>
              <a:rPr lang="ja-JP" altLang="ja-JP" sz="1800" b="1" dirty="0">
                <a:solidFill>
                  <a:srgbClr val="FF0000"/>
                </a:solidFill>
              </a:rPr>
              <a:t>いじめの加害行為の抑止</a:t>
            </a:r>
            <a:r>
              <a:rPr lang="ja-JP" altLang="ja-JP" sz="1800" b="1" dirty="0"/>
              <a:t>につながる。</a:t>
            </a:r>
          </a:p>
          <a:p>
            <a:pPr marL="0" indent="0">
              <a:buNone/>
            </a:pPr>
            <a:r>
              <a:rPr lang="ja-JP" altLang="en-US" sz="1800" b="1" dirty="0" smtClean="0"/>
              <a:t>　</a:t>
            </a:r>
            <a:r>
              <a:rPr lang="ja-JP" altLang="ja-JP" sz="1800" b="1" dirty="0" smtClean="0"/>
              <a:t>◆</a:t>
            </a:r>
            <a:r>
              <a:rPr lang="ja-JP" altLang="ja-JP" sz="1800" b="1" dirty="0"/>
              <a:t>加害者への成長支援の観点を基本方針に</a:t>
            </a:r>
            <a:r>
              <a:rPr lang="ja-JP" altLang="ja-JP" sz="1800" b="1" dirty="0" smtClean="0"/>
              <a:t>位置付け</a:t>
            </a:r>
            <a:r>
              <a:rPr lang="ja-JP" altLang="en-US" sz="1800" b="1" dirty="0" smtClean="0"/>
              <a:t>は、</a:t>
            </a:r>
            <a:r>
              <a:rPr lang="ja-JP" altLang="ja-JP" sz="1800" b="1" dirty="0" smtClean="0">
                <a:solidFill>
                  <a:srgbClr val="FF0000"/>
                </a:solidFill>
              </a:rPr>
              <a:t>いじめ</a:t>
            </a:r>
            <a:r>
              <a:rPr lang="ja-JP" altLang="ja-JP" sz="1800" b="1" dirty="0">
                <a:solidFill>
                  <a:srgbClr val="FF0000"/>
                </a:solidFill>
              </a:rPr>
              <a:t>加害者への支援</a:t>
            </a:r>
            <a:r>
              <a:rPr lang="ja-JP" altLang="ja-JP" sz="1800" b="1" dirty="0" smtClean="0">
                <a:solidFill>
                  <a:srgbClr val="FF0000"/>
                </a:solidFill>
              </a:rPr>
              <a:t>に</a:t>
            </a:r>
            <a:endParaRPr lang="en-US" altLang="ja-JP" sz="1800" b="1" dirty="0" smtClean="0">
              <a:solidFill>
                <a:srgbClr val="FF0000"/>
              </a:solidFill>
            </a:endParaRPr>
          </a:p>
          <a:p>
            <a:pPr marL="0" indent="0">
              <a:buNone/>
            </a:pPr>
            <a:r>
              <a:rPr lang="ja-JP" altLang="en-US" sz="1800" b="1" dirty="0" smtClean="0">
                <a:solidFill>
                  <a:srgbClr val="FF0000"/>
                </a:solidFill>
              </a:rPr>
              <a:t>　　</a:t>
            </a:r>
            <a:r>
              <a:rPr lang="ja-JP" altLang="ja-JP" sz="1800" b="1" dirty="0" smtClean="0">
                <a:solidFill>
                  <a:srgbClr val="FF0000"/>
                </a:solidFill>
              </a:rPr>
              <a:t>つながる</a:t>
            </a:r>
            <a:r>
              <a:rPr lang="ja-JP" altLang="ja-JP" sz="1800" b="1" dirty="0">
                <a:solidFill>
                  <a:srgbClr val="FF0000"/>
                </a:solidFill>
              </a:rPr>
              <a:t>。</a:t>
            </a:r>
          </a:p>
          <a:p>
            <a:pPr marL="0" indent="0">
              <a:buNone/>
            </a:pPr>
            <a:r>
              <a:rPr lang="ja-JP" altLang="ja-JP" sz="2000" b="1" dirty="0" smtClean="0"/>
              <a:t>【</a:t>
            </a:r>
            <a:r>
              <a:rPr lang="ja-JP" altLang="ja-JP" sz="2000" b="1" dirty="0"/>
              <a:t>内容】</a:t>
            </a:r>
          </a:p>
          <a:p>
            <a:pPr marL="0" indent="0">
              <a:buNone/>
            </a:pPr>
            <a:r>
              <a:rPr lang="ja-JP" altLang="en-US" sz="1600" b="1" dirty="0" smtClean="0"/>
              <a:t>　</a:t>
            </a:r>
            <a:r>
              <a:rPr lang="ja-JP" altLang="ja-JP" sz="1600" b="1" dirty="0" smtClean="0"/>
              <a:t>◆</a:t>
            </a:r>
            <a:r>
              <a:rPr lang="ja-JP" altLang="ja-JP" sz="1800" b="1" dirty="0">
                <a:solidFill>
                  <a:srgbClr val="FF0000"/>
                </a:solidFill>
              </a:rPr>
              <a:t>いじめ防止に関する基本的な考え方、いじめ防止のための組織、いじめ防止</a:t>
            </a:r>
            <a:r>
              <a:rPr lang="ja-JP" altLang="ja-JP" sz="1800" b="1" dirty="0" smtClean="0">
                <a:solidFill>
                  <a:srgbClr val="FF0000"/>
                </a:solidFill>
              </a:rPr>
              <a:t>年</a:t>
            </a:r>
            <a:endParaRPr lang="en-US" altLang="ja-JP" sz="1800" b="1" dirty="0" smtClean="0">
              <a:solidFill>
                <a:srgbClr val="FF0000"/>
              </a:solidFill>
            </a:endParaRPr>
          </a:p>
          <a:p>
            <a:pPr marL="0" indent="0">
              <a:buNone/>
            </a:pPr>
            <a:r>
              <a:rPr lang="ja-JP" altLang="en-US" sz="1800" b="1" dirty="0" smtClean="0">
                <a:solidFill>
                  <a:srgbClr val="FF0000"/>
                </a:solidFill>
              </a:rPr>
              <a:t>　　</a:t>
            </a:r>
            <a:r>
              <a:rPr lang="ja-JP" altLang="ja-JP" sz="1800" b="1" dirty="0" smtClean="0">
                <a:solidFill>
                  <a:srgbClr val="FF0000"/>
                </a:solidFill>
              </a:rPr>
              <a:t>間</a:t>
            </a:r>
            <a:r>
              <a:rPr lang="ja-JP" altLang="ja-JP" sz="1800" b="1" dirty="0">
                <a:solidFill>
                  <a:srgbClr val="FF0000"/>
                </a:solidFill>
              </a:rPr>
              <a:t>計画、いじめの未然防止、いじめの早期発見、いじめの事案への対処の</a:t>
            </a:r>
            <a:r>
              <a:rPr lang="ja-JP" altLang="ja-JP" sz="1800" b="1" dirty="0" smtClean="0">
                <a:solidFill>
                  <a:srgbClr val="FF0000"/>
                </a:solidFill>
              </a:rPr>
              <a:t>在り</a:t>
            </a:r>
            <a:endParaRPr lang="en-US" altLang="ja-JP" sz="1800" b="1" dirty="0" smtClean="0">
              <a:solidFill>
                <a:srgbClr val="FF0000"/>
              </a:solidFill>
            </a:endParaRPr>
          </a:p>
          <a:p>
            <a:pPr marL="0" indent="0">
              <a:buNone/>
            </a:pPr>
            <a:r>
              <a:rPr lang="ja-JP" altLang="en-US" sz="1800" b="1" dirty="0" smtClean="0">
                <a:solidFill>
                  <a:srgbClr val="FF0000"/>
                </a:solidFill>
              </a:rPr>
              <a:t>　　</a:t>
            </a:r>
            <a:r>
              <a:rPr lang="ja-JP" altLang="ja-JP" sz="1800" b="1" dirty="0" smtClean="0">
                <a:solidFill>
                  <a:srgbClr val="FF0000"/>
                </a:solidFill>
              </a:rPr>
              <a:t>方</a:t>
            </a:r>
            <a:r>
              <a:rPr lang="ja-JP" altLang="ja-JP" sz="1800" b="1" dirty="0">
                <a:solidFill>
                  <a:srgbClr val="FF0000"/>
                </a:solidFill>
              </a:rPr>
              <a:t>、教育相談体制、生徒指導体制、教員の資質向上に資する校内研修の充実</a:t>
            </a:r>
            <a:r>
              <a:rPr lang="ja-JP" altLang="ja-JP" sz="1800" b="1" dirty="0" smtClean="0">
                <a:solidFill>
                  <a:srgbClr val="FF0000"/>
                </a:solidFill>
              </a:rPr>
              <a:t>等</a:t>
            </a:r>
            <a:r>
              <a:rPr lang="ja-JP" altLang="en-US" sz="1800" b="1" dirty="0" smtClean="0"/>
              <a:t>、</a:t>
            </a:r>
            <a:endParaRPr lang="en-US" altLang="ja-JP" sz="1800" b="1" dirty="0" smtClean="0"/>
          </a:p>
          <a:p>
            <a:pPr marL="0" indent="0">
              <a:buNone/>
            </a:pPr>
            <a:r>
              <a:rPr lang="ja-JP" altLang="en-US" sz="1800" b="1" dirty="0" smtClean="0"/>
              <a:t>　　</a:t>
            </a:r>
            <a:r>
              <a:rPr lang="ja-JP" altLang="ja-JP" sz="1800" b="1" dirty="0" smtClean="0"/>
              <a:t>いじめ</a:t>
            </a:r>
            <a:r>
              <a:rPr lang="ja-JP" altLang="ja-JP" sz="1800" b="1" dirty="0"/>
              <a:t>の防止等全体に係る内容であること</a:t>
            </a:r>
            <a:r>
              <a:rPr lang="ja-JP" altLang="ja-JP" sz="1800" b="1" dirty="0" smtClean="0"/>
              <a:t>。</a:t>
            </a:r>
            <a:endParaRPr lang="ja-JP" altLang="ja-JP" sz="1800" b="1" dirty="0"/>
          </a:p>
        </p:txBody>
      </p:sp>
      <p:sp>
        <p:nvSpPr>
          <p:cNvPr id="1811" name="コンテンツ プレースホルダ 433"/>
          <p:cNvSpPr txBox="1"/>
          <p:nvPr/>
        </p:nvSpPr>
        <p:spPr>
          <a:xfrm>
            <a:off x="251520" y="6204278"/>
            <a:ext cx="8640960" cy="609098"/>
          </a:xfrm>
          <a:prstGeom prst="rect">
            <a:avLst/>
          </a:prstGeom>
          <a:solidFill>
            <a:srgbClr val="FF0000"/>
          </a:solidFill>
        </p:spPr>
        <p:txBody>
          <a:bodyPr vert="horz" lIns="91440" tIns="45720" rIns="91440" bIns="45720" rtlCol="0" anchor="ctr" anchorCtr="1">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3200" b="0" i="0" u="none" strike="noStrike" kern="1200" cap="none" spc="0" normalizeH="0" baseline="0" noProof="0" dirty="0" smtClean="0">
                <a:ln>
                  <a:noFill/>
                </a:ln>
                <a:solidFill>
                  <a:prstClr val="white"/>
                </a:solidFill>
                <a:effectLst/>
                <a:uLnTx/>
                <a:uFillTx/>
                <a:latin typeface="游ゴシック"/>
                <a:ea typeface="游ゴシック" panose="020B0400000000000000" pitchFamily="50" charset="-128"/>
                <a:cs typeface="+mn-cs"/>
              </a:rPr>
              <a:t>学校</a:t>
            </a:r>
            <a:r>
              <a:rPr kumimoji="1" lang="ja-JP" altLang="en-US" sz="3200" b="0"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rPr>
              <a:t>いじめ防止基本方針を見て</a:t>
            </a:r>
            <a:r>
              <a:rPr kumimoji="1" lang="ja-JP" altLang="en-US" sz="3200" b="0" i="0" u="none" strike="noStrike" kern="1200" cap="none" spc="0" normalizeH="0" baseline="0" noProof="0" dirty="0" smtClean="0">
                <a:ln>
                  <a:noFill/>
                </a:ln>
                <a:solidFill>
                  <a:prstClr val="white"/>
                </a:solidFill>
                <a:effectLst/>
                <a:uLnTx/>
                <a:uFillTx/>
                <a:latin typeface="游ゴシック"/>
                <a:ea typeface="游ゴシック" panose="020B0400000000000000" pitchFamily="50" charset="-128"/>
                <a:cs typeface="+mn-cs"/>
              </a:rPr>
              <a:t>みよう</a:t>
            </a:r>
            <a:endParaRPr kumimoji="1" lang="ja-JP" altLang="en-US" sz="3200" b="0"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909413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17" name="タイトル 3"/>
          <p:cNvSpPr>
            <a:spLocks noGrp="1"/>
          </p:cNvSpPr>
          <p:nvPr>
            <p:ph type="title"/>
          </p:nvPr>
        </p:nvSpPr>
        <p:spPr>
          <a:xfrm>
            <a:off x="355037" y="64161"/>
            <a:ext cx="8435280" cy="628839"/>
          </a:xfrm>
          <a:ln>
            <a:solidFill>
              <a:schemeClr val="tx1"/>
            </a:solidFill>
          </a:ln>
        </p:spPr>
        <p:txBody>
          <a:bodyPr>
            <a:normAutofit fontScale="90000"/>
          </a:bodyPr>
          <a:lstStyle/>
          <a:p>
            <a:pPr algn="ctr"/>
            <a:r>
              <a:rPr lang="ja-JP" altLang="ja-JP" sz="4400" dirty="0">
                <a:latin typeface="HGP創英角ｺﾞｼｯｸUB"/>
                <a:ea typeface="HGP創英角ｺﾞｼｯｸUB"/>
              </a:rPr>
              <a:t>学校</a:t>
            </a:r>
            <a:r>
              <a:rPr lang="ja-JP" altLang="ja-JP" sz="4400" dirty="0" smtClean="0">
                <a:latin typeface="HGP創英角ｺﾞｼｯｸUB"/>
                <a:ea typeface="HGP創英角ｺﾞｼｯｸUB"/>
              </a:rPr>
              <a:t>いじめ</a:t>
            </a:r>
            <a:r>
              <a:rPr lang="ja-JP" altLang="en-US" sz="4400" dirty="0" smtClean="0">
                <a:latin typeface="HGP創英角ｺﾞｼｯｸUB"/>
                <a:ea typeface="HGP創英角ｺﾞｼｯｸUB"/>
              </a:rPr>
              <a:t>防止基本方針</a:t>
            </a:r>
            <a:endParaRPr kumimoji="1" lang="ja-JP" altLang="en-US" sz="3200" dirty="0">
              <a:latin typeface="HGP創英角ｺﾞｼｯｸUB"/>
              <a:ea typeface="HGP創英角ｺﾞｼｯｸUB"/>
            </a:endParaRPr>
          </a:p>
        </p:txBody>
      </p:sp>
      <p:sp>
        <p:nvSpPr>
          <p:cNvPr id="1818" name="コンテンツ プレースホルダ 4"/>
          <p:cNvSpPr>
            <a:spLocks noGrp="1"/>
          </p:cNvSpPr>
          <p:nvPr>
            <p:ph idx="1"/>
          </p:nvPr>
        </p:nvSpPr>
        <p:spPr>
          <a:xfrm>
            <a:off x="252814" y="980728"/>
            <a:ext cx="8639666" cy="4608512"/>
          </a:xfr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lIns="36000" rIns="36000" anchor="ctr" anchorCtr="0">
            <a:noAutofit/>
          </a:bodyPr>
          <a:lstStyle/>
          <a:p>
            <a:pPr marL="0" indent="0">
              <a:spcAft>
                <a:spcPts val="0"/>
              </a:spcAft>
              <a:buNone/>
            </a:pPr>
            <a:r>
              <a:rPr lang="ja-JP" altLang="ja-JP" sz="2400" dirty="0" smtClean="0">
                <a:solidFill>
                  <a:srgbClr val="000000"/>
                </a:solidFill>
                <a:latin typeface="+mn-ea"/>
                <a:cs typeface="Times New Roman" panose="02020603050405020304" pitchFamily="18" charset="0"/>
              </a:rPr>
              <a:t>【</a:t>
            </a:r>
            <a:r>
              <a:rPr lang="ja-JP" altLang="ja-JP" sz="2400" b="1" dirty="0">
                <a:solidFill>
                  <a:srgbClr val="000000"/>
                </a:solidFill>
                <a:latin typeface="+mn-ea"/>
                <a:cs typeface="Times New Roman" panose="02020603050405020304" pitchFamily="18" charset="0"/>
              </a:rPr>
              <a:t>実効性の高い取組へ】</a:t>
            </a:r>
            <a:endParaRPr lang="ja-JP" altLang="ja-JP" sz="2400" b="1" dirty="0">
              <a:latin typeface="+mn-ea"/>
              <a:cs typeface="Times New Roman" panose="02020603050405020304" pitchFamily="18" charset="0"/>
            </a:endParaRPr>
          </a:p>
          <a:p>
            <a:pPr marL="0" indent="0" algn="just">
              <a:spcAft>
                <a:spcPts val="0"/>
              </a:spcAft>
              <a:buNone/>
            </a:pPr>
            <a:r>
              <a:rPr lang="ja-JP" altLang="en-US" sz="2000" b="1" kern="100" dirty="0" smtClean="0">
                <a:solidFill>
                  <a:srgbClr val="000000"/>
                </a:solidFill>
                <a:latin typeface="+mn-ea"/>
                <a:cs typeface="Times New Roman" panose="02020603050405020304" pitchFamily="18" charset="0"/>
              </a:rPr>
              <a:t>　</a:t>
            </a:r>
            <a:r>
              <a:rPr lang="ja-JP" altLang="ja-JP" sz="2000" b="1" kern="100" dirty="0" smtClean="0">
                <a:solidFill>
                  <a:srgbClr val="000000"/>
                </a:solidFill>
                <a:latin typeface="+mn-ea"/>
                <a:cs typeface="Times New Roman" panose="02020603050405020304" pitchFamily="18" charset="0"/>
              </a:rPr>
              <a:t>◆</a:t>
            </a:r>
            <a:r>
              <a:rPr lang="ja-JP" altLang="ja-JP" sz="2000" b="1" kern="100" dirty="0">
                <a:latin typeface="+mn-ea"/>
                <a:cs typeface="Times New Roman" panose="02020603050405020304" pitchFamily="18" charset="0"/>
              </a:rPr>
              <a:t>基本方針が、当該学校の実情に即して適切に機能しているかを学校</a:t>
            </a:r>
            <a:r>
              <a:rPr lang="ja-JP" altLang="ja-JP" sz="2000" b="1" kern="100" dirty="0" err="1" smtClean="0">
                <a:solidFill>
                  <a:srgbClr val="FF0000"/>
                </a:solidFill>
                <a:latin typeface="+mn-ea"/>
                <a:cs typeface="Times New Roman" panose="02020603050405020304" pitchFamily="18" charset="0"/>
              </a:rPr>
              <a:t>い</a:t>
            </a:r>
            <a:endParaRPr lang="en-US" altLang="ja-JP" sz="2000" b="1" kern="100" dirty="0" smtClean="0">
              <a:solidFill>
                <a:srgbClr val="FF0000"/>
              </a:solidFill>
              <a:latin typeface="+mn-ea"/>
              <a:cs typeface="Times New Roman" panose="02020603050405020304" pitchFamily="18" charset="0"/>
            </a:endParaRPr>
          </a:p>
          <a:p>
            <a:pPr marL="0" indent="0" algn="just">
              <a:spcAft>
                <a:spcPts val="0"/>
              </a:spcAft>
              <a:buNone/>
            </a:pPr>
            <a:r>
              <a:rPr lang="ja-JP" altLang="en-US" sz="2000" b="1" kern="100" dirty="0" smtClean="0">
                <a:solidFill>
                  <a:srgbClr val="FF0000"/>
                </a:solidFill>
                <a:latin typeface="+mn-ea"/>
                <a:cs typeface="Times New Roman" panose="02020603050405020304" pitchFamily="18" charset="0"/>
              </a:rPr>
              <a:t>　　</a:t>
            </a:r>
            <a:r>
              <a:rPr lang="ja-JP" altLang="ja-JP" sz="2000" b="1" kern="100" dirty="0" err="1" smtClean="0">
                <a:solidFill>
                  <a:srgbClr val="FF0000"/>
                </a:solidFill>
                <a:latin typeface="+mn-ea"/>
                <a:cs typeface="Times New Roman" panose="02020603050405020304" pitchFamily="18" charset="0"/>
              </a:rPr>
              <a:t>じめ</a:t>
            </a:r>
            <a:r>
              <a:rPr lang="ja-JP" altLang="ja-JP" sz="2000" b="1" kern="100" dirty="0">
                <a:solidFill>
                  <a:srgbClr val="FF0000"/>
                </a:solidFill>
                <a:latin typeface="+mn-ea"/>
                <a:cs typeface="Times New Roman" panose="02020603050405020304" pitchFamily="18" charset="0"/>
              </a:rPr>
              <a:t>対策組織を中心に点検</a:t>
            </a:r>
            <a:r>
              <a:rPr lang="ja-JP" altLang="ja-JP" sz="2000" b="1" kern="100" dirty="0">
                <a:latin typeface="+mn-ea"/>
                <a:cs typeface="Times New Roman" panose="02020603050405020304" pitchFamily="18" charset="0"/>
              </a:rPr>
              <a:t>し、必要に応じて見直す、という</a:t>
            </a:r>
            <a:r>
              <a:rPr lang="en-US" altLang="ja-JP" sz="2000" b="1" kern="100" dirty="0">
                <a:latin typeface="+mn-ea"/>
                <a:cs typeface="Times New Roman" panose="02020603050405020304" pitchFamily="18" charset="0"/>
              </a:rPr>
              <a:t>PDCA</a:t>
            </a:r>
            <a:r>
              <a:rPr lang="ja-JP" altLang="ja-JP" sz="2000" b="1" kern="100" dirty="0" smtClean="0">
                <a:latin typeface="+mn-ea"/>
                <a:cs typeface="Times New Roman" panose="02020603050405020304" pitchFamily="18" charset="0"/>
              </a:rPr>
              <a:t>サ</a:t>
            </a:r>
            <a:endParaRPr lang="en-US" altLang="ja-JP" sz="2000" b="1" kern="100" dirty="0" smtClean="0">
              <a:latin typeface="+mn-ea"/>
              <a:cs typeface="Times New Roman" panose="02020603050405020304" pitchFamily="18" charset="0"/>
            </a:endParaRPr>
          </a:p>
          <a:p>
            <a:pPr marL="0" indent="0" algn="just">
              <a:spcAft>
                <a:spcPts val="0"/>
              </a:spcAft>
              <a:buNone/>
            </a:pPr>
            <a:r>
              <a:rPr lang="ja-JP" altLang="en-US" sz="2000" b="1" kern="100" dirty="0" smtClean="0">
                <a:latin typeface="+mn-ea"/>
                <a:cs typeface="Times New Roman" panose="02020603050405020304" pitchFamily="18" charset="0"/>
              </a:rPr>
              <a:t>　　</a:t>
            </a:r>
            <a:r>
              <a:rPr lang="ja-JP" altLang="ja-JP" sz="2000" b="1" kern="100" dirty="0" smtClean="0">
                <a:latin typeface="+mn-ea"/>
                <a:cs typeface="Times New Roman" panose="02020603050405020304" pitchFamily="18" charset="0"/>
              </a:rPr>
              <a:t>イクル</a:t>
            </a:r>
            <a:r>
              <a:rPr lang="ja-JP" altLang="ja-JP" sz="2000" b="1" kern="100" dirty="0">
                <a:latin typeface="+mn-ea"/>
                <a:cs typeface="Times New Roman" panose="02020603050405020304" pitchFamily="18" charset="0"/>
              </a:rPr>
              <a:t>を、基本方針に盛り込む。</a:t>
            </a:r>
          </a:p>
          <a:p>
            <a:pPr marL="0" indent="0">
              <a:spcAft>
                <a:spcPts val="0"/>
              </a:spcAft>
              <a:buNone/>
            </a:pPr>
            <a:r>
              <a:rPr lang="ja-JP" altLang="en-US" sz="2000" b="1" dirty="0" smtClean="0">
                <a:solidFill>
                  <a:srgbClr val="000000"/>
                </a:solidFill>
                <a:latin typeface="+mn-ea"/>
                <a:cs typeface="Times New Roman" panose="02020603050405020304" pitchFamily="18" charset="0"/>
              </a:rPr>
              <a:t>　</a:t>
            </a:r>
            <a:r>
              <a:rPr lang="ja-JP" altLang="ja-JP" sz="2000" b="1" dirty="0" smtClean="0">
                <a:solidFill>
                  <a:srgbClr val="000000"/>
                </a:solidFill>
                <a:latin typeface="+mn-ea"/>
                <a:cs typeface="Times New Roman" panose="02020603050405020304" pitchFamily="18" charset="0"/>
              </a:rPr>
              <a:t>◆</a:t>
            </a:r>
            <a:r>
              <a:rPr lang="ja-JP" altLang="ja-JP" sz="2000" b="1" dirty="0">
                <a:solidFill>
                  <a:srgbClr val="000000"/>
                </a:solidFill>
                <a:latin typeface="+mn-ea"/>
                <a:cs typeface="Times New Roman" panose="02020603050405020304" pitchFamily="18" charset="0"/>
              </a:rPr>
              <a:t>いじめについての情報は、</a:t>
            </a:r>
            <a:r>
              <a:rPr lang="ja-JP" altLang="ja-JP" sz="2000" b="1" dirty="0">
                <a:solidFill>
                  <a:srgbClr val="FF0000"/>
                </a:solidFill>
                <a:latin typeface="+mn-ea"/>
                <a:cs typeface="Times New Roman" panose="02020603050405020304" pitchFamily="18" charset="0"/>
              </a:rPr>
              <a:t>速やかに「学校いじめ対策組織」に報告</a:t>
            </a:r>
            <a:r>
              <a:rPr lang="ja-JP" altLang="ja-JP" sz="2000" b="1" dirty="0">
                <a:solidFill>
                  <a:srgbClr val="000000"/>
                </a:solidFill>
                <a:latin typeface="+mn-ea"/>
                <a:cs typeface="Times New Roman" panose="02020603050405020304" pitchFamily="18" charset="0"/>
              </a:rPr>
              <a:t>し</a:t>
            </a:r>
            <a:r>
              <a:rPr lang="ja-JP" altLang="ja-JP" sz="2000" b="1" dirty="0" smtClean="0">
                <a:solidFill>
                  <a:srgbClr val="000000"/>
                </a:solidFill>
                <a:latin typeface="+mn-ea"/>
                <a:cs typeface="Times New Roman" panose="02020603050405020304" pitchFamily="18" charset="0"/>
              </a:rPr>
              <a:t>、</a:t>
            </a:r>
            <a:endParaRPr lang="en-US" altLang="ja-JP" sz="2000" b="1" dirty="0" smtClean="0">
              <a:solidFill>
                <a:srgbClr val="000000"/>
              </a:solidFill>
              <a:latin typeface="+mn-ea"/>
              <a:cs typeface="Times New Roman" panose="02020603050405020304" pitchFamily="18" charset="0"/>
            </a:endParaRPr>
          </a:p>
          <a:p>
            <a:pPr marL="0" indent="0">
              <a:spcAft>
                <a:spcPts val="0"/>
              </a:spcAft>
              <a:buNone/>
            </a:pPr>
            <a:r>
              <a:rPr lang="ja-JP" altLang="en-US" sz="2000" b="1" dirty="0" smtClean="0">
                <a:solidFill>
                  <a:srgbClr val="000000"/>
                </a:solidFill>
                <a:latin typeface="+mn-ea"/>
                <a:cs typeface="Times New Roman" panose="02020603050405020304" pitchFamily="18" charset="0"/>
              </a:rPr>
              <a:t>　　</a:t>
            </a:r>
            <a:r>
              <a:rPr lang="ja-JP" altLang="ja-JP" sz="2000" b="1" dirty="0" smtClean="0">
                <a:solidFill>
                  <a:srgbClr val="000000"/>
                </a:solidFill>
                <a:latin typeface="+mn-ea"/>
                <a:cs typeface="Times New Roman" panose="02020603050405020304" pitchFamily="18" charset="0"/>
              </a:rPr>
              <a:t>組織的</a:t>
            </a:r>
            <a:r>
              <a:rPr lang="ja-JP" altLang="ja-JP" sz="2000" b="1" dirty="0">
                <a:solidFill>
                  <a:srgbClr val="000000"/>
                </a:solidFill>
                <a:latin typeface="+mn-ea"/>
                <a:cs typeface="Times New Roman" panose="02020603050405020304" pitchFamily="18" charset="0"/>
              </a:rPr>
              <a:t>対応につなげる。</a:t>
            </a:r>
            <a:endParaRPr lang="ja-JP" altLang="ja-JP" sz="2000" b="1" dirty="0">
              <a:latin typeface="+mn-ea"/>
              <a:cs typeface="Times New Roman" panose="02020603050405020304" pitchFamily="18" charset="0"/>
            </a:endParaRPr>
          </a:p>
          <a:p>
            <a:pPr marL="0" indent="0">
              <a:spcAft>
                <a:spcPts val="0"/>
              </a:spcAft>
              <a:buNone/>
            </a:pPr>
            <a:endParaRPr lang="en-US" altLang="ja-JP" sz="2400" b="1" dirty="0" smtClean="0">
              <a:solidFill>
                <a:srgbClr val="000000"/>
              </a:solidFill>
              <a:latin typeface="+mn-ea"/>
              <a:cs typeface="Times New Roman" panose="02020603050405020304" pitchFamily="18" charset="0"/>
            </a:endParaRPr>
          </a:p>
          <a:p>
            <a:pPr marL="0" indent="0">
              <a:spcAft>
                <a:spcPts val="0"/>
              </a:spcAft>
              <a:buNone/>
            </a:pPr>
            <a:r>
              <a:rPr lang="ja-JP" altLang="ja-JP" sz="2400" b="1" dirty="0" smtClean="0">
                <a:solidFill>
                  <a:srgbClr val="000000"/>
                </a:solidFill>
                <a:latin typeface="+mn-ea"/>
                <a:cs typeface="Times New Roman" panose="02020603050405020304" pitchFamily="18" charset="0"/>
              </a:rPr>
              <a:t>【</a:t>
            </a:r>
            <a:r>
              <a:rPr lang="ja-JP" altLang="ja-JP" sz="2400" b="1" dirty="0">
                <a:solidFill>
                  <a:srgbClr val="000000"/>
                </a:solidFill>
                <a:latin typeface="+mn-ea"/>
                <a:cs typeface="Times New Roman" panose="02020603050405020304" pitchFamily="18" charset="0"/>
              </a:rPr>
              <a:t>策定の留意点】</a:t>
            </a:r>
            <a:endParaRPr lang="ja-JP" altLang="ja-JP" sz="2400" b="1" dirty="0">
              <a:latin typeface="+mn-ea"/>
              <a:cs typeface="Times New Roman" panose="02020603050405020304" pitchFamily="18" charset="0"/>
            </a:endParaRPr>
          </a:p>
          <a:p>
            <a:pPr marL="0" indent="0">
              <a:spcAft>
                <a:spcPts val="0"/>
              </a:spcAft>
              <a:buNone/>
            </a:pPr>
            <a:r>
              <a:rPr lang="ja-JP" altLang="en-US" sz="2000" b="1" dirty="0" smtClean="0">
                <a:solidFill>
                  <a:srgbClr val="000000"/>
                </a:solidFill>
                <a:latin typeface="+mn-ea"/>
                <a:cs typeface="Times New Roman" panose="02020603050405020304" pitchFamily="18" charset="0"/>
              </a:rPr>
              <a:t>　</a:t>
            </a:r>
            <a:r>
              <a:rPr lang="ja-JP" altLang="ja-JP" sz="2000" b="1" dirty="0" smtClean="0">
                <a:solidFill>
                  <a:srgbClr val="000000"/>
                </a:solidFill>
                <a:latin typeface="+mn-ea"/>
                <a:cs typeface="Times New Roman" panose="02020603050405020304" pitchFamily="18" charset="0"/>
              </a:rPr>
              <a:t>◆</a:t>
            </a:r>
            <a:r>
              <a:rPr lang="ja-JP" altLang="ja-JP" sz="2000" b="1" dirty="0">
                <a:solidFill>
                  <a:srgbClr val="FF0000"/>
                </a:solidFill>
                <a:latin typeface="+mn-ea"/>
                <a:cs typeface="Times New Roman" panose="02020603050405020304" pitchFamily="18" charset="0"/>
              </a:rPr>
              <a:t>保護者、地域住民、関係機関等の参画を得た学校基本方針</a:t>
            </a:r>
            <a:r>
              <a:rPr lang="ja-JP" altLang="ja-JP" sz="2000" b="1" dirty="0">
                <a:solidFill>
                  <a:srgbClr val="000000"/>
                </a:solidFill>
                <a:latin typeface="+mn-ea"/>
                <a:cs typeface="Times New Roman" panose="02020603050405020304" pitchFamily="18" charset="0"/>
              </a:rPr>
              <a:t>にすること。</a:t>
            </a:r>
            <a:endParaRPr lang="ja-JP" altLang="ja-JP" sz="2000" b="1" dirty="0">
              <a:latin typeface="+mn-ea"/>
              <a:cs typeface="Times New Roman" panose="02020603050405020304" pitchFamily="18" charset="0"/>
            </a:endParaRPr>
          </a:p>
          <a:p>
            <a:pPr marL="0" indent="0">
              <a:buNone/>
            </a:pPr>
            <a:r>
              <a:rPr lang="ja-JP" altLang="en-US" sz="2000" b="1" dirty="0" smtClean="0">
                <a:solidFill>
                  <a:srgbClr val="000000"/>
                </a:solidFill>
                <a:latin typeface="+mn-ea"/>
                <a:cs typeface="Times New Roman" panose="02020603050405020304" pitchFamily="18" charset="0"/>
              </a:rPr>
              <a:t>　</a:t>
            </a:r>
            <a:r>
              <a:rPr lang="ja-JP" altLang="ja-JP" sz="2000" b="1" dirty="0" smtClean="0">
                <a:solidFill>
                  <a:srgbClr val="000000"/>
                </a:solidFill>
                <a:latin typeface="+mn-ea"/>
                <a:cs typeface="Times New Roman" panose="02020603050405020304" pitchFamily="18" charset="0"/>
              </a:rPr>
              <a:t>◆</a:t>
            </a:r>
            <a:r>
              <a:rPr lang="ja-JP" altLang="ja-JP" sz="2000" b="1" dirty="0">
                <a:solidFill>
                  <a:srgbClr val="000000"/>
                </a:solidFill>
                <a:latin typeface="+mn-ea"/>
                <a:cs typeface="Times New Roman" panose="02020603050405020304" pitchFamily="18" charset="0"/>
              </a:rPr>
              <a:t>子どもの主体的かつ積極的な参加により</a:t>
            </a:r>
            <a:r>
              <a:rPr lang="ja-JP" altLang="ja-JP" sz="2000" b="1" dirty="0">
                <a:solidFill>
                  <a:srgbClr val="FF0000"/>
                </a:solidFill>
                <a:latin typeface="+mn-ea"/>
                <a:cs typeface="Times New Roman" panose="02020603050405020304" pitchFamily="18" charset="0"/>
              </a:rPr>
              <a:t>子どもの意見が反映された</a:t>
            </a:r>
            <a:r>
              <a:rPr lang="ja-JP" altLang="ja-JP" sz="2000" b="1" dirty="0" smtClean="0">
                <a:solidFill>
                  <a:srgbClr val="FF0000"/>
                </a:solidFill>
                <a:latin typeface="+mn-ea"/>
                <a:cs typeface="Times New Roman" panose="02020603050405020304" pitchFamily="18" charset="0"/>
              </a:rPr>
              <a:t>学</a:t>
            </a:r>
            <a:endParaRPr lang="en-US" altLang="ja-JP" sz="2000" b="1" dirty="0" smtClean="0">
              <a:solidFill>
                <a:srgbClr val="FF0000"/>
              </a:solidFill>
              <a:latin typeface="+mn-ea"/>
              <a:cs typeface="Times New Roman" panose="02020603050405020304" pitchFamily="18" charset="0"/>
            </a:endParaRPr>
          </a:p>
          <a:p>
            <a:pPr marL="0" indent="0">
              <a:buNone/>
            </a:pPr>
            <a:r>
              <a:rPr lang="ja-JP" altLang="en-US" sz="2000" b="1" dirty="0" smtClean="0">
                <a:solidFill>
                  <a:srgbClr val="FF0000"/>
                </a:solidFill>
                <a:latin typeface="+mn-ea"/>
                <a:cs typeface="Times New Roman" panose="02020603050405020304" pitchFamily="18" charset="0"/>
              </a:rPr>
              <a:t>　　</a:t>
            </a:r>
            <a:r>
              <a:rPr lang="ja-JP" altLang="ja-JP" sz="2000" b="1" dirty="0" smtClean="0">
                <a:solidFill>
                  <a:srgbClr val="FF0000"/>
                </a:solidFill>
                <a:latin typeface="+mn-ea"/>
                <a:cs typeface="Times New Roman" panose="02020603050405020304" pitchFamily="18" charset="0"/>
              </a:rPr>
              <a:t>校</a:t>
            </a:r>
            <a:r>
              <a:rPr lang="ja-JP" altLang="ja-JP" sz="2000" b="1" dirty="0">
                <a:solidFill>
                  <a:srgbClr val="FF0000"/>
                </a:solidFill>
                <a:latin typeface="+mn-ea"/>
                <a:cs typeface="Times New Roman" panose="02020603050405020304" pitchFamily="18" charset="0"/>
              </a:rPr>
              <a:t>いじめ防止基本方針</a:t>
            </a:r>
            <a:r>
              <a:rPr lang="ja-JP" altLang="ja-JP" sz="2000" b="1" dirty="0">
                <a:solidFill>
                  <a:srgbClr val="000000"/>
                </a:solidFill>
                <a:latin typeface="+mn-ea"/>
                <a:cs typeface="Times New Roman" panose="02020603050405020304" pitchFamily="18" charset="0"/>
              </a:rPr>
              <a:t>にすること。</a:t>
            </a:r>
            <a:endParaRPr lang="ja-JP" altLang="ja-JP" sz="2000" b="1" dirty="0">
              <a:latin typeface="+mn-ea"/>
            </a:endParaRPr>
          </a:p>
        </p:txBody>
      </p:sp>
      <p:sp>
        <p:nvSpPr>
          <p:cNvPr id="1819" name="コンテンツ プレースホルダ 433"/>
          <p:cNvSpPr txBox="1"/>
          <p:nvPr/>
        </p:nvSpPr>
        <p:spPr>
          <a:xfrm>
            <a:off x="251520" y="6093296"/>
            <a:ext cx="8640960" cy="608796"/>
          </a:xfrm>
          <a:prstGeom prst="rect">
            <a:avLst/>
          </a:prstGeom>
          <a:solidFill>
            <a:srgbClr val="FF0000"/>
          </a:solidFill>
        </p:spPr>
        <p:txBody>
          <a:bodyPr vert="horz" lIns="91440" tIns="45720" rIns="91440" bIns="45720" rtlCol="0" anchor="ctr" anchorCtr="1">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3200" b="0" i="0" u="none" strike="noStrike" kern="1200" cap="none" spc="0" normalizeH="0" baseline="0" noProof="0" dirty="0" smtClean="0">
                <a:ln>
                  <a:noFill/>
                </a:ln>
                <a:solidFill>
                  <a:prstClr val="white"/>
                </a:solidFill>
                <a:effectLst/>
                <a:uLnTx/>
                <a:uFillTx/>
                <a:latin typeface="游ゴシック"/>
                <a:ea typeface="游ゴシック" panose="020B0400000000000000" pitchFamily="50" charset="-128"/>
                <a:cs typeface="+mn-cs"/>
              </a:rPr>
              <a:t>学校</a:t>
            </a:r>
            <a:r>
              <a:rPr kumimoji="1" lang="ja-JP" altLang="en-US" sz="3200" b="0"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rPr>
              <a:t>いじめ防止基本方針を見て</a:t>
            </a:r>
            <a:r>
              <a:rPr kumimoji="1" lang="ja-JP" altLang="en-US" sz="3200" b="0" i="0" u="none" strike="noStrike" kern="1200" cap="none" spc="0" normalizeH="0" baseline="0" noProof="0" dirty="0" smtClean="0">
                <a:ln>
                  <a:noFill/>
                </a:ln>
                <a:solidFill>
                  <a:prstClr val="white"/>
                </a:solidFill>
                <a:effectLst/>
                <a:uLnTx/>
                <a:uFillTx/>
                <a:latin typeface="游ゴシック"/>
                <a:ea typeface="游ゴシック" panose="020B0400000000000000" pitchFamily="50" charset="-128"/>
                <a:cs typeface="+mn-cs"/>
              </a:rPr>
              <a:t>みよう</a:t>
            </a:r>
            <a:endParaRPr kumimoji="1" lang="ja-JP" altLang="en-US" sz="3200" b="0"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294717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25" name="タイトル 3"/>
          <p:cNvSpPr>
            <a:spLocks noGrp="1"/>
          </p:cNvSpPr>
          <p:nvPr>
            <p:ph type="title"/>
          </p:nvPr>
        </p:nvSpPr>
        <p:spPr>
          <a:xfrm>
            <a:off x="355037" y="64161"/>
            <a:ext cx="8435280" cy="628839"/>
          </a:xfrm>
          <a:ln>
            <a:solidFill>
              <a:schemeClr val="tx1"/>
            </a:solidFill>
          </a:ln>
        </p:spPr>
        <p:txBody>
          <a:bodyPr>
            <a:normAutofit fontScale="90000"/>
          </a:bodyPr>
          <a:lstStyle/>
          <a:p>
            <a:pPr algn="ctr"/>
            <a:r>
              <a:rPr lang="ja-JP" altLang="ja-JP" sz="4400" dirty="0">
                <a:latin typeface="HGP創英角ｺﾞｼｯｸUB"/>
                <a:ea typeface="HGP創英角ｺﾞｼｯｸUB"/>
              </a:rPr>
              <a:t>学校いじめ対策組織</a:t>
            </a:r>
            <a:endParaRPr kumimoji="1" lang="ja-JP" altLang="en-US" sz="3200" dirty="0">
              <a:latin typeface="HGP創英角ｺﾞｼｯｸUB"/>
              <a:ea typeface="HGP創英角ｺﾞｼｯｸUB"/>
            </a:endParaRPr>
          </a:p>
        </p:txBody>
      </p:sp>
      <p:sp>
        <p:nvSpPr>
          <p:cNvPr id="1826" name="コンテンツ プレースホルダ 4"/>
          <p:cNvSpPr>
            <a:spLocks noGrp="1"/>
          </p:cNvSpPr>
          <p:nvPr>
            <p:ph idx="1"/>
          </p:nvPr>
        </p:nvSpPr>
        <p:spPr>
          <a:xfrm>
            <a:off x="252813" y="834123"/>
            <a:ext cx="8639727" cy="4906213"/>
          </a:xfrm>
        </p:spPr>
        <p:style>
          <a:lnRef idx="1">
            <a:schemeClr val="accent1"/>
          </a:lnRef>
          <a:fillRef idx="2">
            <a:schemeClr val="accent1"/>
          </a:fillRef>
          <a:effectRef idx="1">
            <a:schemeClr val="accent1"/>
          </a:effectRef>
          <a:fontRef idx="minor">
            <a:schemeClr val="dk1"/>
          </a:fontRef>
        </p:style>
        <p:txBody>
          <a:bodyPr lIns="36000" rIns="36000" anchor="ctr" anchorCtr="0">
            <a:normAutofit fontScale="85000" lnSpcReduction="20000"/>
          </a:bodyPr>
          <a:lstStyle/>
          <a:p>
            <a:pPr marL="180000" indent="0">
              <a:lnSpc>
                <a:spcPct val="100000"/>
              </a:lnSpc>
              <a:buNone/>
            </a:pPr>
            <a:r>
              <a:rPr lang="en-US" altLang="ja-JP" sz="2400" dirty="0">
                <a:latin typeface="AR P丸ゴシック体E"/>
                <a:ea typeface="AR P丸ゴシック体E"/>
              </a:rPr>
              <a:t>【</a:t>
            </a:r>
            <a:r>
              <a:rPr lang="ja-JP" altLang="en-US" sz="2400" dirty="0">
                <a:latin typeface="AR P丸ゴシック体E"/>
                <a:ea typeface="AR P丸ゴシック体E"/>
              </a:rPr>
              <a:t>未然防止</a:t>
            </a:r>
            <a:r>
              <a:rPr lang="en-US" altLang="ja-JP" sz="2400" dirty="0">
                <a:latin typeface="AR P丸ゴシック体E"/>
                <a:ea typeface="AR P丸ゴシック体E"/>
              </a:rPr>
              <a:t>】</a:t>
            </a:r>
            <a:endParaRPr sz="2400" dirty="0">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a:t>
            </a:r>
            <a:r>
              <a:rPr lang="ja-JP" altLang="ja-JP" sz="2400" dirty="0">
                <a:solidFill>
                  <a:srgbClr val="FF0000"/>
                </a:solidFill>
                <a:latin typeface="AR P丸ゴシック体E"/>
                <a:ea typeface="AR P丸ゴシック体E"/>
              </a:rPr>
              <a:t>いじめが起きにくい・いじめを許さない環境づくり</a:t>
            </a:r>
            <a:r>
              <a:rPr lang="ja-JP" altLang="en-US" sz="2400" dirty="0">
                <a:solidFill>
                  <a:srgbClr val="FF0000"/>
                </a:solidFill>
                <a:latin typeface="AR P丸ゴシック体E"/>
                <a:ea typeface="AR P丸ゴシック体E"/>
              </a:rPr>
              <a:t>を行う役割</a:t>
            </a:r>
            <a:endParaRPr sz="2400" dirty="0">
              <a:latin typeface="AR P丸ゴシック体E"/>
              <a:ea typeface="AR P丸ゴシック体E"/>
            </a:endParaRPr>
          </a:p>
          <a:p>
            <a:pPr marL="180000" indent="0">
              <a:lnSpc>
                <a:spcPct val="100000"/>
              </a:lnSpc>
              <a:buNone/>
            </a:pPr>
            <a:r>
              <a:rPr lang="ja-JP" altLang="en-US" sz="1189" dirty="0">
                <a:latin typeface="AR P丸ゴシック体E"/>
                <a:ea typeface="AR P丸ゴシック体E"/>
              </a:rPr>
              <a:t>　　　</a:t>
            </a:r>
            <a:endParaRPr lang="en-US" altLang="ja-JP" sz="1189" dirty="0">
              <a:latin typeface="AR P丸ゴシック体E"/>
              <a:ea typeface="AR P丸ゴシック体E"/>
            </a:endParaRPr>
          </a:p>
          <a:p>
            <a:pPr marL="180000" indent="0">
              <a:lnSpc>
                <a:spcPct val="100000"/>
              </a:lnSpc>
              <a:buNone/>
            </a:pPr>
            <a:r>
              <a:rPr lang="en-US" altLang="ja-JP" sz="2400" dirty="0">
                <a:latin typeface="AR P丸ゴシック体E"/>
                <a:ea typeface="AR P丸ゴシック体E"/>
              </a:rPr>
              <a:t>【</a:t>
            </a:r>
            <a:r>
              <a:rPr lang="ja-JP" altLang="en-US" sz="2400" dirty="0">
                <a:latin typeface="AR P丸ゴシック体E"/>
                <a:ea typeface="AR P丸ゴシック体E"/>
              </a:rPr>
              <a:t>早期発見・事案対処</a:t>
            </a:r>
            <a:r>
              <a:rPr lang="en-US" altLang="ja-JP" sz="2400" dirty="0">
                <a:latin typeface="AR P丸ゴシック体E"/>
                <a:ea typeface="AR P丸ゴシック体E"/>
              </a:rPr>
              <a:t>】</a:t>
            </a:r>
            <a:endParaRPr lang="ja-JP" altLang="en-US" sz="2400" dirty="0">
              <a:solidFill>
                <a:srgbClr val="FF0000"/>
              </a:solidFill>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a:t>
            </a:r>
            <a:r>
              <a:rPr lang="ja-JP" altLang="ja-JP" sz="2400" dirty="0">
                <a:latin typeface="AR P丸ゴシック体E"/>
                <a:ea typeface="AR P丸ゴシック体E"/>
              </a:rPr>
              <a:t>いじめの相談・通報</a:t>
            </a:r>
            <a:r>
              <a:rPr lang="ja-JP" altLang="en-US" sz="2400" dirty="0">
                <a:solidFill>
                  <a:schemeClr val="tx1"/>
                </a:solidFill>
                <a:latin typeface="AR P丸ゴシック体E"/>
                <a:ea typeface="AR P丸ゴシック体E"/>
              </a:rPr>
              <a:t>を</a:t>
            </a:r>
            <a:r>
              <a:rPr lang="ja-JP" altLang="en-US" sz="2400" dirty="0">
                <a:solidFill>
                  <a:srgbClr val="FF0000"/>
                </a:solidFill>
                <a:latin typeface="AR P丸ゴシック体E"/>
                <a:ea typeface="AR P丸ゴシック体E"/>
              </a:rPr>
              <a:t>受け付ける</a:t>
            </a:r>
            <a:r>
              <a:rPr lang="ja-JP" altLang="ja-JP" sz="2400" dirty="0">
                <a:solidFill>
                  <a:schemeClr val="tx1"/>
                </a:solidFill>
                <a:latin typeface="AR P丸ゴシック体E"/>
                <a:ea typeface="AR P丸ゴシック体E"/>
              </a:rPr>
              <a:t>窓口としての役割</a:t>
            </a:r>
            <a:endParaRPr lang="en-US" altLang="ja-JP" sz="2400" dirty="0">
              <a:solidFill>
                <a:schemeClr val="tx1"/>
              </a:solidFill>
              <a:latin typeface="AR P丸ゴシック体E"/>
              <a:ea typeface="AR P丸ゴシック体E"/>
            </a:endParaRPr>
          </a:p>
          <a:p>
            <a:pPr marL="180000" indent="0">
              <a:lnSpc>
                <a:spcPct val="100000"/>
              </a:lnSpc>
              <a:buNone/>
            </a:pPr>
            <a:r>
              <a:rPr lang="ja-JP" altLang="en-US" sz="2400" dirty="0">
                <a:solidFill>
                  <a:schemeClr val="tx1"/>
                </a:solidFill>
                <a:latin typeface="AR P丸ゴシック体E"/>
                <a:ea typeface="AR P丸ゴシック体E"/>
              </a:rPr>
              <a:t>　○</a:t>
            </a:r>
            <a:r>
              <a:rPr lang="ja-JP" altLang="ja-JP" sz="2400" dirty="0">
                <a:solidFill>
                  <a:schemeClr val="tx1"/>
                </a:solidFill>
                <a:latin typeface="AR P丸ゴシック体E"/>
                <a:ea typeface="AR P丸ゴシック体E"/>
              </a:rPr>
              <a:t>情報の収集と記録、共有を行う役割</a:t>
            </a:r>
            <a:endParaRPr lang="en-US" altLang="ja-JP" sz="2400" dirty="0">
              <a:solidFill>
                <a:schemeClr val="tx1"/>
              </a:solidFill>
              <a:latin typeface="AR P丸ゴシック体E"/>
              <a:ea typeface="AR P丸ゴシック体E"/>
            </a:endParaRPr>
          </a:p>
          <a:p>
            <a:pPr marL="180000" indent="0">
              <a:lnSpc>
                <a:spcPct val="100000"/>
              </a:lnSpc>
              <a:buNone/>
            </a:pPr>
            <a:r>
              <a:rPr lang="ja-JP" altLang="en-US" sz="2400" dirty="0">
                <a:solidFill>
                  <a:schemeClr val="tx1"/>
                </a:solidFill>
                <a:latin typeface="AR P丸ゴシック体E"/>
                <a:ea typeface="AR P丸ゴシック体E"/>
              </a:rPr>
              <a:t>　○迅速な情報共有、事実関係の把握と、</a:t>
            </a:r>
            <a:r>
              <a:rPr lang="ja-JP" altLang="en-US" sz="2400" dirty="0">
                <a:solidFill>
                  <a:srgbClr val="FF0000"/>
                </a:solidFill>
                <a:latin typeface="AR P丸ゴシック体E"/>
                <a:ea typeface="AR P丸ゴシック体E"/>
              </a:rPr>
              <a:t>いじめであるか否かの　</a:t>
            </a:r>
            <a:endParaRPr lang="en-US" altLang="ja-JP" sz="2400" dirty="0">
              <a:solidFill>
                <a:schemeClr val="tx1"/>
              </a:solidFill>
              <a:latin typeface="AR P丸ゴシック体E"/>
              <a:ea typeface="AR P丸ゴシック体E"/>
            </a:endParaRPr>
          </a:p>
          <a:p>
            <a:pPr marL="180000" indent="0">
              <a:lnSpc>
                <a:spcPct val="100000"/>
              </a:lnSpc>
              <a:buNone/>
            </a:pPr>
            <a:r>
              <a:rPr lang="ja-JP" altLang="en-US" sz="2400" dirty="0">
                <a:solidFill>
                  <a:srgbClr val="FF0000"/>
                </a:solidFill>
                <a:latin typeface="AR P丸ゴシック体E"/>
                <a:ea typeface="AR P丸ゴシック体E"/>
              </a:rPr>
              <a:t>　　判断を行う</a:t>
            </a:r>
            <a:r>
              <a:rPr lang="ja-JP" altLang="en-US" sz="2400" dirty="0">
                <a:solidFill>
                  <a:schemeClr val="tx1"/>
                </a:solidFill>
                <a:latin typeface="AR P丸ゴシック体E"/>
                <a:ea typeface="AR P丸ゴシック体E"/>
              </a:rPr>
              <a:t>役割</a:t>
            </a:r>
            <a:endParaRPr lang="ja-JP" altLang="en-US" sz="2400" dirty="0">
              <a:solidFill>
                <a:srgbClr val="FF0000"/>
              </a:solidFill>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○支援・指導等の対応方針の決定、保護者との連携等、組織的対　</a:t>
            </a:r>
            <a:endParaRPr lang="en-US" altLang="ja-JP" sz="2400" dirty="0">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応の中核としての役割</a:t>
            </a:r>
          </a:p>
          <a:p>
            <a:pPr marL="180000" indent="0">
              <a:lnSpc>
                <a:spcPct val="100000"/>
              </a:lnSpc>
              <a:buNone/>
            </a:pPr>
            <a:r>
              <a:rPr lang="ja-JP" altLang="en-US" sz="1189" dirty="0">
                <a:latin typeface="AR P丸ゴシック体E"/>
                <a:ea typeface="AR P丸ゴシック体E"/>
              </a:rPr>
              <a:t>　　　　</a:t>
            </a:r>
            <a:endParaRPr lang="en-US" altLang="ja-JP" sz="1189" dirty="0">
              <a:latin typeface="AR P丸ゴシック体E"/>
              <a:ea typeface="AR P丸ゴシック体E"/>
            </a:endParaRPr>
          </a:p>
          <a:p>
            <a:pPr marL="180000" indent="0">
              <a:lnSpc>
                <a:spcPct val="100000"/>
              </a:lnSpc>
              <a:buNone/>
            </a:pPr>
            <a:r>
              <a:rPr lang="en-US" altLang="ja-JP" sz="2400" dirty="0">
                <a:latin typeface="AR P丸ゴシック体E"/>
                <a:ea typeface="AR P丸ゴシック体E"/>
              </a:rPr>
              <a:t>【</a:t>
            </a:r>
            <a:r>
              <a:rPr lang="ja-JP" altLang="en-US" sz="2400" dirty="0">
                <a:latin typeface="AR P丸ゴシック体E"/>
                <a:ea typeface="AR P丸ゴシック体E"/>
              </a:rPr>
              <a:t>学校いじめ基本方針に基づく各種取組</a:t>
            </a:r>
            <a:r>
              <a:rPr lang="en-US" altLang="ja-JP" sz="2400" dirty="0">
                <a:latin typeface="AR P丸ゴシック体E"/>
                <a:ea typeface="AR P丸ゴシック体E"/>
              </a:rPr>
              <a:t>】</a:t>
            </a:r>
            <a:endParaRPr sz="2400" dirty="0">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a:t>
            </a:r>
            <a:r>
              <a:rPr lang="ja-JP" altLang="ja-JP" sz="2400" dirty="0">
                <a:latin typeface="AR P丸ゴシック体E"/>
                <a:ea typeface="AR P丸ゴシック体E"/>
              </a:rPr>
              <a:t>取組の実施や年間計画の作成・実行・検証・修正</a:t>
            </a:r>
            <a:r>
              <a:rPr lang="ja-JP" altLang="en-US" sz="2400" dirty="0">
                <a:latin typeface="AR P丸ゴシック体E"/>
                <a:ea typeface="AR P丸ゴシック体E"/>
              </a:rPr>
              <a:t>を行う</a:t>
            </a:r>
            <a:r>
              <a:rPr lang="ja-JP" altLang="ja-JP" sz="2400" dirty="0">
                <a:latin typeface="AR P丸ゴシック体E"/>
                <a:ea typeface="AR P丸ゴシック体E"/>
              </a:rPr>
              <a:t>役割</a:t>
            </a:r>
            <a:endParaRPr lang="en-US" altLang="ja-JP" sz="2400" dirty="0">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a:t>
            </a:r>
            <a:r>
              <a:rPr lang="ja-JP" altLang="en-US" sz="2400" u="sng" dirty="0">
                <a:solidFill>
                  <a:schemeClr val="tx1"/>
                </a:solidFill>
                <a:latin typeface="AR P丸ゴシック体E"/>
                <a:ea typeface="AR P丸ゴシック体E"/>
              </a:rPr>
              <a:t>○</a:t>
            </a:r>
            <a:r>
              <a:rPr lang="ja-JP" altLang="en-US" sz="2400" u="sng" dirty="0">
                <a:solidFill>
                  <a:srgbClr val="FF0000"/>
                </a:solidFill>
                <a:latin typeface="AR P丸ゴシック体E"/>
                <a:ea typeface="AR P丸ゴシック体E"/>
              </a:rPr>
              <a:t>校内研修を企画し、計画的に実施する役割</a:t>
            </a:r>
            <a:endParaRPr lang="en-US" altLang="ja-JP" sz="2400" u="sng" dirty="0">
              <a:solidFill>
                <a:srgbClr val="FF0000"/>
              </a:solidFill>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○基本方針が</a:t>
            </a:r>
            <a:r>
              <a:rPr lang="ja-JP" altLang="ja-JP" sz="2400" dirty="0">
                <a:latin typeface="AR P丸ゴシック体E"/>
                <a:ea typeface="AR P丸ゴシック体E"/>
              </a:rPr>
              <a:t>機能しているか</a:t>
            </a:r>
            <a:r>
              <a:rPr lang="ja-JP" altLang="en-US" sz="2400" dirty="0">
                <a:latin typeface="AR P丸ゴシック体E"/>
                <a:ea typeface="AR P丸ゴシック体E"/>
              </a:rPr>
              <a:t>の点検や、見直しを行う役割（ＰＤＣＡ</a:t>
            </a:r>
            <a:endParaRPr lang="ja-JP" altLang="ja-JP" sz="2400" dirty="0">
              <a:latin typeface="ＭＳ Ｐ明朝" pitchFamily="18" charset="-128"/>
              <a:ea typeface="ＭＳ Ｐ明朝" pitchFamily="18" charset="-128"/>
            </a:endParaRPr>
          </a:p>
          <a:p>
            <a:pPr marL="180000" indent="0">
              <a:lnSpc>
                <a:spcPct val="100000"/>
              </a:lnSpc>
              <a:buNone/>
            </a:pPr>
            <a:r>
              <a:rPr lang="ja-JP" altLang="en-US" sz="2400" dirty="0">
                <a:latin typeface="AR P丸ゴシック体E"/>
                <a:ea typeface="AR P丸ゴシック体E"/>
              </a:rPr>
              <a:t>　　サイクル） </a:t>
            </a:r>
            <a:r>
              <a:rPr lang="ja-JP" altLang="en-US" sz="2400" dirty="0">
                <a:latin typeface="HGP創英ﾌﾟﾚｾﾞﾝｽEB" pitchFamily="18" charset="-128"/>
                <a:ea typeface="HGP創英ﾌﾟﾚｾﾞﾝｽEB" pitchFamily="18" charset="-128"/>
              </a:rPr>
              <a:t>　　　</a:t>
            </a:r>
            <a:r>
              <a:rPr lang="ja-JP" altLang="en-US" sz="2400" dirty="0">
                <a:latin typeface="ＭＳ Ｐ明朝" pitchFamily="18" charset="-128"/>
                <a:ea typeface="ＭＳ Ｐ明朝" pitchFamily="18" charset="-128"/>
              </a:rPr>
              <a:t>　　</a:t>
            </a:r>
            <a:endParaRPr lang="ja-JP" altLang="en-US" sz="2400" dirty="0">
              <a:latin typeface="AR P丸ゴシック体E"/>
              <a:ea typeface="AR P丸ゴシック体E"/>
            </a:endParaRPr>
          </a:p>
        </p:txBody>
      </p:sp>
      <p:sp>
        <p:nvSpPr>
          <p:cNvPr id="1827" name="コンテンツ プレースホルダ 433"/>
          <p:cNvSpPr txBox="1"/>
          <p:nvPr/>
        </p:nvSpPr>
        <p:spPr>
          <a:xfrm>
            <a:off x="128195" y="5877000"/>
            <a:ext cx="8640960" cy="825092"/>
          </a:xfrm>
          <a:prstGeom prst="rect">
            <a:avLst/>
          </a:prstGeom>
          <a:solidFill>
            <a:srgbClr val="FF0000"/>
          </a:solidFill>
        </p:spPr>
        <p:txBody>
          <a:bodyPr vert="horz" lIns="91440" tIns="45720" rIns="91440" bIns="45720" rtlCol="0" anchor="ctr" anchorCtr="1">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3200" b="0" i="0" u="none" strike="noStrike" kern="1200" cap="none" spc="0" normalizeH="0" baseline="0" noProof="0" dirty="0" smtClean="0">
                <a:ln>
                  <a:noFill/>
                </a:ln>
                <a:solidFill>
                  <a:prstClr val="white"/>
                </a:solidFill>
                <a:effectLst/>
                <a:uLnTx/>
                <a:uFillTx/>
                <a:latin typeface="游ゴシック"/>
                <a:ea typeface="游ゴシック" panose="020B0400000000000000" pitchFamily="50" charset="-128"/>
                <a:cs typeface="+mn-cs"/>
              </a:rPr>
              <a:t>学校</a:t>
            </a:r>
            <a:r>
              <a:rPr kumimoji="1" lang="ja-JP" altLang="en-US" sz="3200" b="0"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rPr>
              <a:t>いじめ防止基本方針を見て</a:t>
            </a:r>
            <a:r>
              <a:rPr kumimoji="1" lang="ja-JP" altLang="en-US" sz="3200" b="0" i="0" u="none" strike="noStrike" kern="1200" cap="none" spc="0" normalizeH="0" baseline="0" noProof="0" dirty="0" smtClean="0">
                <a:ln>
                  <a:noFill/>
                </a:ln>
                <a:solidFill>
                  <a:prstClr val="white"/>
                </a:solidFill>
                <a:effectLst/>
                <a:uLnTx/>
                <a:uFillTx/>
                <a:latin typeface="游ゴシック"/>
                <a:ea typeface="游ゴシック" panose="020B0400000000000000" pitchFamily="50" charset="-128"/>
                <a:cs typeface="+mn-cs"/>
              </a:rPr>
              <a:t>みよう</a:t>
            </a:r>
            <a:endParaRPr kumimoji="1" lang="ja-JP" altLang="en-US" sz="3200" b="0"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10204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33" name="タイトル 3"/>
          <p:cNvSpPr>
            <a:spLocks noGrp="1"/>
          </p:cNvSpPr>
          <p:nvPr>
            <p:ph type="title"/>
          </p:nvPr>
        </p:nvSpPr>
        <p:spPr>
          <a:xfrm>
            <a:off x="355037" y="116632"/>
            <a:ext cx="8435280" cy="628839"/>
          </a:xfrm>
          <a:ln>
            <a:solidFill>
              <a:schemeClr val="tx1"/>
            </a:solidFill>
          </a:ln>
        </p:spPr>
        <p:txBody>
          <a:bodyPr>
            <a:normAutofit fontScale="90000"/>
          </a:bodyPr>
          <a:lstStyle/>
          <a:p>
            <a:pPr algn="ctr"/>
            <a:r>
              <a:rPr lang="ja-JP" altLang="ja-JP" sz="4400" dirty="0">
                <a:latin typeface="HGP創英角ｺﾞｼｯｸUB"/>
                <a:ea typeface="HGP創英角ｺﾞｼｯｸUB"/>
              </a:rPr>
              <a:t>学校いじめ対策組織</a:t>
            </a:r>
            <a:endParaRPr kumimoji="1" lang="ja-JP" altLang="en-US" sz="3200" dirty="0">
              <a:latin typeface="HGP創英角ｺﾞｼｯｸUB"/>
              <a:ea typeface="HGP創英角ｺﾞｼｯｸUB"/>
            </a:endParaRPr>
          </a:p>
        </p:txBody>
      </p:sp>
      <p:sp>
        <p:nvSpPr>
          <p:cNvPr id="1834" name="コンテンツ プレースホルダ 4"/>
          <p:cNvSpPr>
            <a:spLocks noGrp="1"/>
          </p:cNvSpPr>
          <p:nvPr>
            <p:ph idx="1"/>
          </p:nvPr>
        </p:nvSpPr>
        <p:spPr>
          <a:xfrm>
            <a:off x="252813" y="837322"/>
            <a:ext cx="8639727" cy="4969073"/>
          </a:xfrm>
        </p:spPr>
        <p:style>
          <a:lnRef idx="1">
            <a:schemeClr val="accent1"/>
          </a:lnRef>
          <a:fillRef idx="2">
            <a:schemeClr val="accent1"/>
          </a:fillRef>
          <a:effectRef idx="1">
            <a:schemeClr val="accent1"/>
          </a:effectRef>
          <a:fontRef idx="minor">
            <a:schemeClr val="dk1"/>
          </a:fontRef>
        </p:style>
        <p:txBody>
          <a:bodyPr lIns="36000" rIns="36000">
            <a:normAutofit/>
          </a:bodyPr>
          <a:lstStyle/>
          <a:p>
            <a:pPr marL="180000" indent="0">
              <a:lnSpc>
                <a:spcPct val="100000"/>
              </a:lnSpc>
              <a:buNone/>
            </a:pPr>
            <a:r>
              <a:rPr lang="en-US" altLang="ja-JP" sz="2400" dirty="0">
                <a:solidFill>
                  <a:srgbClr val="002060"/>
                </a:solidFill>
                <a:latin typeface="AR P丸ゴシック体E"/>
                <a:ea typeface="AR P丸ゴシック体E"/>
              </a:rPr>
              <a:t>【組織の構成員】（高知県いじめ防止基本方針より）</a:t>
            </a:r>
            <a:endParaRPr sz="2400" dirty="0">
              <a:solidFill>
                <a:srgbClr val="002060"/>
              </a:solidFill>
              <a:latin typeface="AR P丸ゴシック体E"/>
              <a:ea typeface="AR P丸ゴシック体E"/>
            </a:endParaRPr>
          </a:p>
          <a:p>
            <a:pPr marL="180000" indent="0">
              <a:lnSpc>
                <a:spcPct val="100000"/>
              </a:lnSpc>
              <a:buNone/>
            </a:pPr>
            <a:r>
              <a:rPr lang="en-US" altLang="ja-JP" sz="2400" dirty="0">
                <a:latin typeface="AR P丸ゴシック体E"/>
                <a:ea typeface="AR P丸ゴシック体E"/>
              </a:rPr>
              <a:t>○複数の教職員</a:t>
            </a:r>
          </a:p>
          <a:p>
            <a:pPr marL="180000" indent="0">
              <a:lnSpc>
                <a:spcPct val="100000"/>
              </a:lnSpc>
              <a:buNone/>
            </a:pPr>
            <a:r>
              <a:rPr lang="en-US" altLang="ja-JP" sz="2400" dirty="0">
                <a:latin typeface="AR P丸ゴシック体E"/>
                <a:ea typeface="AR P丸ゴシック体E"/>
              </a:rPr>
              <a:t>　管理職、主幹教諭、生徒指導担当教員、人権教育主任、学年　</a:t>
            </a:r>
          </a:p>
          <a:p>
            <a:pPr marL="180000" indent="0">
              <a:lnSpc>
                <a:spcPct val="100000"/>
              </a:lnSpc>
              <a:buNone/>
            </a:pPr>
            <a:r>
              <a:rPr lang="en-US" altLang="ja-JP" sz="2400" dirty="0">
                <a:latin typeface="AR P丸ゴシック体E"/>
                <a:ea typeface="AR P丸ゴシック体E"/>
              </a:rPr>
              <a:t>　主任、養護教諭、学級担任、教科担任、部活動指導に関わる</a:t>
            </a:r>
          </a:p>
          <a:p>
            <a:pPr marL="180000" indent="0">
              <a:lnSpc>
                <a:spcPct val="100000"/>
              </a:lnSpc>
              <a:buNone/>
            </a:pPr>
            <a:r>
              <a:rPr lang="en-US" altLang="ja-JP" sz="2400" dirty="0">
                <a:latin typeface="AR P丸ゴシック体E"/>
                <a:ea typeface="AR P丸ゴシック体E"/>
              </a:rPr>
              <a:t>　教職員、学校医等。</a:t>
            </a:r>
          </a:p>
          <a:p>
            <a:pPr marL="180000" indent="0">
              <a:lnSpc>
                <a:spcPct val="100000"/>
              </a:lnSpc>
              <a:buNone/>
            </a:pPr>
            <a:r>
              <a:rPr lang="ja-JP" altLang="en-US" sz="2400" dirty="0">
                <a:latin typeface="AR P丸ゴシック体E"/>
                <a:ea typeface="AR P丸ゴシック体E"/>
              </a:rPr>
              <a:t>　</a:t>
            </a:r>
            <a:r>
              <a:rPr lang="en-US" altLang="ja-JP" sz="2400" dirty="0">
                <a:solidFill>
                  <a:srgbClr val="FF0000"/>
                </a:solidFill>
                <a:latin typeface="AR P丸ゴシック体E"/>
                <a:ea typeface="AR P丸ゴシック体E"/>
              </a:rPr>
              <a:t>組織的対応の中核として機能するような体制を確立。</a:t>
            </a:r>
            <a:endParaRPr lang="ja-JP" altLang="en-US" sz="2400" dirty="0">
              <a:solidFill>
                <a:srgbClr val="FF0000"/>
              </a:solidFill>
              <a:latin typeface="AR P丸ゴシック体E"/>
              <a:ea typeface="AR P丸ゴシック体E"/>
            </a:endParaRPr>
          </a:p>
          <a:p>
            <a:pPr marL="180000" indent="0">
              <a:lnSpc>
                <a:spcPct val="100000"/>
              </a:lnSpc>
              <a:buNone/>
            </a:pPr>
            <a:r>
              <a:rPr lang="en-US" altLang="ja-JP" sz="2400" dirty="0">
                <a:latin typeface="AR P丸ゴシック体E"/>
                <a:ea typeface="AR P丸ゴシック体E"/>
              </a:rPr>
              <a:t>○スクールカウンセラー・スクールソーシャルワーカー・弁護士・</a:t>
            </a:r>
          </a:p>
          <a:p>
            <a:pPr marL="180000" indent="0">
              <a:lnSpc>
                <a:spcPct val="100000"/>
              </a:lnSpc>
              <a:buNone/>
            </a:pPr>
            <a:r>
              <a:rPr lang="en-US" altLang="ja-JP" sz="2400" dirty="0">
                <a:latin typeface="AR P丸ゴシック体E"/>
                <a:ea typeface="AR P丸ゴシック体E"/>
              </a:rPr>
              <a:t>　医師・警察官経験者等、実効性のある人選。</a:t>
            </a:r>
          </a:p>
          <a:p>
            <a:pPr marL="180000" indent="0">
              <a:lnSpc>
                <a:spcPct val="100000"/>
              </a:lnSpc>
              <a:buNone/>
            </a:pPr>
            <a:r>
              <a:rPr lang="en-US" altLang="ja-JP" sz="2400" dirty="0">
                <a:latin typeface="AR P丸ゴシック体E"/>
                <a:ea typeface="AR P丸ゴシック体E"/>
              </a:rPr>
              <a:t>　</a:t>
            </a:r>
            <a:r>
              <a:rPr lang="en-US" altLang="ja-JP" sz="2400" dirty="0">
                <a:solidFill>
                  <a:srgbClr val="FF0000"/>
                </a:solidFill>
                <a:latin typeface="AR P丸ゴシック体E"/>
                <a:ea typeface="AR P丸ゴシック体E"/>
              </a:rPr>
              <a:t>心理、福祉等に関する専門的な知識を有する者</a:t>
            </a:r>
          </a:p>
          <a:p>
            <a:pPr marL="180000" indent="0">
              <a:lnSpc>
                <a:spcPct val="100000"/>
              </a:lnSpc>
              <a:buNone/>
            </a:pPr>
            <a:r>
              <a:rPr lang="en-US" altLang="ja-JP" sz="2400" dirty="0">
                <a:solidFill>
                  <a:schemeClr val="tx1"/>
                </a:solidFill>
                <a:latin typeface="AR P丸ゴシック体E"/>
                <a:ea typeface="AR P丸ゴシック体E"/>
              </a:rPr>
              <a:t>○これに加え、個々のいじめの防止、早期発見、対処に当たって</a:t>
            </a:r>
          </a:p>
          <a:p>
            <a:pPr marL="180000" indent="0">
              <a:lnSpc>
                <a:spcPct val="100000"/>
              </a:lnSpc>
              <a:buNone/>
            </a:pPr>
            <a:r>
              <a:rPr lang="en-US" altLang="ja-JP" sz="2400" dirty="0">
                <a:solidFill>
                  <a:schemeClr val="tx1"/>
                </a:solidFill>
                <a:latin typeface="AR P丸ゴシック体E"/>
                <a:ea typeface="AR P丸ゴシック体E"/>
              </a:rPr>
              <a:t>　深い教職員を追加。</a:t>
            </a:r>
          </a:p>
        </p:txBody>
      </p:sp>
      <p:sp>
        <p:nvSpPr>
          <p:cNvPr id="1835" name="コンテンツ プレースホルダ 432"/>
          <p:cNvSpPr txBox="1"/>
          <p:nvPr/>
        </p:nvSpPr>
        <p:spPr>
          <a:xfrm>
            <a:off x="179040" y="5877000"/>
            <a:ext cx="8640960" cy="825092"/>
          </a:xfrm>
          <a:prstGeom prst="rect">
            <a:avLst/>
          </a:prstGeom>
          <a:solidFill>
            <a:srgbClr val="FF0000"/>
          </a:solidFill>
        </p:spPr>
        <p:txBody>
          <a:bodyPr vert="horz" lIns="91440" tIns="45720" rIns="91440" bIns="45720" rtlCol="0" anchor="ctr" anchorCtr="1">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3200" b="0" i="0" u="none" strike="noStrike" kern="1200" cap="none" spc="0" normalizeH="0" baseline="0" noProof="0" dirty="0" smtClean="0">
                <a:ln>
                  <a:noFill/>
                </a:ln>
                <a:solidFill>
                  <a:prstClr val="white"/>
                </a:solidFill>
                <a:effectLst/>
                <a:uLnTx/>
                <a:uFillTx/>
                <a:latin typeface="游ゴシック"/>
                <a:ea typeface="游ゴシック" panose="020B0400000000000000" pitchFamily="50" charset="-128"/>
                <a:cs typeface="+mn-cs"/>
              </a:rPr>
              <a:t>学校</a:t>
            </a:r>
            <a:r>
              <a:rPr kumimoji="1" lang="ja-JP" altLang="en-US" sz="3200" b="0"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rPr>
              <a:t>いじめ防止基本方針を見て</a:t>
            </a:r>
            <a:r>
              <a:rPr kumimoji="1" lang="ja-JP" altLang="en-US" sz="3200" b="0" i="0" u="none" strike="noStrike" kern="1200" cap="none" spc="0" normalizeH="0" baseline="0" noProof="0" dirty="0" smtClean="0">
                <a:ln>
                  <a:noFill/>
                </a:ln>
                <a:solidFill>
                  <a:prstClr val="white"/>
                </a:solidFill>
                <a:effectLst/>
                <a:uLnTx/>
                <a:uFillTx/>
                <a:latin typeface="游ゴシック"/>
                <a:ea typeface="游ゴシック" panose="020B0400000000000000" pitchFamily="50" charset="-128"/>
                <a:cs typeface="+mn-cs"/>
              </a:rPr>
              <a:t>みよう</a:t>
            </a:r>
            <a:endParaRPr kumimoji="1" lang="ja-JP" altLang="en-US" sz="3200" b="0"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42411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41" name="角丸四角形 460"/>
          <p:cNvSpPr/>
          <p:nvPr/>
        </p:nvSpPr>
        <p:spPr>
          <a:xfrm>
            <a:off x="5646490" y="1735411"/>
            <a:ext cx="3318078" cy="2845589"/>
          </a:xfrm>
          <a:prstGeom prst="rect">
            <a:avLst/>
          </a:prstGeom>
          <a:solidFill>
            <a:srgbClr val="FFC000">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t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white"/>
              </a:solidFill>
              <a:effectLst/>
              <a:uLnTx/>
              <a:uFillTx/>
              <a:latin typeface="游ゴシック"/>
              <a:ea typeface="+mn-ea"/>
              <a:cs typeface="+mn-cs"/>
            </a:endParaRPr>
          </a:p>
        </p:txBody>
      </p:sp>
      <p:sp>
        <p:nvSpPr>
          <p:cNvPr id="1842" name="タイトル 3"/>
          <p:cNvSpPr>
            <a:spLocks noGrp="1"/>
          </p:cNvSpPr>
          <p:nvPr>
            <p:ph type="title"/>
          </p:nvPr>
        </p:nvSpPr>
        <p:spPr>
          <a:xfrm>
            <a:off x="355037" y="135865"/>
            <a:ext cx="8435280" cy="628839"/>
          </a:xfrm>
          <a:ln>
            <a:solidFill>
              <a:schemeClr val="tx1"/>
            </a:solidFill>
          </a:ln>
        </p:spPr>
        <p:txBody>
          <a:bodyPr>
            <a:normAutofit fontScale="90000"/>
          </a:bodyPr>
          <a:lstStyle/>
          <a:p>
            <a:pPr algn="ctr"/>
            <a:r>
              <a:rPr lang="ja-JP" altLang="ja-JP" sz="4400" dirty="0">
                <a:latin typeface="HGP創英角ｺﾞｼｯｸUB"/>
                <a:ea typeface="HGP創英角ｺﾞｼｯｸUB"/>
              </a:rPr>
              <a:t>学校いじめ対策組織（認知）</a:t>
            </a:r>
            <a:endParaRPr kumimoji="1" lang="ja-JP" altLang="en-US" sz="3200" dirty="0">
              <a:latin typeface="HGP創英角ｺﾞｼｯｸUB"/>
              <a:ea typeface="HGP創英角ｺﾞｼｯｸUB"/>
            </a:endParaRPr>
          </a:p>
        </p:txBody>
      </p:sp>
      <p:sp>
        <p:nvSpPr>
          <p:cNvPr id="1843" name="コンテンツ プレースホルダ 432"/>
          <p:cNvSpPr txBox="1"/>
          <p:nvPr/>
        </p:nvSpPr>
        <p:spPr>
          <a:xfrm>
            <a:off x="176273" y="5978068"/>
            <a:ext cx="8640960" cy="587270"/>
          </a:xfrm>
          <a:prstGeom prst="rect">
            <a:avLst/>
          </a:prstGeom>
          <a:solidFill>
            <a:srgbClr val="FF0000"/>
          </a:solidFill>
        </p:spPr>
        <p:txBody>
          <a:bodyPr vert="horz" lIns="91440" tIns="45720" rIns="91440" bIns="45720" rtlCol="0" anchor="ctr" anchorCtr="1">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rPr>
              <a:t>学校いじめ防止基本方針を見て</a:t>
            </a:r>
            <a:r>
              <a:rPr kumimoji="1" lang="ja-JP" altLang="en-US" sz="3200" b="0" i="0" u="none" strike="noStrike" kern="1200" cap="none" spc="0" normalizeH="0" baseline="0" noProof="0" dirty="0" smtClean="0">
                <a:ln>
                  <a:noFill/>
                </a:ln>
                <a:solidFill>
                  <a:prstClr val="white"/>
                </a:solidFill>
                <a:effectLst/>
                <a:uLnTx/>
                <a:uFillTx/>
                <a:latin typeface="游ゴシック"/>
                <a:ea typeface="游ゴシック" panose="020B0400000000000000" pitchFamily="50" charset="-128"/>
                <a:cs typeface="+mn-cs"/>
              </a:rPr>
              <a:t>みよう</a:t>
            </a:r>
            <a:endParaRPr kumimoji="1" lang="ja-JP" altLang="en-US" sz="3200" b="0"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endParaRPr>
          </a:p>
        </p:txBody>
      </p:sp>
      <p:sp>
        <p:nvSpPr>
          <p:cNvPr id="1844" name="角丸四角形 445"/>
          <p:cNvSpPr/>
          <p:nvPr/>
        </p:nvSpPr>
        <p:spPr>
          <a:xfrm>
            <a:off x="175478" y="924012"/>
            <a:ext cx="2453303" cy="702636"/>
          </a:xfrm>
          <a:prstGeom prst="homePlate">
            <a:avLst>
              <a:gd name="adj" fmla="val 38571"/>
            </a:avLst>
          </a:prstGeom>
          <a:solidFill>
            <a:srgbClr val="FFC000"/>
          </a:solidFill>
          <a:ln w="28575">
            <a:solidFill>
              <a:srgbClr val="FFC000"/>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AR丸ゴシック体M"/>
                <a:ea typeface="AR丸ゴシック体M"/>
                <a:cs typeface="+mn-cs"/>
              </a:rPr>
              <a:t>➀子どものようすの変</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AR丸ゴシック体M"/>
                <a:ea typeface="AR丸ゴシック体M"/>
                <a:cs typeface="+mn-cs"/>
              </a:rPr>
              <a:t>　化への気づき・通報</a:t>
            </a:r>
          </a:p>
        </p:txBody>
      </p:sp>
      <p:sp>
        <p:nvSpPr>
          <p:cNvPr id="1845" name="角丸四角形 446"/>
          <p:cNvSpPr/>
          <p:nvPr/>
        </p:nvSpPr>
        <p:spPr>
          <a:xfrm>
            <a:off x="2844056" y="924012"/>
            <a:ext cx="2519440" cy="702636"/>
          </a:xfrm>
          <a:prstGeom prst="homePlate">
            <a:avLst>
              <a:gd name="adj" fmla="val 38571"/>
            </a:avLst>
          </a:prstGeom>
          <a:solidFill>
            <a:srgbClr val="FFC000"/>
          </a:solidFill>
          <a:ln w="28575">
            <a:solidFill>
              <a:srgbClr val="FFC000"/>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AR丸ゴシック体M"/>
                <a:ea typeface="AR丸ゴシック体M"/>
                <a:cs typeface="+mn-cs"/>
              </a:rPr>
              <a:t>②報告・連絡・相談</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p:txBody>
      </p:sp>
      <p:sp>
        <p:nvSpPr>
          <p:cNvPr id="1846" name="角丸四角形 447"/>
          <p:cNvSpPr/>
          <p:nvPr/>
        </p:nvSpPr>
        <p:spPr>
          <a:xfrm>
            <a:off x="5650207" y="924012"/>
            <a:ext cx="3167026" cy="702636"/>
          </a:xfrm>
          <a:prstGeom prst="homePlate">
            <a:avLst>
              <a:gd name="adj" fmla="val 38571"/>
            </a:avLst>
          </a:prstGeom>
          <a:solidFill>
            <a:srgbClr val="FFC000"/>
          </a:solidFill>
          <a:ln w="28575">
            <a:solidFill>
              <a:srgbClr val="FFC000"/>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AR丸ゴシック体M"/>
                <a:ea typeface="AR丸ゴシック体M"/>
                <a:cs typeface="+mn-cs"/>
              </a:rPr>
              <a:t>③情報集約・全体像の把</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AR丸ゴシック体M"/>
                <a:ea typeface="AR丸ゴシック体M"/>
                <a:cs typeface="+mn-cs"/>
              </a:rPr>
              <a:t>　握、方針の決定</a:t>
            </a:r>
          </a:p>
        </p:txBody>
      </p:sp>
      <p:sp>
        <p:nvSpPr>
          <p:cNvPr id="1847" name="角丸四角形 448"/>
          <p:cNvSpPr/>
          <p:nvPr/>
        </p:nvSpPr>
        <p:spPr>
          <a:xfrm>
            <a:off x="252000" y="2063202"/>
            <a:ext cx="2254849" cy="2517798"/>
          </a:xfrm>
          <a:prstGeom prst="rect">
            <a:avLst/>
          </a:prstGeom>
          <a:solidFill>
            <a:schemeClr val="bg1"/>
          </a:solidFill>
          <a:ln w="38100">
            <a:solidFill>
              <a:srgbClr val="0070C0"/>
            </a:solidFill>
          </a:ln>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游ゴシック"/>
                <a:ea typeface="游ゴシック" panose="020B0400000000000000" pitchFamily="50" charset="-128"/>
                <a:cs typeface="+mn-cs"/>
              </a:rPr>
              <a:t>◆教職員による</a:t>
            </a:r>
            <a:r>
              <a:rPr kumimoji="1" lang="ja-JP" altLang="en-US" sz="1800" b="0" i="0" u="none" strike="noStrike" kern="1200" cap="none" spc="0" normalizeH="0" baseline="0" noProof="0" dirty="0" smtClean="0">
                <a:ln>
                  <a:noFill/>
                </a:ln>
                <a:solidFill>
                  <a:srgbClr val="000000"/>
                </a:solidFill>
                <a:effectLst/>
                <a:uLnTx/>
                <a:uFillTx/>
                <a:latin typeface="游ゴシック"/>
                <a:ea typeface="游ゴシック" panose="020B0400000000000000" pitchFamily="50" charset="-128"/>
                <a:cs typeface="+mn-cs"/>
              </a:rPr>
              <a:t>日常の</a:t>
            </a:r>
            <a:r>
              <a:rPr kumimoji="1" lang="ja-JP" altLang="en-US" sz="1800" b="0" i="0" u="none" strike="noStrike" kern="1200" cap="none" spc="0" normalizeH="0" baseline="0" noProof="0" dirty="0">
                <a:ln>
                  <a:noFill/>
                </a:ln>
                <a:solidFill>
                  <a:srgbClr val="000000"/>
                </a:solidFill>
                <a:effectLst/>
                <a:uLnTx/>
                <a:uFillTx/>
                <a:latin typeface="游ゴシック"/>
                <a:ea typeface="游ゴシック" panose="020B0400000000000000" pitchFamily="50" charset="-128"/>
                <a:cs typeface="+mn-cs"/>
              </a:rPr>
              <a:t>観察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游ゴシック"/>
                <a:ea typeface="游ゴシック" panose="020B0400000000000000" pitchFamily="50" charset="-128"/>
                <a:cs typeface="+mn-cs"/>
              </a:rPr>
              <a:t>◆本人・保護者・</a:t>
            </a:r>
            <a:r>
              <a:rPr kumimoji="1" lang="ja-JP" altLang="en-US" sz="1800" b="0" i="0" u="none" strike="noStrike" kern="1200" cap="none" spc="0" normalizeH="0" baseline="0" noProof="0" dirty="0" smtClean="0">
                <a:ln>
                  <a:noFill/>
                </a:ln>
                <a:solidFill>
                  <a:srgbClr val="000000"/>
                </a:solidFill>
                <a:effectLst/>
                <a:uLnTx/>
                <a:uFillTx/>
                <a:latin typeface="游ゴシック"/>
                <a:ea typeface="游ゴシック" panose="020B0400000000000000" pitchFamily="50" charset="-128"/>
                <a:cs typeface="+mn-cs"/>
              </a:rPr>
              <a:t>児童</a:t>
            </a:r>
            <a:r>
              <a:rPr kumimoji="1" lang="ja-JP" altLang="en-US" sz="1800" b="0" i="0" u="none" strike="noStrike" kern="1200" cap="none" spc="0" normalizeH="0" baseline="0" noProof="0" dirty="0">
                <a:ln>
                  <a:noFill/>
                </a:ln>
                <a:solidFill>
                  <a:srgbClr val="000000"/>
                </a:solidFill>
                <a:effectLst/>
                <a:uLnTx/>
                <a:uFillTx/>
                <a:latin typeface="游ゴシック"/>
                <a:ea typeface="游ゴシック" panose="020B0400000000000000" pitchFamily="50" charset="-128"/>
                <a:cs typeface="+mn-cs"/>
              </a:rPr>
              <a:t>生徒からの訴え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游ゴシック"/>
                <a:ea typeface="游ゴシック" panose="020B0400000000000000" pitchFamily="50" charset="-128"/>
                <a:cs typeface="+mn-cs"/>
              </a:rPr>
              <a:t>◆教育相談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游ゴシック"/>
                <a:ea typeface="游ゴシック" panose="020B0400000000000000" pitchFamily="50" charset="-128"/>
                <a:cs typeface="+mn-cs"/>
              </a:rPr>
              <a:t>◆個人面談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游ゴシック"/>
                <a:ea typeface="游ゴシック" panose="020B0400000000000000" pitchFamily="50" charset="-128"/>
                <a:cs typeface="+mn-cs"/>
              </a:rPr>
              <a:t>◆アンケート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游ゴシック"/>
                <a:ea typeface="游ゴシック" panose="020B0400000000000000" pitchFamily="50" charset="-128"/>
                <a:cs typeface="+mn-cs"/>
              </a:rPr>
              <a:t>◆生活ノートや日記</a:t>
            </a:r>
          </a:p>
        </p:txBody>
      </p:sp>
      <p:sp>
        <p:nvSpPr>
          <p:cNvPr id="1848" name="角丸四角形 449"/>
          <p:cNvSpPr/>
          <p:nvPr/>
        </p:nvSpPr>
        <p:spPr>
          <a:xfrm>
            <a:off x="2970173" y="2061911"/>
            <a:ext cx="2391911" cy="1729056"/>
          </a:xfrm>
          <a:prstGeom prst="roundRect">
            <a:avLst/>
          </a:prstGeom>
          <a:solidFill>
            <a:schemeClr val="bg1"/>
          </a:solidFill>
          <a:ln w="38100">
            <a:solidFill>
              <a:srgbClr val="0070C0"/>
            </a:solidFill>
          </a:ln>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white"/>
              </a:solidFill>
              <a:effectLst/>
              <a:uLnTx/>
              <a:uFillTx/>
              <a:latin typeface="游ゴシック"/>
              <a:ea typeface="+mn-ea"/>
              <a:cs typeface="+mn-cs"/>
            </a:endParaRPr>
          </a:p>
        </p:txBody>
      </p:sp>
      <p:sp>
        <p:nvSpPr>
          <p:cNvPr id="1849" name="角丸四角形 450"/>
          <p:cNvSpPr/>
          <p:nvPr/>
        </p:nvSpPr>
        <p:spPr>
          <a:xfrm>
            <a:off x="5794981" y="2282942"/>
            <a:ext cx="3026195" cy="2226058"/>
          </a:xfrm>
          <a:prstGeom prst="roundRect">
            <a:avLst/>
          </a:prstGeom>
          <a:solidFill>
            <a:schemeClr val="bg1"/>
          </a:solidFill>
          <a:ln w="38100">
            <a:solidFill>
              <a:srgbClr val="0070C0"/>
            </a:solidFill>
          </a:ln>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rPr>
              <a:t>◇事実確認の方策を協議。</a:t>
            </a:r>
            <a:endParaRPr kumimoji="1" sz="1600" b="0" i="0" u="none" strike="noStrike" kern="1200" cap="none" spc="0" normalizeH="0" baseline="0" noProof="0">
              <a:ln>
                <a:noFill/>
              </a:ln>
              <a:solidFill>
                <a:prstClr val="black"/>
              </a:solidFill>
              <a:effectLst/>
              <a:uLnTx/>
              <a:uFillTx/>
              <a:latin typeface="游ゴシック"/>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rPr>
              <a:t>◇教職員による役割分担</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150" normalizeH="0" baseline="0" noProof="0">
                <a:ln>
                  <a:noFill/>
                </a:ln>
                <a:solidFill>
                  <a:prstClr val="black"/>
                </a:solidFill>
                <a:effectLst/>
                <a:uLnTx/>
                <a:uFillTx/>
                <a:latin typeface="游ゴシック"/>
                <a:ea typeface="游ゴシック" panose="020B0400000000000000" pitchFamily="50" charset="-128"/>
                <a:cs typeface="+mn-cs"/>
              </a:rPr>
              <a:t>◇事実の報告により詳細を確認</a:t>
            </a:r>
            <a:endParaRPr kumimoji="1" lang="ja-JP" altLang="en-US" sz="1800" b="0" i="0" u="none" strike="noStrike" kern="1200" cap="none" spc="-150" normalizeH="0" baseline="0" noProof="0">
              <a:ln>
                <a:noFill/>
              </a:ln>
              <a:solidFill>
                <a:prstClr val="black"/>
              </a:solidFill>
              <a:effectLst/>
              <a:uLnTx/>
              <a:uFillTx/>
              <a:latin typeface="游ゴシック"/>
              <a:ea typeface="游ゴシック" panose="020B0400000000000000"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150" normalizeH="0" baseline="0" noProof="0">
              <a:ln>
                <a:noFill/>
              </a:ln>
              <a:solidFill>
                <a:prstClr val="black"/>
              </a:solidFill>
              <a:effectLst/>
              <a:uLnTx/>
              <a:uFillTx/>
              <a:latin typeface="游ゴシック"/>
              <a:ea typeface="游ゴシック" panose="020B0400000000000000"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150" normalizeH="0" baseline="0" noProof="0">
              <a:ln>
                <a:noFill/>
              </a:ln>
              <a:solidFill>
                <a:prstClr val="black"/>
              </a:solidFill>
              <a:effectLst/>
              <a:uLnTx/>
              <a:uFillTx/>
              <a:latin typeface="游ゴシック"/>
              <a:ea typeface="游ゴシック" panose="020B0400000000000000"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150" normalizeH="0" baseline="0" noProof="0">
              <a:ln>
                <a:noFill/>
              </a:ln>
              <a:solidFill>
                <a:prstClr val="black"/>
              </a:solidFill>
              <a:effectLst/>
              <a:uLnTx/>
              <a:uFillTx/>
              <a:latin typeface="游ゴシック"/>
              <a:ea typeface="游ゴシック" panose="020B0400000000000000"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150" normalizeH="0" baseline="0" noProof="0">
              <a:ln>
                <a:noFill/>
              </a:ln>
              <a:solidFill>
                <a:prstClr val="black"/>
              </a:solidFill>
              <a:effectLst/>
              <a:uLnTx/>
              <a:uFillTx/>
              <a:latin typeface="游ゴシック"/>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150" normalizeH="0" baseline="0" noProof="0">
                <a:ln>
                  <a:noFill/>
                </a:ln>
                <a:solidFill>
                  <a:prstClr val="black"/>
                </a:solidFill>
                <a:effectLst/>
                <a:uLnTx/>
                <a:uFillTx/>
                <a:latin typeface="游ゴシック"/>
                <a:ea typeface="游ゴシック" panose="020B0400000000000000" pitchFamily="50" charset="-128"/>
                <a:cs typeface="+mn-cs"/>
              </a:rPr>
              <a:t>◇指導方針・指導体制の決定</a:t>
            </a:r>
          </a:p>
        </p:txBody>
      </p:sp>
      <p:sp>
        <p:nvSpPr>
          <p:cNvPr id="1850" name="図形 451"/>
          <p:cNvSpPr/>
          <p:nvPr/>
        </p:nvSpPr>
        <p:spPr>
          <a:xfrm>
            <a:off x="2633382" y="2925000"/>
            <a:ext cx="214928"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lang="ja-JP" altLang="en-US"/>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851" name="図形 452"/>
          <p:cNvSpPr/>
          <p:nvPr/>
        </p:nvSpPr>
        <p:spPr>
          <a:xfrm>
            <a:off x="5434940" y="2925000"/>
            <a:ext cx="214928"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lang="ja-JP" altLang="en-US"/>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852" name="角丸四角形 453"/>
          <p:cNvSpPr/>
          <p:nvPr/>
        </p:nvSpPr>
        <p:spPr>
          <a:xfrm>
            <a:off x="6078433" y="3314515"/>
            <a:ext cx="2384102" cy="546485"/>
          </a:xfrm>
          <a:prstGeom prst="roundRect">
            <a:avLst/>
          </a:prstGeom>
          <a:solidFill>
            <a:srgbClr val="0070C0"/>
          </a:solidFill>
          <a:ln>
            <a:solidFill>
              <a:srgbClr val="0070C0"/>
            </a:solidFill>
          </a:ln>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white"/>
                </a:solidFill>
                <a:effectLst/>
                <a:uLnTx/>
                <a:uFillTx/>
                <a:latin typeface="メイリオ"/>
                <a:ea typeface="メイリオ"/>
                <a:cs typeface="+mn-cs"/>
              </a:rPr>
              <a:t>いじめの認知</a:t>
            </a:r>
            <a:endParaRPr kumimoji="1" sz="1800" b="1"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853" name="直線 454"/>
          <p:cNvSpPr/>
          <p:nvPr/>
        </p:nvSpPr>
        <p:spPr>
          <a:xfrm>
            <a:off x="4104154" y="3827250"/>
            <a:ext cx="0" cy="364217"/>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sp>
      <p:sp>
        <p:nvSpPr>
          <p:cNvPr id="1854" name="直線 455"/>
          <p:cNvSpPr/>
          <p:nvPr/>
        </p:nvSpPr>
        <p:spPr>
          <a:xfrm>
            <a:off x="4104154" y="4725823"/>
            <a:ext cx="0" cy="456983"/>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sp>
      <p:sp>
        <p:nvSpPr>
          <p:cNvPr id="1855" name="直線 456"/>
          <p:cNvSpPr/>
          <p:nvPr/>
        </p:nvSpPr>
        <p:spPr>
          <a:xfrm>
            <a:off x="7395882" y="4509691"/>
            <a:ext cx="0" cy="514821"/>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sp>
      <p:sp>
        <p:nvSpPr>
          <p:cNvPr id="1856" name="角丸四角形 457"/>
          <p:cNvSpPr/>
          <p:nvPr/>
        </p:nvSpPr>
        <p:spPr>
          <a:xfrm>
            <a:off x="6595658" y="5022682"/>
            <a:ext cx="1693025" cy="494318"/>
          </a:xfrm>
          <a:prstGeom prst="roundRect">
            <a:avLst/>
          </a:prstGeom>
          <a:solidFill>
            <a:schemeClr val="bg1"/>
          </a:solidFill>
          <a:ln>
            <a:solidFill>
              <a:schemeClr val="tx1"/>
            </a:solid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職員会議</a:t>
            </a:r>
            <a:endParaRPr kumimoji="1" sz="1800" b="0" i="0" u="none" strike="noStrike" kern="1200" cap="none" spc="0" normalizeH="0" baseline="0" noProof="0" dirty="0">
              <a:ln>
                <a:noFill/>
              </a:ln>
              <a:solidFill>
                <a:prstClr val="black"/>
              </a:solidFill>
              <a:effectLst/>
              <a:uLnTx/>
              <a:uFillTx/>
              <a:latin typeface="游ゴシック"/>
              <a:ea typeface="+mn-ea"/>
              <a:cs typeface="+mn-cs"/>
            </a:endParaRPr>
          </a:p>
        </p:txBody>
      </p:sp>
      <p:sp>
        <p:nvSpPr>
          <p:cNvPr id="1857" name="角丸四角形 458"/>
          <p:cNvSpPr/>
          <p:nvPr/>
        </p:nvSpPr>
        <p:spPr>
          <a:xfrm>
            <a:off x="3566961" y="4221000"/>
            <a:ext cx="1293756" cy="494318"/>
          </a:xfrm>
          <a:prstGeom prst="roundRect">
            <a:avLst/>
          </a:prstGeom>
          <a:solidFill>
            <a:schemeClr val="bg1"/>
          </a:solidFill>
          <a:ln>
            <a:solidFill>
              <a:schemeClr val="tx1"/>
            </a:solid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rPr>
              <a:t>副校長</a:t>
            </a:r>
            <a:endParaRPr kumimoji="1" sz="1800" b="0" i="0" u="none" strike="noStrike" kern="1200" cap="none" spc="0" normalizeH="0" baseline="0" noProof="0">
              <a:ln>
                <a:noFill/>
              </a:ln>
              <a:solidFill>
                <a:prstClr val="black"/>
              </a:solidFill>
              <a:effectLst/>
              <a:uLnTx/>
              <a:uFillTx/>
              <a:latin typeface="游ゴシック"/>
              <a:ea typeface="+mn-ea"/>
              <a:cs typeface="+mn-cs"/>
            </a:endParaRPr>
          </a:p>
        </p:txBody>
      </p:sp>
      <p:sp>
        <p:nvSpPr>
          <p:cNvPr id="1858" name="角丸四角形 459"/>
          <p:cNvSpPr/>
          <p:nvPr/>
        </p:nvSpPr>
        <p:spPr>
          <a:xfrm>
            <a:off x="3572178" y="5191436"/>
            <a:ext cx="1295326" cy="494318"/>
          </a:xfrm>
          <a:prstGeom prst="roundRect">
            <a:avLst/>
          </a:prstGeom>
          <a:solidFill>
            <a:schemeClr val="bg1"/>
          </a:solidFill>
          <a:ln>
            <a:solidFill>
              <a:schemeClr val="tx1"/>
            </a:solid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rPr>
              <a:t>校長</a:t>
            </a:r>
            <a:endParaRPr kumimoji="1" sz="1800" b="0" i="0" u="none" strike="noStrike" kern="1200" cap="none" spc="0" normalizeH="0" baseline="0" noProof="0">
              <a:ln>
                <a:noFill/>
              </a:ln>
              <a:solidFill>
                <a:prstClr val="black"/>
              </a:solidFill>
              <a:effectLst/>
              <a:uLnTx/>
              <a:uFillTx/>
              <a:latin typeface="游ゴシック"/>
              <a:ea typeface="+mn-ea"/>
              <a:cs typeface="+mn-cs"/>
            </a:endParaRPr>
          </a:p>
        </p:txBody>
      </p:sp>
      <p:sp>
        <p:nvSpPr>
          <p:cNvPr id="1859" name="角丸四角形 461"/>
          <p:cNvSpPr/>
          <p:nvPr/>
        </p:nvSpPr>
        <p:spPr>
          <a:xfrm>
            <a:off x="3149179" y="2202074"/>
            <a:ext cx="2088232" cy="287761"/>
          </a:xfrm>
          <a:prstGeom prst="roundRect">
            <a:avLst/>
          </a:prstGeom>
          <a:solidFill>
            <a:srgbClr val="92D050"/>
          </a:solidFill>
          <a:ln>
            <a:solidFill>
              <a:srgbClr val="00CC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情報を得た教職員</a:t>
            </a:r>
          </a:p>
        </p:txBody>
      </p:sp>
      <p:sp>
        <p:nvSpPr>
          <p:cNvPr id="1860" name="角丸四角形 462"/>
          <p:cNvSpPr/>
          <p:nvPr/>
        </p:nvSpPr>
        <p:spPr>
          <a:xfrm>
            <a:off x="3149179" y="2637239"/>
            <a:ext cx="2088232" cy="287761"/>
          </a:xfrm>
          <a:prstGeom prst="roundRect">
            <a:avLst/>
          </a:prstGeom>
          <a:solidFill>
            <a:srgbClr val="92D050"/>
          </a:solidFill>
          <a:ln>
            <a:solidFill>
              <a:srgbClr val="00CC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rPr>
              <a:t>担任・学年主任等</a:t>
            </a:r>
          </a:p>
        </p:txBody>
      </p:sp>
      <p:sp>
        <p:nvSpPr>
          <p:cNvPr id="1861" name="角丸四角形 463"/>
          <p:cNvSpPr/>
          <p:nvPr/>
        </p:nvSpPr>
        <p:spPr>
          <a:xfrm>
            <a:off x="3149179" y="3053472"/>
            <a:ext cx="2088232" cy="287761"/>
          </a:xfrm>
          <a:prstGeom prst="roundRect">
            <a:avLst/>
          </a:prstGeom>
          <a:solidFill>
            <a:srgbClr val="92D050"/>
          </a:solidFill>
          <a:ln>
            <a:solidFill>
              <a:srgbClr val="00CC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rPr>
              <a:t>生徒指導担当</a:t>
            </a:r>
          </a:p>
        </p:txBody>
      </p:sp>
      <p:sp>
        <p:nvSpPr>
          <p:cNvPr id="1862" name="テキスト 464"/>
          <p:cNvSpPr txBox="1"/>
          <p:nvPr/>
        </p:nvSpPr>
        <p:spPr>
          <a:xfrm>
            <a:off x="5868000" y="1773000"/>
            <a:ext cx="3022252" cy="46077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ja-JP" altLang="en-US"/>
            </a:pPr>
            <a:r>
              <a:rPr kumimoji="1" lang="ja-JP" altLang="ja-JP" sz="2400" b="0" i="0" u="none" strike="noStrike" kern="1200" cap="none" spc="0" normalizeH="0" baseline="0" noProof="0" dirty="0">
                <a:ln>
                  <a:noFill/>
                </a:ln>
                <a:solidFill>
                  <a:prstClr val="black"/>
                </a:solidFill>
                <a:effectLst/>
                <a:uLnTx/>
                <a:uFillTx/>
                <a:latin typeface="HGP創英角ｺﾞｼｯｸUB"/>
                <a:ea typeface="HGP創英角ｺﾞｼｯｸUB"/>
                <a:cs typeface="+mn-cs"/>
              </a:rPr>
              <a:t>学校いじめ対策組織</a:t>
            </a:r>
            <a:endParaRPr kumimoji="1" lang="ja-JP" altLang="en-US" sz="18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863" name="テキスト 465"/>
          <p:cNvSpPr txBox="1"/>
          <p:nvPr/>
        </p:nvSpPr>
        <p:spPr>
          <a:xfrm>
            <a:off x="6474283" y="4653000"/>
            <a:ext cx="2562213" cy="368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ja-JP" altLang="en-US"/>
            </a:pPr>
            <a:r>
              <a:rPr kumimoji="1" lang="ja-JP" altLang="en-US" sz="18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報告　　　共通理解</a:t>
            </a:r>
          </a:p>
        </p:txBody>
      </p:sp>
      <p:cxnSp>
        <p:nvCxnSpPr>
          <p:cNvPr id="1864" name="図形 467"/>
          <p:cNvCxnSpPr/>
          <p:nvPr/>
        </p:nvCxnSpPr>
        <p:spPr>
          <a:xfrm flipV="1">
            <a:off x="4867504" y="4509000"/>
            <a:ext cx="800944" cy="76084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09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1"/>
                                        </p:tgtEl>
                                        <p:attrNameLst>
                                          <p:attrName>style.visibility</p:attrName>
                                        </p:attrNameLst>
                                      </p:cBhvr>
                                      <p:to>
                                        <p:strVal val="visible"/>
                                      </p:to>
                                    </p:set>
                                    <p:animEffect transition="in" filter="fade">
                                      <p:cBhvr>
                                        <p:cTn id="7" dur="500"/>
                                        <p:tgtEl>
                                          <p:spTgt spid="1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70" name="コンテンツ プレースホルダー 2"/>
          <p:cNvSpPr>
            <a:spLocks noGrp="1"/>
          </p:cNvSpPr>
          <p:nvPr>
            <p:ph idx="1"/>
          </p:nvPr>
        </p:nvSpPr>
        <p:spPr>
          <a:xfrm>
            <a:off x="457200" y="1339850"/>
            <a:ext cx="6084888" cy="4786313"/>
          </a:xfrm>
        </p:spPr>
        <p:txBody>
          <a:bodyPr rtlCol="0">
            <a:normAutofit/>
          </a:bodyPr>
          <a:lstStyle/>
          <a:p>
            <a:pPr marL="342839" indent="-342839" defTabSz="914239" eaLnBrk="1" fontAlgn="auto" hangingPunct="1">
              <a:spcAft>
                <a:spcPts val="0"/>
              </a:spcAft>
              <a:defRPr/>
            </a:pPr>
            <a:endParaRPr lang="ja-JP" altLang="ja-JP" dirty="0"/>
          </a:p>
          <a:p>
            <a:pPr marL="0" indent="0" defTabSz="914239" eaLnBrk="1" fontAlgn="auto" hangingPunct="1">
              <a:spcAft>
                <a:spcPts val="0"/>
              </a:spcAft>
              <a:buFontTx/>
              <a:buNone/>
              <a:defRPr/>
            </a:pPr>
            <a:endParaRPr lang="en-US" altLang="ja-JP" dirty="0"/>
          </a:p>
          <a:p>
            <a:pPr marL="0" indent="0" defTabSz="914239" eaLnBrk="1" fontAlgn="auto" hangingPunct="1">
              <a:spcAft>
                <a:spcPts val="0"/>
              </a:spcAft>
              <a:buFontTx/>
              <a:buNone/>
              <a:defRPr/>
            </a:pPr>
            <a:endParaRPr lang="ja-JP" altLang="en-US" dirty="0"/>
          </a:p>
        </p:txBody>
      </p:sp>
      <p:sp>
        <p:nvSpPr>
          <p:cNvPr id="1871" name="タイトル 1"/>
          <p:cNvSpPr txBox="1"/>
          <p:nvPr/>
        </p:nvSpPr>
        <p:spPr>
          <a:xfrm>
            <a:off x="457200" y="476672"/>
            <a:ext cx="8372971" cy="5041478"/>
          </a:xfrm>
          <a:prstGeom prst="rect">
            <a:avLst/>
          </a:prstGeom>
          <a:noFill/>
          <a:ln w="9525">
            <a:noFill/>
            <a:miter lim="800000"/>
            <a:headEnd/>
            <a:tailEnd/>
          </a:ln>
        </p:spPr>
        <p:txBody>
          <a:bodyPr anchor="ctr"/>
          <a:lstStyle/>
          <a:p>
            <a:pPr algn="ctr"/>
            <a:r>
              <a:rPr lang="ja-JP" altLang="en-US" sz="4400" dirty="0">
                <a:solidFill>
                  <a:srgbClr val="002060"/>
                </a:solidFill>
                <a:latin typeface="HGP創英角ﾎﾟｯﾌﾟ体" pitchFamily="50" charset="-128"/>
                <a:ea typeface="HGP創英角ﾎﾟｯﾌﾟ体" pitchFamily="50" charset="-128"/>
              </a:rPr>
              <a:t>ご清聴ありがとうございました。</a:t>
            </a:r>
            <a:endParaRPr lang="en-US" altLang="ja-JP" sz="4400" dirty="0">
              <a:solidFill>
                <a:srgbClr val="002060"/>
              </a:solidFill>
              <a:latin typeface="HGP創英角ﾎﾟｯﾌﾟ体" pitchFamily="50" charset="-128"/>
              <a:ea typeface="HGP創英角ﾎﾟｯﾌﾟ体" pitchFamily="50" charset="-128"/>
            </a:endParaRPr>
          </a:p>
          <a:p>
            <a:pPr algn="ctr"/>
            <a:endParaRPr lang="en-US" altLang="ja-JP" sz="3600" dirty="0">
              <a:solidFill>
                <a:schemeClr val="accent1">
                  <a:lumMod val="60000"/>
                  <a:lumOff val="40000"/>
                </a:schemeClr>
              </a:solidFill>
              <a:latin typeface="HGP創英角ﾎﾟｯﾌﾟ体" pitchFamily="50" charset="-128"/>
              <a:ea typeface="HGP創英角ﾎﾟｯﾌﾟ体" pitchFamily="50" charset="-128"/>
            </a:endParaRPr>
          </a:p>
          <a:p>
            <a:pPr algn="ctr"/>
            <a:r>
              <a:rPr lang="ja-JP" altLang="en-US" sz="3600" dirty="0">
                <a:solidFill>
                  <a:srgbClr val="00B050"/>
                </a:solidFill>
                <a:latin typeface="HGP創英角ﾎﾟｯﾌﾟ体" pitchFamily="50" charset="-128"/>
                <a:ea typeface="HGP創英角ﾎﾟｯﾌﾟ体" pitchFamily="50" charset="-128"/>
              </a:rPr>
              <a:t>いじめのない心豊かで安全・安心な社会へ</a:t>
            </a:r>
            <a:endParaRPr lang="en-US" altLang="ja-JP" sz="3600" dirty="0">
              <a:solidFill>
                <a:srgbClr val="00B050"/>
              </a:solidFill>
              <a:latin typeface="HGP創英角ﾎﾟｯﾌﾟ体" pitchFamily="50" charset="-128"/>
              <a:ea typeface="HGP創英角ﾎﾟｯﾌﾟ体" pitchFamily="50" charset="-128"/>
            </a:endParaRPr>
          </a:p>
          <a:p>
            <a:pPr algn="ctr"/>
            <a:endParaRPr lang="en-US" altLang="ja-JP" sz="3600" dirty="0">
              <a:solidFill>
                <a:srgbClr val="00B050"/>
              </a:solidFill>
              <a:latin typeface="HGP創英角ﾎﾟｯﾌﾟ体" pitchFamily="50" charset="-128"/>
              <a:ea typeface="HGP創英角ﾎﾟｯﾌﾟ体" pitchFamily="50" charset="-128"/>
            </a:endParaRPr>
          </a:p>
          <a:p>
            <a:pPr algn="ctr"/>
            <a:r>
              <a:rPr lang="ja-JP" altLang="en-US" sz="3600" dirty="0">
                <a:solidFill>
                  <a:srgbClr val="00B050"/>
                </a:solidFill>
                <a:latin typeface="HGP創英角ﾎﾟｯﾌﾟ体" pitchFamily="50" charset="-128"/>
                <a:ea typeface="HGP創英角ﾎﾟｯﾌﾟ体" pitchFamily="50" charset="-128"/>
              </a:rPr>
              <a:t>県民総ぐるみで取り組んでいきましょう！</a:t>
            </a:r>
          </a:p>
        </p:txBody>
      </p:sp>
      <p:sp>
        <p:nvSpPr>
          <p:cNvPr id="1872" name="スライド番号プレースホルダ 4"/>
          <p:cNvSpPr>
            <a:spLocks noGrp="1"/>
          </p:cNvSpPr>
          <p:nvPr>
            <p:ph type="sldNum" sz="quarter" idx="12"/>
          </p:nvPr>
        </p:nvSpPr>
        <p:spPr/>
        <p:txBody>
          <a:bodyPr/>
          <a:lstStyle/>
          <a:p>
            <a:pPr>
              <a:defRPr/>
            </a:pPr>
            <a:fld id="{866BC986-8573-4CB6-88B5-EB50399B64A0}" type="slidenum">
              <a:rPr lang="ja-JP" altLang="en-US" smtClean="0"/>
              <a:pPr>
                <a:defRPr/>
              </a:pPr>
              <a:t>25</a:t>
            </a:fld>
            <a:endParaRPr lang="ja-JP" altLang="en-US" dirty="0"/>
          </a:p>
        </p:txBody>
      </p:sp>
      <p:pic>
        <p:nvPicPr>
          <p:cNvPr id="1873" name="図 8" descr="boy03_smile.png"/>
          <p:cNvPicPr>
            <a:picLocks noChangeAspect="1"/>
          </p:cNvPicPr>
          <p:nvPr/>
        </p:nvPicPr>
        <p:blipFill>
          <a:blip r:embed="rId1"/>
          <a:stretch>
            <a:fillRect/>
          </a:stretch>
        </p:blipFill>
        <p:spPr>
          <a:xfrm>
            <a:off x="59780" y="5397500"/>
            <a:ext cx="1268412" cy="1460500"/>
          </a:xfrm>
          <a:prstGeom prst="rect">
            <a:avLst/>
          </a:prstGeom>
          <a:noFill/>
          <a:ln w="9525">
            <a:noFill/>
            <a:miter lim="800000"/>
            <a:headEnd/>
            <a:tailEnd/>
          </a:ln>
        </p:spPr>
      </p:pic>
      <p:pic>
        <p:nvPicPr>
          <p:cNvPr id="1874" name="図 10" descr="girl03_smile.png"/>
          <p:cNvPicPr>
            <a:picLocks noChangeAspect="1"/>
          </p:cNvPicPr>
          <p:nvPr/>
        </p:nvPicPr>
        <p:blipFill>
          <a:blip r:embed="rId2"/>
          <a:stretch>
            <a:fillRect/>
          </a:stretch>
        </p:blipFill>
        <p:spPr>
          <a:xfrm>
            <a:off x="1428205" y="5502275"/>
            <a:ext cx="1271587" cy="13557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pic>
        <p:nvPicPr>
          <p:cNvPr id="1646" name="図 19" descr="ct06075main.png"/>
          <p:cNvPicPr>
            <a:picLocks noChangeAspect="1"/>
          </p:cNvPicPr>
          <p:nvPr/>
        </p:nvPicPr>
        <p:blipFill>
          <a:blip r:embed="rId1"/>
          <a:stretch>
            <a:fillRect/>
          </a:stretch>
        </p:blipFill>
        <p:spPr>
          <a:xfrm>
            <a:off x="6696744" y="4316168"/>
            <a:ext cx="2627784" cy="2627784"/>
          </a:xfrm>
          <a:prstGeom prst="rect">
            <a:avLst/>
          </a:prstGeom>
          <a:noFill/>
          <a:ln w="9525">
            <a:noFill/>
            <a:miter lim="800000"/>
            <a:headEnd/>
            <a:tailEnd/>
          </a:ln>
        </p:spPr>
      </p:pic>
      <p:sp>
        <p:nvSpPr>
          <p:cNvPr id="1647" name="角丸四角形 262"/>
          <p:cNvSpPr/>
          <p:nvPr/>
        </p:nvSpPr>
        <p:spPr>
          <a:xfrm>
            <a:off x="1328262" y="1782208"/>
            <a:ext cx="5832902" cy="157484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p>
            <a:pPr algn="ctr">
              <a:spcAft>
                <a:spcPts val="0"/>
              </a:spcAft>
            </a:pPr>
            <a:r>
              <a:rPr lang="ja-JP" sz="5400" kern="100">
                <a:solidFill>
                  <a:sysClr val="window" lastClr="FFFFFF"/>
                </a:solidFill>
                <a:effectLst/>
                <a:latin typeface="Century"/>
                <a:ea typeface="ＭＳ ゴシック" panose="020B0609070205080204" pitchFamily="49" charset="-128"/>
                <a:cs typeface="Times New Roman" panose="02020603050405020304" pitchFamily="18" charset="0"/>
              </a:rPr>
              <a:t>いじめの定義</a:t>
            </a:r>
            <a:endParaRPr lang="ja-JP" sz="1050" kern="100">
              <a:effectLst/>
              <a:ea typeface="ＭＳ 明朝" panose="02020609040205080304" pitchFamily="17" charset="-128"/>
              <a:cs typeface="Times New Roman" panose="02020603050405020304" pitchFamily="18"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53" name="乗算記号 8"/>
          <p:cNvSpPr/>
          <p:nvPr/>
        </p:nvSpPr>
        <p:spPr>
          <a:xfrm>
            <a:off x="7020272" y="2060848"/>
            <a:ext cx="1512168" cy="1512168"/>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54" name="乗算記号 9"/>
          <p:cNvSpPr/>
          <p:nvPr/>
        </p:nvSpPr>
        <p:spPr>
          <a:xfrm>
            <a:off x="7020272" y="3212976"/>
            <a:ext cx="1512168" cy="1512168"/>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55" name="乗算記号 7"/>
          <p:cNvSpPr/>
          <p:nvPr/>
        </p:nvSpPr>
        <p:spPr>
          <a:xfrm>
            <a:off x="7020272" y="980728"/>
            <a:ext cx="1512168" cy="1512168"/>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56" name="角丸四角形 3"/>
          <p:cNvSpPr/>
          <p:nvPr/>
        </p:nvSpPr>
        <p:spPr>
          <a:xfrm>
            <a:off x="323528" y="260648"/>
            <a:ext cx="8568952" cy="504056"/>
          </a:xfrm>
          <a:prstGeom prst="roundRect">
            <a:avLst/>
          </a:prstGeom>
          <a:solidFill>
            <a:srgbClr val="0066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いじめの定義　</a:t>
            </a:r>
            <a:r>
              <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　いじめ防止対策推進法 第</a:t>
            </a:r>
            <a:r>
              <a:rPr kumimoji="1" lang="en-US" altLang="ja-JP"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2</a:t>
            </a:r>
            <a:r>
              <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条</a:t>
            </a:r>
          </a:p>
        </p:txBody>
      </p:sp>
      <p:sp>
        <p:nvSpPr>
          <p:cNvPr id="1657" name="テキスト ボックス 2"/>
          <p:cNvSpPr txBox="1"/>
          <p:nvPr/>
        </p:nvSpPr>
        <p:spPr>
          <a:xfrm>
            <a:off x="251520" y="836800"/>
            <a:ext cx="6336704" cy="4605496"/>
          </a:xfrm>
          <a:prstGeom prst="rect">
            <a:avLst/>
          </a:prstGeom>
          <a:noFill/>
        </p:spPr>
        <p:txBody>
          <a:bodyPr wrap="square" rtlCol="0">
            <a:spAutoFit/>
          </a:bodyPr>
          <a:lstStyle/>
          <a:p>
            <a:pPr marL="0" marR="0" lvl="0" indent="0" algn="l" defTabSz="914400" rtl="0" eaLnBrk="1" fontAlgn="base" latinLnBrk="0" hangingPunct="1">
              <a:lnSpc>
                <a:spcPts val="44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児童等に対して、当該児童等が在籍する学校に在籍している等、当該児童等と</a:t>
            </a:r>
            <a:r>
              <a:rPr kumimoji="1" lang="ja-JP" altLang="en-US" sz="3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一定の人的関係</a:t>
            </a: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にある他の児童等が行う</a:t>
            </a:r>
            <a:r>
              <a:rPr kumimoji="1" lang="ja-JP" altLang="en-US" sz="3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心理的又は物理的な影響を与える行為</a:t>
            </a: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（インターネットを通じて行われるものを含む。）であって、当該行為の対象となった児童等が</a:t>
            </a:r>
            <a:r>
              <a:rPr kumimoji="1" lang="ja-JP" altLang="en-US" sz="3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心身の苦痛</a:t>
            </a: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を感じているものをいう</a:t>
            </a:r>
          </a:p>
        </p:txBody>
      </p:sp>
      <p:sp>
        <p:nvSpPr>
          <p:cNvPr id="1658" name="テキスト ボックス 4"/>
          <p:cNvSpPr txBox="1"/>
          <p:nvPr/>
        </p:nvSpPr>
        <p:spPr>
          <a:xfrm>
            <a:off x="6588224" y="1340774"/>
            <a:ext cx="2376264" cy="7685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glow rad="101600">
                    <a:srgbClr val="B9CA1A">
                      <a:satMod val="175000"/>
                      <a:alpha val="40000"/>
                    </a:srgbClr>
                  </a:glow>
                </a:effectLst>
                <a:uLnTx/>
                <a:uFillTx/>
                <a:latin typeface="HGP創英角ｺﾞｼｯｸUB" pitchFamily="50" charset="-128"/>
                <a:ea typeface="HGP創英角ｺﾞｼｯｸUB" pitchFamily="50" charset="-128"/>
                <a:cs typeface="+mn-cs"/>
              </a:rPr>
              <a:t>力の差</a:t>
            </a:r>
          </a:p>
        </p:txBody>
      </p:sp>
      <p:sp>
        <p:nvSpPr>
          <p:cNvPr id="1659" name="テキスト ボックス 5"/>
          <p:cNvSpPr txBox="1"/>
          <p:nvPr/>
        </p:nvSpPr>
        <p:spPr>
          <a:xfrm>
            <a:off x="6588224" y="2420894"/>
            <a:ext cx="2376264" cy="7685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glow rad="101600">
                    <a:srgbClr val="B9CA1A">
                      <a:satMod val="175000"/>
                      <a:alpha val="40000"/>
                    </a:srgbClr>
                  </a:glow>
                </a:effectLst>
                <a:uLnTx/>
                <a:uFillTx/>
                <a:latin typeface="HGP創英角ｺﾞｼｯｸUB" pitchFamily="50" charset="-128"/>
                <a:ea typeface="HGP創英角ｺﾞｼｯｸUB" pitchFamily="50" charset="-128"/>
                <a:cs typeface="+mn-cs"/>
              </a:rPr>
              <a:t>継続的</a:t>
            </a:r>
          </a:p>
        </p:txBody>
      </p:sp>
      <p:sp>
        <p:nvSpPr>
          <p:cNvPr id="1660" name="テキスト ボックス 6"/>
          <p:cNvSpPr txBox="1"/>
          <p:nvPr/>
        </p:nvSpPr>
        <p:spPr>
          <a:xfrm>
            <a:off x="6588224" y="3573022"/>
            <a:ext cx="2376264" cy="7685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glow rad="101600">
                    <a:srgbClr val="B9CA1A">
                      <a:satMod val="175000"/>
                      <a:alpha val="40000"/>
                    </a:srgbClr>
                  </a:glow>
                </a:effectLst>
                <a:uLnTx/>
                <a:uFillTx/>
                <a:latin typeface="HGP創英角ｺﾞｼｯｸUB" pitchFamily="50" charset="-128"/>
                <a:ea typeface="HGP創英角ｺﾞｼｯｸUB" pitchFamily="50" charset="-128"/>
                <a:cs typeface="+mn-cs"/>
              </a:rPr>
              <a:t>意図的</a:t>
            </a:r>
          </a:p>
        </p:txBody>
      </p:sp>
      <p:sp>
        <p:nvSpPr>
          <p:cNvPr id="1661" name="テキスト ボックス 10"/>
          <p:cNvSpPr/>
          <p:nvPr/>
        </p:nvSpPr>
        <p:spPr>
          <a:xfrm>
            <a:off x="971600" y="5585833"/>
            <a:ext cx="7056784" cy="955982"/>
          </a:xfrm>
          <a:prstGeom prst="roundRect">
            <a:avLst>
              <a:gd name="adj" fmla="val 50000"/>
            </a:avLst>
          </a:prstGeom>
          <a:solidFill>
            <a:srgbClr val="FFFF00"/>
          </a:solidFill>
          <a:effectLst>
            <a:outerShdw blurRad="50800" dist="38100" dir="2700000" algn="tl" rotWithShape="0">
              <a:prstClr val="black">
                <a:alpha val="40000"/>
              </a:prstClr>
            </a:outerShdw>
          </a:effectLst>
        </p:spPr>
        <p:txBody>
          <a:bodyPr wrap="square" t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広範ないじめ概念</a:t>
            </a:r>
          </a:p>
        </p:txBody>
      </p:sp>
    </p:spTree>
    <p:extLst>
      <p:ext uri="{BB962C8B-B14F-4D97-AF65-F5344CB8AC3E}">
        <p14:creationId xmlns:p14="http://schemas.microsoft.com/office/powerpoint/2010/main" val="244068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67" name="ホームベース 1023"/>
          <p:cNvSpPr/>
          <p:nvPr/>
        </p:nvSpPr>
        <p:spPr>
          <a:xfrm rot="5400000">
            <a:off x="3826851" y="-2213600"/>
            <a:ext cx="1385304" cy="8379777"/>
          </a:xfrm>
          <a:prstGeom prst="homePlate">
            <a:avLst>
              <a:gd name="adj" fmla="val 17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68" name="テキスト ボックス 1014"/>
          <p:cNvSpPr txBox="1"/>
          <p:nvPr/>
        </p:nvSpPr>
        <p:spPr>
          <a:xfrm>
            <a:off x="293767" y="5169310"/>
            <a:ext cx="8526232" cy="1445657"/>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　児童等に対して、当該児童等が在籍する学校に在籍している等、当該児童等と</a:t>
            </a:r>
            <a:r>
              <a:rPr kumimoji="1" lang="ja-JP" altLang="en-US" sz="2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一定の人的関係</a:t>
            </a: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にある他の児童等が行う</a:t>
            </a:r>
            <a:r>
              <a:rPr kumimoji="1" lang="ja-JP" altLang="en-US" sz="2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心理的又は物理的な影響を与える行為</a:t>
            </a: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（インターネットを通じて行われるものを含む。）であって、当該行為の対象となった児童等が</a:t>
            </a:r>
            <a:r>
              <a:rPr kumimoji="1" lang="ja-JP" altLang="en-US" sz="2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心身の苦痛</a:t>
            </a: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を感じているものをいう。</a:t>
            </a:r>
            <a:endParaRPr kumimoji="1" sz="2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669" name="タイトル 1015"/>
          <p:cNvSpPr/>
          <p:nvPr/>
        </p:nvSpPr>
        <p:spPr>
          <a:xfrm>
            <a:off x="605869" y="4725000"/>
            <a:ext cx="7787001" cy="440313"/>
          </a:xfrm>
          <a:prstGeom prst="rect">
            <a:avLst/>
          </a:prstGeom>
          <a:solidFill>
            <a:srgbClr val="00B050"/>
          </a:solidFill>
          <a:ln w="9525">
            <a:noFill/>
            <a:miter lim="800000"/>
            <a:headEnd/>
            <a:tailEnd/>
          </a:ln>
        </p:spPr>
        <p:txBody>
          <a:bodyPr anchor="ctr" anchorCtr="0">
            <a:normAutofit fontScale="70000" lnSpcReduction="20000"/>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平成２５年度より　いじめ防止対策推進法（法により定義を明確化）</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1670" name="テキスト ボックス 1016"/>
          <p:cNvSpPr txBox="1"/>
          <p:nvPr/>
        </p:nvSpPr>
        <p:spPr>
          <a:xfrm>
            <a:off x="2988000" y="1341000"/>
            <a:ext cx="5545542" cy="1014770"/>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①自分より弱い者に対して一方的に、②身体的・心理的な攻撃を継続的に加え、③相手が深刻な苦痛を感じているもの</a:t>
            </a:r>
            <a:endParaRPr kumimoji="1" sz="2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671" name="角丸四角形 1017"/>
          <p:cNvSpPr/>
          <p:nvPr/>
        </p:nvSpPr>
        <p:spPr>
          <a:xfrm>
            <a:off x="471245" y="1413000"/>
            <a:ext cx="2378101" cy="8847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a:ea typeface="ＭＳ Ｐゴシック"/>
                <a:cs typeface="+mn-cs"/>
              </a:rPr>
              <a:t>平成１７年度まで</a:t>
            </a:r>
            <a:endParaRPr kumimoji="1" lang="en-US" altLang="ja-JP" sz="1800" b="1"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（平成１８年度以前の問題行動調査の定義）</a:t>
            </a:r>
            <a:endParaRPr kumimoji="1" sz="1200" b="0" i="0" u="none" strike="noStrike" kern="1200" cap="none" spc="0" normalizeH="0" baseline="0" noProof="0">
              <a:ln>
                <a:noFill/>
              </a:ln>
              <a:solidFill>
                <a:prstClr val="black"/>
              </a:solidFill>
              <a:effectLst/>
              <a:uLnTx/>
              <a:uFillTx/>
              <a:latin typeface="Calibri"/>
              <a:ea typeface="+mn-ea"/>
              <a:cs typeface="+mn-cs"/>
            </a:endParaRPr>
          </a:p>
        </p:txBody>
      </p:sp>
      <p:sp>
        <p:nvSpPr>
          <p:cNvPr id="1672" name="ホームベース 1018"/>
          <p:cNvSpPr/>
          <p:nvPr/>
        </p:nvSpPr>
        <p:spPr>
          <a:xfrm rot="5400000">
            <a:off x="3491094" y="-488129"/>
            <a:ext cx="2043671" cy="8382234"/>
          </a:xfrm>
          <a:prstGeom prst="homePlate">
            <a:avLst>
              <a:gd name="adj" fmla="val 1156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73" name="テキスト ボックス 1019"/>
          <p:cNvSpPr txBox="1"/>
          <p:nvPr/>
        </p:nvSpPr>
        <p:spPr>
          <a:xfrm>
            <a:off x="2983495" y="2709000"/>
            <a:ext cx="5542516" cy="1014770"/>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①一定の人間関係のある者から、②心理的、物理的な攻撃を受けたことにより、③精神的な苦痛を感じているもの</a:t>
            </a:r>
            <a:endParaRPr kumimoji="1" sz="2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674" name="角丸四角形 1020"/>
          <p:cNvSpPr/>
          <p:nvPr/>
        </p:nvSpPr>
        <p:spPr>
          <a:xfrm>
            <a:off x="468865" y="2765153"/>
            <a:ext cx="2377377" cy="8078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a:ea typeface="ＭＳ Ｐゴシック"/>
                <a:cs typeface="+mn-cs"/>
              </a:rPr>
              <a:t>平成１８年度から</a:t>
            </a:r>
            <a:endParaRPr kumimoji="1" lang="en-US" altLang="ja-JP" sz="1800" b="1"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（平成１８年度以降の問題行動調査の定義）</a:t>
            </a:r>
            <a:endParaRPr kumimoji="1" sz="1200" b="0" i="0" u="none" strike="noStrike" kern="1200" cap="none" spc="0" normalizeH="0" baseline="0" noProof="0">
              <a:ln>
                <a:noFill/>
              </a:ln>
              <a:solidFill>
                <a:prstClr val="black"/>
              </a:solidFill>
              <a:effectLst/>
              <a:uLnTx/>
              <a:uFillTx/>
              <a:latin typeface="Calibri"/>
              <a:ea typeface="+mn-ea"/>
              <a:cs typeface="+mn-cs"/>
            </a:endParaRPr>
          </a:p>
        </p:txBody>
      </p:sp>
      <p:sp>
        <p:nvSpPr>
          <p:cNvPr id="1675" name="角丸四角形 1021"/>
          <p:cNvSpPr/>
          <p:nvPr/>
        </p:nvSpPr>
        <p:spPr>
          <a:xfrm>
            <a:off x="1408188" y="3822076"/>
            <a:ext cx="6468528" cy="63489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「自分より弱いもの」「一方的に」「継続的に」「深刻な」といったいわゆる社会通念上の捉えを削除。　</a:t>
            </a:r>
            <a:endParaRPr kumimoji="1" sz="2000" b="0" i="0" u="none" strike="noStrike" kern="1200" cap="none" spc="0" normalizeH="0" baseline="0" noProof="0">
              <a:ln>
                <a:noFill/>
              </a:ln>
              <a:solidFill>
                <a:prstClr val="black"/>
              </a:solidFill>
              <a:effectLst/>
              <a:uLnTx/>
              <a:uFillTx/>
              <a:latin typeface="Calibri"/>
              <a:ea typeface="+mn-ea"/>
              <a:cs typeface="+mn-cs"/>
            </a:endParaRPr>
          </a:p>
        </p:txBody>
      </p:sp>
      <p:sp>
        <p:nvSpPr>
          <p:cNvPr id="1676" name="テキスト ボックス 1022"/>
          <p:cNvSpPr txBox="1"/>
          <p:nvPr/>
        </p:nvSpPr>
        <p:spPr>
          <a:xfrm>
            <a:off x="325846" y="797783"/>
            <a:ext cx="8499378" cy="399217"/>
          </a:xfrm>
          <a:prstGeom prst="rect">
            <a:avLst/>
          </a:prstGeom>
          <a:solidFill>
            <a:schemeClr val="bg1"/>
          </a:solid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15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平成１７年度までと平成２５年の法制定でのいじめの定義は大きく変わっています。</a:t>
            </a:r>
            <a:endParaRPr kumimoji="1" lang="en-US" altLang="ja-JP" sz="2000" b="0" i="0" u="none" strike="noStrike" kern="1200" cap="none" spc="-15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endParaRPr>
          </a:p>
        </p:txBody>
      </p:sp>
      <p:sp>
        <p:nvSpPr>
          <p:cNvPr id="1677" name="角丸四角形 1024"/>
          <p:cNvSpPr/>
          <p:nvPr/>
        </p:nvSpPr>
        <p:spPr>
          <a:xfrm>
            <a:off x="323528" y="260648"/>
            <a:ext cx="8568952" cy="504056"/>
          </a:xfrm>
          <a:prstGeom prst="roundRect">
            <a:avLst/>
          </a:prstGeom>
          <a:solidFill>
            <a:srgbClr val="0066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いじめの定義の変遷</a:t>
            </a:r>
            <a:r>
              <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　</a:t>
            </a:r>
          </a:p>
        </p:txBody>
      </p:sp>
    </p:spTree>
    <p:extLst>
      <p:ext uri="{BB962C8B-B14F-4D97-AF65-F5344CB8AC3E}">
        <p14:creationId xmlns:p14="http://schemas.microsoft.com/office/powerpoint/2010/main" val="125983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83" name="角丸四角形 4"/>
          <p:cNvSpPr/>
          <p:nvPr/>
        </p:nvSpPr>
        <p:spPr>
          <a:xfrm>
            <a:off x="467544" y="1124744"/>
            <a:ext cx="8280920" cy="5400600"/>
          </a:xfrm>
          <a:prstGeom prst="roundRect">
            <a:avLst>
              <a:gd name="adj" fmla="val 9382"/>
            </a:avLst>
          </a:prstGeom>
          <a:ln w="762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84" name="テキスト ボックス 5"/>
          <p:cNvSpPr txBox="1"/>
          <p:nvPr/>
        </p:nvSpPr>
        <p:spPr>
          <a:xfrm>
            <a:off x="2699792" y="1196752"/>
            <a:ext cx="432048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法律上のいじめ</a:t>
            </a:r>
          </a:p>
        </p:txBody>
      </p:sp>
      <p:sp>
        <p:nvSpPr>
          <p:cNvPr id="1685" name="角丸四角形 6"/>
          <p:cNvSpPr/>
          <p:nvPr/>
        </p:nvSpPr>
        <p:spPr>
          <a:xfrm>
            <a:off x="1403651" y="1988840"/>
            <a:ext cx="6984776" cy="3024336"/>
          </a:xfrm>
          <a:prstGeom prst="roundRect">
            <a:avLst>
              <a:gd name="adj" fmla="val 10998"/>
            </a:avLst>
          </a:prstGeom>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86" name="テキスト ボックス 7"/>
          <p:cNvSpPr txBox="1"/>
          <p:nvPr/>
        </p:nvSpPr>
        <p:spPr>
          <a:xfrm>
            <a:off x="1763688" y="2132856"/>
            <a:ext cx="6552728" cy="18158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社会通念上のいじめ</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・「力の差」（強いものが弱いものに対して）</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・「継続的」</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・「意図的」</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sp>
        <p:nvSpPr>
          <p:cNvPr id="1687" name="角丸四角形 8"/>
          <p:cNvSpPr/>
          <p:nvPr/>
        </p:nvSpPr>
        <p:spPr>
          <a:xfrm>
            <a:off x="3851920" y="3140968"/>
            <a:ext cx="4176464" cy="15841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誰もが重篤な事態と認識する</a:t>
            </a:r>
            <a:r>
              <a:rPr kumimoji="1" lang="ja-JP" altLang="en-US" sz="2400" b="0" i="0" u="none"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で</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あろう深刻な事案</a:t>
            </a:r>
          </a:p>
        </p:txBody>
      </p:sp>
      <p:sp>
        <p:nvSpPr>
          <p:cNvPr id="1688" name="上下矢印 9"/>
          <p:cNvSpPr/>
          <p:nvPr/>
        </p:nvSpPr>
        <p:spPr>
          <a:xfrm>
            <a:off x="1907704" y="5013176"/>
            <a:ext cx="864096" cy="1484784"/>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89" name="テキスト ボックス 10"/>
          <p:cNvSpPr txBox="1"/>
          <p:nvPr/>
        </p:nvSpPr>
        <p:spPr>
          <a:xfrm>
            <a:off x="2536726" y="5589246"/>
            <a:ext cx="576064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このギャップをしっかり認識することが大切</a:t>
            </a:r>
          </a:p>
        </p:txBody>
      </p:sp>
      <p:sp>
        <p:nvSpPr>
          <p:cNvPr id="1690" name="タイトル 1"/>
          <p:cNvSpPr>
            <a:spLocks noGrp="1"/>
          </p:cNvSpPr>
          <p:nvPr>
            <p:ph type="title"/>
          </p:nvPr>
        </p:nvSpPr>
        <p:spPr>
          <a:xfrm>
            <a:off x="539552" y="188640"/>
            <a:ext cx="7704856" cy="576064"/>
          </a:xfrm>
          <a:solidFill>
            <a:srgbClr val="008000"/>
          </a:solidFill>
        </p:spPr>
        <p:txBody>
          <a:bodyPr>
            <a:normAutofit fontScale="90000"/>
          </a:bodyPr>
          <a:lstStyle/>
          <a:p>
            <a:pPr algn="ctr"/>
            <a:r>
              <a:rPr lang="ja-JP" altLang="en-US" dirty="0">
                <a:solidFill>
                  <a:schemeClr val="bg1"/>
                </a:solidFill>
              </a:rPr>
              <a:t>広範ないじめの概念</a:t>
            </a:r>
            <a:endParaRPr kumimoji="1" lang="ja-JP" altLang="en-US" dirty="0">
              <a:solidFill>
                <a:schemeClr val="bg1"/>
              </a:solidFill>
            </a:endParaRPr>
          </a:p>
        </p:txBody>
      </p:sp>
    </p:spTree>
    <p:extLst>
      <p:ext uri="{BB962C8B-B14F-4D97-AF65-F5344CB8AC3E}">
        <p14:creationId xmlns:p14="http://schemas.microsoft.com/office/powerpoint/2010/main" val="147906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83"/>
                                        </p:tgtEl>
                                        <p:attrNameLst>
                                          <p:attrName>style.visibility</p:attrName>
                                        </p:attrNameLst>
                                      </p:cBhvr>
                                      <p:to>
                                        <p:strVal val="visible"/>
                                      </p:to>
                                    </p:set>
                                    <p:anim calcmode="lin" valueType="num">
                                      <p:cBhvr>
                                        <p:cTn id="7" dur="500" fill="hold"/>
                                        <p:tgtEl>
                                          <p:spTgt spid="1683"/>
                                        </p:tgtEl>
                                        <p:attrNameLst>
                                          <p:attrName>ppt_w</p:attrName>
                                        </p:attrNameLst>
                                      </p:cBhvr>
                                      <p:tavLst>
                                        <p:tav tm="0">
                                          <p:val>
                                            <p:fltVal val="0"/>
                                          </p:val>
                                        </p:tav>
                                        <p:tav tm="100000">
                                          <p:val>
                                            <p:strVal val="#ppt_w"/>
                                          </p:val>
                                        </p:tav>
                                      </p:tavLst>
                                    </p:anim>
                                    <p:anim calcmode="lin" valueType="num">
                                      <p:cBhvr>
                                        <p:cTn id="8" dur="500" fill="hold"/>
                                        <p:tgtEl>
                                          <p:spTgt spid="1683"/>
                                        </p:tgtEl>
                                        <p:attrNameLst>
                                          <p:attrName>ppt_h</p:attrName>
                                        </p:attrNameLst>
                                      </p:cBhvr>
                                      <p:tavLst>
                                        <p:tav tm="0">
                                          <p:val>
                                            <p:fltVal val="0"/>
                                          </p:val>
                                        </p:tav>
                                        <p:tav tm="100000">
                                          <p:val>
                                            <p:strVal val="#ppt_h"/>
                                          </p:val>
                                        </p:tav>
                                      </p:tavLst>
                                    </p:anim>
                                    <p:animEffect transition="in" filter="fade">
                                      <p:cBhvr>
                                        <p:cTn id="9" dur="500"/>
                                        <p:tgtEl>
                                          <p:spTgt spid="168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84"/>
                                        </p:tgtEl>
                                        <p:attrNameLst>
                                          <p:attrName>style.visibility</p:attrName>
                                        </p:attrNameLst>
                                      </p:cBhvr>
                                      <p:to>
                                        <p:strVal val="visible"/>
                                      </p:to>
                                    </p:set>
                                    <p:anim calcmode="lin" valueType="num">
                                      <p:cBhvr>
                                        <p:cTn id="12" dur="500" fill="hold"/>
                                        <p:tgtEl>
                                          <p:spTgt spid="1684"/>
                                        </p:tgtEl>
                                        <p:attrNameLst>
                                          <p:attrName>ppt_w</p:attrName>
                                        </p:attrNameLst>
                                      </p:cBhvr>
                                      <p:tavLst>
                                        <p:tav tm="0">
                                          <p:val>
                                            <p:fltVal val="0"/>
                                          </p:val>
                                        </p:tav>
                                        <p:tav tm="100000">
                                          <p:val>
                                            <p:strVal val="#ppt_w"/>
                                          </p:val>
                                        </p:tav>
                                      </p:tavLst>
                                    </p:anim>
                                    <p:anim calcmode="lin" valueType="num">
                                      <p:cBhvr>
                                        <p:cTn id="13" dur="500" fill="hold"/>
                                        <p:tgtEl>
                                          <p:spTgt spid="1684"/>
                                        </p:tgtEl>
                                        <p:attrNameLst>
                                          <p:attrName>ppt_h</p:attrName>
                                        </p:attrNameLst>
                                      </p:cBhvr>
                                      <p:tavLst>
                                        <p:tav tm="0">
                                          <p:val>
                                            <p:fltVal val="0"/>
                                          </p:val>
                                        </p:tav>
                                        <p:tav tm="100000">
                                          <p:val>
                                            <p:strVal val="#ppt_h"/>
                                          </p:val>
                                        </p:tav>
                                      </p:tavLst>
                                    </p:anim>
                                    <p:animEffect transition="in" filter="fade">
                                      <p:cBhvr>
                                        <p:cTn id="14" dur="500"/>
                                        <p:tgtEl>
                                          <p:spTgt spid="168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688"/>
                                        </p:tgtEl>
                                        <p:attrNameLst>
                                          <p:attrName>style.visibility</p:attrName>
                                        </p:attrNameLst>
                                      </p:cBhvr>
                                      <p:to>
                                        <p:strVal val="visible"/>
                                      </p:to>
                                    </p:set>
                                    <p:anim calcmode="lin" valueType="num">
                                      <p:cBhvr>
                                        <p:cTn id="19" dur="500" fill="hold"/>
                                        <p:tgtEl>
                                          <p:spTgt spid="1688"/>
                                        </p:tgtEl>
                                        <p:attrNameLst>
                                          <p:attrName>ppt_w</p:attrName>
                                        </p:attrNameLst>
                                      </p:cBhvr>
                                      <p:tavLst>
                                        <p:tav tm="0">
                                          <p:val>
                                            <p:fltVal val="0"/>
                                          </p:val>
                                        </p:tav>
                                        <p:tav tm="100000">
                                          <p:val>
                                            <p:strVal val="#ppt_w"/>
                                          </p:val>
                                        </p:tav>
                                      </p:tavLst>
                                    </p:anim>
                                    <p:anim calcmode="lin" valueType="num">
                                      <p:cBhvr>
                                        <p:cTn id="20" dur="500" fill="hold"/>
                                        <p:tgtEl>
                                          <p:spTgt spid="1688"/>
                                        </p:tgtEl>
                                        <p:attrNameLst>
                                          <p:attrName>ppt_h</p:attrName>
                                        </p:attrNameLst>
                                      </p:cBhvr>
                                      <p:tavLst>
                                        <p:tav tm="0">
                                          <p:val>
                                            <p:fltVal val="0"/>
                                          </p:val>
                                        </p:tav>
                                        <p:tav tm="100000">
                                          <p:val>
                                            <p:strVal val="#ppt_h"/>
                                          </p:val>
                                        </p:tav>
                                      </p:tavLst>
                                    </p:anim>
                                    <p:animEffect transition="in" filter="fade">
                                      <p:cBhvr>
                                        <p:cTn id="21" dur="500"/>
                                        <p:tgtEl>
                                          <p:spTgt spid="168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689"/>
                                        </p:tgtEl>
                                        <p:attrNameLst>
                                          <p:attrName>style.visibility</p:attrName>
                                        </p:attrNameLst>
                                      </p:cBhvr>
                                      <p:to>
                                        <p:strVal val="visible"/>
                                      </p:to>
                                    </p:set>
                                    <p:anim calcmode="lin" valueType="num">
                                      <p:cBhvr>
                                        <p:cTn id="24" dur="500" fill="hold"/>
                                        <p:tgtEl>
                                          <p:spTgt spid="1689"/>
                                        </p:tgtEl>
                                        <p:attrNameLst>
                                          <p:attrName>ppt_w</p:attrName>
                                        </p:attrNameLst>
                                      </p:cBhvr>
                                      <p:tavLst>
                                        <p:tav tm="0">
                                          <p:val>
                                            <p:fltVal val="0"/>
                                          </p:val>
                                        </p:tav>
                                        <p:tav tm="100000">
                                          <p:val>
                                            <p:strVal val="#ppt_w"/>
                                          </p:val>
                                        </p:tav>
                                      </p:tavLst>
                                    </p:anim>
                                    <p:anim calcmode="lin" valueType="num">
                                      <p:cBhvr>
                                        <p:cTn id="25" dur="500" fill="hold"/>
                                        <p:tgtEl>
                                          <p:spTgt spid="1689"/>
                                        </p:tgtEl>
                                        <p:attrNameLst>
                                          <p:attrName>ppt_h</p:attrName>
                                        </p:attrNameLst>
                                      </p:cBhvr>
                                      <p:tavLst>
                                        <p:tav tm="0">
                                          <p:val>
                                            <p:fltVal val="0"/>
                                          </p:val>
                                        </p:tav>
                                        <p:tav tm="100000">
                                          <p:val>
                                            <p:strVal val="#ppt_h"/>
                                          </p:val>
                                        </p:tav>
                                      </p:tavLst>
                                    </p:anim>
                                    <p:animEffect transition="in" filter="fade">
                                      <p:cBhvr>
                                        <p:cTn id="26" dur="500"/>
                                        <p:tgtEl>
                                          <p:spTgt spid="168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687"/>
                                        </p:tgtEl>
                                        <p:attrNameLst>
                                          <p:attrName>style.visibility</p:attrName>
                                        </p:attrNameLst>
                                      </p:cBhvr>
                                      <p:to>
                                        <p:strVal val="visible"/>
                                      </p:to>
                                    </p:set>
                                    <p:anim calcmode="lin" valueType="num">
                                      <p:cBhvr>
                                        <p:cTn id="31" dur="500" fill="hold"/>
                                        <p:tgtEl>
                                          <p:spTgt spid="1687"/>
                                        </p:tgtEl>
                                        <p:attrNameLst>
                                          <p:attrName>ppt_w</p:attrName>
                                        </p:attrNameLst>
                                      </p:cBhvr>
                                      <p:tavLst>
                                        <p:tav tm="0">
                                          <p:val>
                                            <p:fltVal val="0"/>
                                          </p:val>
                                        </p:tav>
                                        <p:tav tm="100000">
                                          <p:val>
                                            <p:strVal val="#ppt_w"/>
                                          </p:val>
                                        </p:tav>
                                      </p:tavLst>
                                    </p:anim>
                                    <p:anim calcmode="lin" valueType="num">
                                      <p:cBhvr>
                                        <p:cTn id="32" dur="500" fill="hold"/>
                                        <p:tgtEl>
                                          <p:spTgt spid="1687"/>
                                        </p:tgtEl>
                                        <p:attrNameLst>
                                          <p:attrName>ppt_h</p:attrName>
                                        </p:attrNameLst>
                                      </p:cBhvr>
                                      <p:tavLst>
                                        <p:tav tm="0">
                                          <p:val>
                                            <p:fltVal val="0"/>
                                          </p:val>
                                        </p:tav>
                                        <p:tav tm="100000">
                                          <p:val>
                                            <p:strVal val="#ppt_h"/>
                                          </p:val>
                                        </p:tav>
                                      </p:tavLst>
                                    </p:anim>
                                    <p:animEffect transition="in" filter="fade">
                                      <p:cBhvr>
                                        <p:cTn id="33" dur="500"/>
                                        <p:tgtEl>
                                          <p:spTgt spid="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 grpId="0" animBg="1" autoUpdateAnimBg="0"/>
      <p:bldP spid="1684" grpId="0" autoUpdateAnimBg="0"/>
      <p:bldP spid="1687" grpId="0" animBg="1" autoUpdateAnimBg="0"/>
      <p:bldP spid="1688" grpId="0" animBg="1" autoUpdateAnimBg="0"/>
      <p:bldP spid="168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96" name="角丸四角形 3"/>
          <p:cNvSpPr/>
          <p:nvPr/>
        </p:nvSpPr>
        <p:spPr>
          <a:xfrm>
            <a:off x="467544" y="223146"/>
            <a:ext cx="7756615" cy="685573"/>
          </a:xfrm>
          <a:prstGeom prst="roundRect">
            <a:avLst>
              <a:gd name="adj" fmla="val 0"/>
            </a:avLst>
          </a:prstGeom>
          <a:solidFill>
            <a:srgbClr val="008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いじめの定義に関する例示</a:t>
            </a:r>
            <a:r>
              <a:rPr kumimoji="1" lang="ja-JP" altLang="en-US" sz="32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　</a:t>
            </a:r>
            <a:endPar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endParaRPr>
          </a:p>
        </p:txBody>
      </p:sp>
      <p:sp>
        <p:nvSpPr>
          <p:cNvPr id="1697" name="テキスト ボックス 2"/>
          <p:cNvSpPr txBox="1"/>
          <p:nvPr/>
        </p:nvSpPr>
        <p:spPr>
          <a:xfrm>
            <a:off x="323529" y="908720"/>
            <a:ext cx="8820471" cy="2840911"/>
          </a:xfrm>
          <a:prstGeom prst="rect">
            <a:avLst/>
          </a:prstGeom>
          <a:noFill/>
        </p:spPr>
        <p:txBody>
          <a:bodyPr wrap="square" rtlCol="0">
            <a:spAutoFit/>
          </a:bodyPr>
          <a:lstStyle/>
          <a:p>
            <a:pPr marL="0" marR="0" lvl="0" indent="0" algn="l" defTabSz="914400" rtl="0" eaLnBrk="1" fontAlgn="auto" latinLnBrk="0" hangingPunct="1">
              <a:lnSpc>
                <a:spcPts val="4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mn-cs"/>
              </a:rPr>
              <a:t>けんかやふざけあいであっても、（略）児童生徒が感じる被害性に着目して、いじめに該当するか否かを判断する。　</a:t>
            </a: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Calibri"/>
            </a:endParaRPr>
          </a:p>
          <a:p>
            <a:pPr marL="0" marR="0" lvl="0" indent="0" algn="l" defTabSz="914400" rtl="0" eaLnBrk="1" fontAlgn="auto" latinLnBrk="0" hangingPunct="1">
              <a:lnSpc>
                <a:spcPts val="4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Calibri"/>
              </a:rPr>
              <a:t>　　</a:t>
            </a: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Calibri"/>
            </a:endParaRPr>
          </a:p>
        </p:txBody>
      </p:sp>
      <p:cxnSp>
        <p:nvCxnSpPr>
          <p:cNvPr id="1698" name="直線コネクタ 5"/>
          <p:cNvCxnSpPr/>
          <p:nvPr/>
        </p:nvCxnSpPr>
        <p:spPr>
          <a:xfrm>
            <a:off x="588309" y="1428750"/>
            <a:ext cx="3757543" cy="1279"/>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9" name="直線コネクタ 6"/>
          <p:cNvCxnSpPr/>
          <p:nvPr/>
        </p:nvCxnSpPr>
        <p:spPr>
          <a:xfrm>
            <a:off x="2916000" y="2024770"/>
            <a:ext cx="2378779" cy="6296"/>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0" name="直線コネクタ 8"/>
          <p:cNvCxnSpPr/>
          <p:nvPr/>
        </p:nvCxnSpPr>
        <p:spPr>
          <a:xfrm>
            <a:off x="6588000" y="2002238"/>
            <a:ext cx="2250640" cy="14821"/>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01" name="テキスト ボックス 40"/>
          <p:cNvSpPr txBox="1"/>
          <p:nvPr/>
        </p:nvSpPr>
        <p:spPr>
          <a:xfrm>
            <a:off x="287577" y="3036275"/>
            <a:ext cx="8388423" cy="3476982"/>
          </a:xfrm>
          <a:prstGeom prst="rect">
            <a:avLst/>
          </a:prstGeom>
          <a:noFill/>
        </p:spPr>
        <p:txBody>
          <a:bodyPr wrap="square" rtlCol="0">
            <a:spAutoFit/>
          </a:bodyPr>
          <a:lstStyle/>
          <a:p>
            <a:pPr marL="0" marR="0" lvl="0" indent="0" algn="l" defTabSz="914400" rtl="0" eaLnBrk="1" fontAlgn="auto" latinLnBrk="0" hangingPunct="1">
              <a:lnSpc>
                <a:spcPts val="4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mn-cs"/>
              </a:rPr>
              <a:t>（インターネット上で悪口を書かれたことを、当該児童生徒が知らずにいる場合など）行為の対象となる児童生徒本人が心身の苦痛を感じていない場合であっても、加害行為を行った児童生徒に</a:t>
            </a:r>
            <a:r>
              <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mn-cs"/>
              </a:rPr>
              <a:t>(</a:t>
            </a: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mn-cs"/>
              </a:rPr>
              <a:t>略）法の趣旨を踏まえた適切な対応が必要である。</a:t>
            </a: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mn-cs"/>
            </a:endParaRPr>
          </a:p>
        </p:txBody>
      </p:sp>
      <p:cxnSp>
        <p:nvCxnSpPr>
          <p:cNvPr id="1702" name="直線コネクタ 42"/>
          <p:cNvCxnSpPr/>
          <p:nvPr/>
        </p:nvCxnSpPr>
        <p:spPr>
          <a:xfrm flipV="1">
            <a:off x="3708000" y="4706471"/>
            <a:ext cx="4864500" cy="0"/>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3" name="直線コネクタ 45"/>
          <p:cNvCxnSpPr/>
          <p:nvPr/>
        </p:nvCxnSpPr>
        <p:spPr>
          <a:xfrm flipV="1">
            <a:off x="4481789" y="5841066"/>
            <a:ext cx="3922623" cy="3521"/>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4" name="直線コネクタ 46"/>
          <p:cNvCxnSpPr/>
          <p:nvPr/>
        </p:nvCxnSpPr>
        <p:spPr>
          <a:xfrm>
            <a:off x="1204632" y="4104154"/>
            <a:ext cx="5239368" cy="12241"/>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5" name="直線コネクタ 673"/>
          <p:cNvCxnSpPr/>
          <p:nvPr/>
        </p:nvCxnSpPr>
        <p:spPr>
          <a:xfrm>
            <a:off x="462243" y="2577353"/>
            <a:ext cx="2004838" cy="2468"/>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6" name="直線コネクタ 674"/>
          <p:cNvCxnSpPr/>
          <p:nvPr/>
        </p:nvCxnSpPr>
        <p:spPr>
          <a:xfrm>
            <a:off x="462243" y="5266765"/>
            <a:ext cx="3643147" cy="0"/>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7" name="直線コネクタ 675"/>
          <p:cNvCxnSpPr/>
          <p:nvPr/>
        </p:nvCxnSpPr>
        <p:spPr>
          <a:xfrm flipV="1">
            <a:off x="322169" y="6381001"/>
            <a:ext cx="2144911" cy="6352"/>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33028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13" name="角丸四角形 266"/>
          <p:cNvSpPr/>
          <p:nvPr/>
        </p:nvSpPr>
        <p:spPr>
          <a:xfrm>
            <a:off x="1547106" y="2070165"/>
            <a:ext cx="5832894" cy="157483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いじめの認知</a:t>
            </a:r>
            <a:endParaRPr kumimoji="1" lang="ja-JP" altLang="en-US" sz="1050" b="0" i="0" u="none" strike="noStrike" kern="100" cap="none" spc="0" normalizeH="0" baseline="0" noProof="0">
              <a:ln>
                <a:noFill/>
              </a:ln>
              <a:solidFill>
                <a:sysClr val="windowText" lastClr="000000"/>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8815218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19"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事例①</a:t>
            </a:r>
            <a:endParaRPr kumimoji="1" lang="ja-JP" altLang="en-US" b="1" dirty="0">
              <a:latin typeface="HG丸ｺﾞｼｯｸM-PRO" pitchFamily="50" charset="-128"/>
              <a:ea typeface="HG丸ｺﾞｼｯｸM-PRO" pitchFamily="50" charset="-128"/>
            </a:endParaRPr>
          </a:p>
        </p:txBody>
      </p:sp>
      <p:sp>
        <p:nvSpPr>
          <p:cNvPr id="1720" name="コンテンツ プレースホルダ 2"/>
          <p:cNvSpPr>
            <a:spLocks noGrp="1"/>
          </p:cNvSpPr>
          <p:nvPr>
            <p:ph idx="1"/>
          </p:nvPr>
        </p:nvSpPr>
        <p:spPr>
          <a:xfrm>
            <a:off x="0" y="1268760"/>
            <a:ext cx="8892480" cy="5184576"/>
          </a:xfrm>
        </p:spPr>
        <p:txBody>
          <a:bodyPr>
            <a:normAutofit/>
          </a:bodyPr>
          <a:lstStyle/>
          <a:p>
            <a:pPr>
              <a:buNone/>
            </a:pPr>
            <a:r>
              <a:rPr lang="ja-JP" altLang="en-US" sz="3600" b="1" dirty="0">
                <a:latin typeface="HG丸ｺﾞｼｯｸM-PRO" pitchFamily="50" charset="-128"/>
                <a:ea typeface="HG丸ｺﾞｼｯｸM-PRO" pitchFamily="50" charset="-128"/>
              </a:rPr>
              <a:t>　Ａさんは同じクラスのＢさんにいきなり頭をたたかれた。Ａさんは担任に「Ｂさんに頭をたたかれた」と訴えてきた。担任は、Ｂさんに事実確認したところ、Ａさんをたたいたことを認めたため、厳しく注意した。</a:t>
            </a:r>
            <a:endParaRPr lang="en-US" altLang="ja-JP" sz="3600" b="1" dirty="0">
              <a:latin typeface="HG丸ｺﾞｼｯｸM-PRO" pitchFamily="50" charset="-128"/>
              <a:ea typeface="HG丸ｺﾞｼｯｸM-PRO" pitchFamily="50" charset="-128"/>
            </a:endParaRPr>
          </a:p>
          <a:p>
            <a:pPr>
              <a:buNone/>
            </a:pPr>
            <a:r>
              <a:rPr lang="ja-JP" altLang="en-US" sz="3600" b="1" dirty="0">
                <a:latin typeface="HG丸ｺﾞｼｯｸM-PRO" pitchFamily="50" charset="-128"/>
                <a:ea typeface="HG丸ｺﾞｼｯｸM-PRO" pitchFamily="50" charset="-128"/>
              </a:rPr>
              <a:t>　ＡさんがＢさんにたたかれたのは、後にも先にもこの日だけである。</a:t>
            </a:r>
            <a:endParaRPr lang="en-US" altLang="ja-JP" sz="3600" b="1" dirty="0">
              <a:latin typeface="HG丸ｺﾞｼｯｸM-PRO" pitchFamily="50" charset="-128"/>
              <a:ea typeface="HG丸ｺﾞｼｯｸM-PRO" pitchFamily="50" charset="-128"/>
            </a:endParaRPr>
          </a:p>
          <a:p>
            <a:pPr>
              <a:buNone/>
            </a:pPr>
            <a:endParaRPr kumimoji="1" lang="ja-JP" altLang="en-US" dirty="0"/>
          </a:p>
        </p:txBody>
      </p:sp>
    </p:spTree>
    <p:extLst>
      <p:ext uri="{BB962C8B-B14F-4D97-AF65-F5344CB8AC3E}">
        <p14:creationId xmlns:p14="http://schemas.microsoft.com/office/powerpoint/2010/main" val="635875631"/>
      </p:ext>
    </p:extLst>
  </p:cSld>
  <p:clrMapOvr>
    <a:masterClrMapping/>
  </p:clrMapOvr>
  <p:timing>
    <p:tnLst>
      <p:par>
        <p:cTn id="1" dur="indefinite" restart="never" nodeType="tmRoot"/>
      </p:par>
    </p:tnLst>
  </p:timing>
</p:sld>
</file>

<file path=ppt/theme/_rels/theme1.xml.rels><?xml version="1.0" encoding="UTF-8"?><Relationships xmlns="http://schemas.openxmlformats.org/package/2006/relationships"><Relationship Id="rId1" Type="http://schemas.openxmlformats.org/officeDocument/2006/relationships/image" Target="../media/image1.jpeg" /></Relationships>
</file>

<file path=ppt/theme/_rels/theme3.xml.rels><?xml version="1.0" encoding="UTF-8"?><Relationships xmlns="http://schemas.openxmlformats.org/package/2006/relationships"><Relationship Id="rId1" Type="http://schemas.openxmlformats.org/officeDocument/2006/relationships/image" Target="../media/image1.jpeg" /></Relationships>
</file>

<file path=ppt/theme/_rels/theme5.xml.rels><?xml version="1.0" encoding="UTF-8"?><Relationships xmlns="http://schemas.openxmlformats.org/package/2006/relationships"><Relationship Id="rId1" Type="http://schemas.openxmlformats.org/officeDocument/2006/relationships/image" Target="../media/image1.jpeg" /></Relationships>
</file>

<file path=ppt/theme/_rels/theme6.xml.rels><?xml version="1.0" encoding="UTF-8"?><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3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1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4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2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Flow</Template>
  <TotalTime>4931</TotalTime>
  <Words>2518</Words>
  <Application>JUST Focus</Application>
  <Paragraphs>307</Paragraphs>
  <ScaleCrop>false</ScaleCrop>
  <HeadingPairs>
    <vt:vector size="6" baseType="variant">
      <vt:variant>
        <vt:lpstr>使用されているフォント</vt:lpstr>
      </vt:variant>
      <vt:variant>
        <vt:i4>24</vt:i4>
      </vt:variant>
      <vt:variant>
        <vt:lpstr>テーマ</vt:lpstr>
      </vt:variant>
      <vt:variant>
        <vt:i4>6</vt:i4>
      </vt:variant>
      <vt:variant>
        <vt:lpstr>スライド タイトル</vt:lpstr>
      </vt:variant>
      <vt:variant>
        <vt:i4>25</vt:i4>
      </vt:variant>
    </vt:vector>
  </HeadingPairs>
  <TitlesOfParts>
    <vt:vector size="55" baseType="lpstr">
      <vt:lpstr>AR P丸ゴシック体E</vt:lpstr>
      <vt:lpstr>AR丸ゴシック体M</vt:lpstr>
      <vt:lpstr>ＤＦ平成ゴシック体W5</vt:lpstr>
      <vt:lpstr>HGPｺﾞｼｯｸM</vt:lpstr>
      <vt:lpstr>HGP創英ﾌﾟﾚｾﾞﾝｽEB</vt:lpstr>
      <vt:lpstr>HGP創英角ｺﾞｼｯｸUB</vt:lpstr>
      <vt:lpstr>HGP創英角ﾎﾟｯﾌﾟ体</vt:lpstr>
      <vt:lpstr>HGP明朝E</vt:lpstr>
      <vt:lpstr>HGS創英角ｺﾞｼｯｸUB</vt:lpstr>
      <vt:lpstr>HG丸ｺﾞｼｯｸM-PRO</vt:lpstr>
      <vt:lpstr>ＭＳ Ｐゴシック</vt:lpstr>
      <vt:lpstr>ＭＳ Ｐ明朝</vt:lpstr>
      <vt:lpstr>ＭＳ ゴシック</vt:lpstr>
      <vt:lpstr>ＭＳ 明朝</vt:lpstr>
      <vt:lpstr>メイリオ</vt:lpstr>
      <vt:lpstr>游ゴシック</vt:lpstr>
      <vt:lpstr>游ゴシック Light</vt:lpstr>
      <vt:lpstr>游明朝</vt:lpstr>
      <vt:lpstr>Arial</vt:lpstr>
      <vt:lpstr>Calibri</vt:lpstr>
      <vt:lpstr>Century</vt:lpstr>
      <vt:lpstr>Constantia</vt:lpstr>
      <vt:lpstr>Times New Roman</vt:lpstr>
      <vt:lpstr>Wingdings 2</vt:lpstr>
      <vt:lpstr>3_リゾート</vt:lpstr>
      <vt:lpstr>1_Office テーマ</vt:lpstr>
      <vt:lpstr>1_リゾート</vt:lpstr>
      <vt:lpstr>標準</vt:lpstr>
      <vt:lpstr>4_リゾート</vt:lpstr>
      <vt:lpstr>2_リゾート</vt:lpstr>
      <vt:lpstr>教職員用研修プログラム  （１）いじめ問題に関する基本的な内容</vt:lpstr>
      <vt:lpstr>PowerPoint プレゼンテーション</vt:lpstr>
      <vt:lpstr>PowerPoint プレゼンテーション</vt:lpstr>
      <vt:lpstr>PowerPoint プレゼンテーション</vt:lpstr>
      <vt:lpstr>PowerPoint プレゼンテーション</vt:lpstr>
      <vt:lpstr>広範ないじめの概念</vt:lpstr>
      <vt:lpstr>PowerPoint プレゼンテーション</vt:lpstr>
      <vt:lpstr>PowerPoint プレゼンテーション</vt:lpstr>
      <vt:lpstr>事例①</vt:lpstr>
      <vt:lpstr>事例①</vt:lpstr>
      <vt:lpstr>事例②</vt:lpstr>
      <vt:lpstr>事例②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学校いじめ防止基本方針</vt:lpstr>
      <vt:lpstr>学校いじめ防止基本方針</vt:lpstr>
      <vt:lpstr>学校いじめ対策組織</vt:lpstr>
      <vt:lpstr>学校いじめ対策組織</vt:lpstr>
      <vt:lpstr>学校いじめ対策組織（認知）</vt:lpstr>
      <vt:lpstr>PowerPoint プレゼンテーション</vt:lpstr>
    </vt:vector>
  </TitlesOfParts>
  <LinksUpToDate>false</LinksUpToDate>
  <SharedDoc>false</SharedDoc>
  <HyperlinksChanged>false</HyperlinksChanged>
  <AppVersion>4.1.2</AppVersion>
  <PresentationFormat>ユーザー設定</PresentationFormat>
  <Slides>25</Slides>
  <Notes>25</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人権教育・人権啓発の 現状と課題</dc:title>
  <dc:creator>ioas_user</dc:creator>
  <cp:lastModifiedBy>435217</cp:lastModifiedBy>
  <dcterms:created xsi:type="dcterms:W3CDTF">2013-05-22T08:27:42Z</dcterms:created>
  <dcterms:modified xsi:type="dcterms:W3CDTF">2020-03-25T04:06:38Z</dcterms:modified>
  <cp:revision>427</cp:revision>
</cp:coreProperties>
</file>

<file path=docProps/custom.xml><?xml version="1.0" encoding="utf-8"?>
<Properties xmlns:vt="http://schemas.openxmlformats.org/officeDocument/2006/docPropsVTypes" xmlns="http://schemas.openxmlformats.org/officeDocument/2006/custom-properties"/>
</file>