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viewProps.xml" ContentType="application/vnd.openxmlformats-officedocument.presentationml.viewProps+xml"/>
</Types>
</file>

<file path=_rels/.rels><?xml version="1.0" encoding="UTF-8"?><Relationships xmlns="http://schemas.openxmlformats.org/package/2006/relationships"><Relationship Id="rId2" Type="http://schemas.openxmlformats.org/package/2006/relationships/metadata/thumbnail" Target="docProps/thumbnail.jpeg" /><Relationship Id="rId3" Type="http://schemas.openxmlformats.org/package/2006/relationships/metadata/core-properties" Target="docProps/core.xml" /><Relationship Id="rId4" Type="http://schemas.openxmlformats.org/officeDocument/2006/relationships/extended-properties" Target="docProps/app.xml" /><Relationship Id="rId5" Type="http://schemas.openxmlformats.org/officeDocument/2006/relationships/custom-properties" Target="docProps/custom.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2"/>
    <p:sldMasterId id="2147483672" r:id="rId3"/>
    <p:sldMasterId id="2147483696" r:id="rId4"/>
    <p:sldMasterId id="2147483709" r:id="rId5"/>
    <p:sldMasterId id="2147483735" r:id="rId6"/>
  </p:sldMasterIdLst>
  <p:notesMasterIdLst>
    <p:notesMasterId r:id="rId7"/>
  </p:notesMasterIdLst>
  <p:handoutMasterIdLst>
    <p:handoutMasterId r:id="rId8"/>
  </p:handoutMasterIdLst>
  <p:sldIdLst>
    <p:sldId id="298" r:id="rId9"/>
    <p:sldId id="294" r:id="rId10"/>
    <p:sldId id="291" r:id="rId11"/>
    <p:sldId id="292" r:id="rId12"/>
    <p:sldId id="293" r:id="rId13"/>
    <p:sldId id="297" r:id="rId14"/>
    <p:sldId id="296" r:id="rId15"/>
    <p:sldId id="270" r:id="rId16"/>
    <p:sldId id="271" r:id="rId17"/>
    <p:sldId id="272" r:id="rId18"/>
    <p:sldId id="273" r:id="rId19"/>
    <p:sldId id="274" r:id="rId20"/>
    <p:sldId id="275" r:id="rId21"/>
    <p:sldId id="276" r:id="rId22"/>
    <p:sldId id="277" r:id="rId23"/>
    <p:sldId id="278" r:id="rId24"/>
    <p:sldId id="279" r:id="rId25"/>
    <p:sldId id="280" r:id="rId26"/>
    <p:sldId id="295" r:id="rId27"/>
    <p:sldId id="281" r:id="rId28"/>
    <p:sldId id="268" r:id="rId29"/>
    <p:sldId id="269" r:id="rId30"/>
    <p:sldId id="282" r:id="rId31"/>
    <p:sldId id="284" r:id="rId32"/>
    <p:sldId id="299" r:id="rId33"/>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800"/>
    <p:restoredTop sz="61384" autoAdjust="0"/>
  </p:normalViewPr>
  <p:slideViewPr>
    <p:cSldViewPr>
      <p:cViewPr varScale="1">
        <p:scale>
          <a:sx n="50" d="100"/>
          <a:sy n="50" d="100"/>
        </p:scale>
        <p:origin x="-1848" y="-84"/>
      </p:cViewPr>
      <p:guideLst>
        <p:guide orient="horz" pos="1620"/>
        <p:guide pos="2880"/>
      </p:guideLst>
    </p:cSldViewPr>
  </p:slideViewPr>
  <p:notesTextViewPr>
    <p:cViewPr>
      <p:scale>
        <a:sx n="1" d="1"/>
        <a:sy n="1" d="1"/>
      </p:scale>
      <p:origin x="0" y="0"/>
    </p:cViewPr>
  </p:notesTextViewPr>
  <p:sorterViewPr>
    <p:cViewPr varScale="1">
      <p:scale>
        <a:sx n="100" d="100"/>
        <a:sy n="100" d="100"/>
      </p:scale>
      <p:origin x="0" y="0"/>
    </p:cViewPr>
  </p:sorterViewPr>
  <p:notesViewPr>
    <p:cSldViewPr>
      <p:cViewPr varScale="1">
        <p:scale>
          <a:sx n="63" d="100"/>
          <a:sy n="63" d="100"/>
        </p:scale>
        <p:origin x="-2688" y="-96"/>
      </p:cViewPr>
      <p:guideLst>
        <p:guide orient="horz" pos="2880"/>
        <p:guide pos="2160"/>
      </p:guideLst>
    </p:cSldViewPr>
  </p:notesViewPr>
  <p:gridSpacing cx="36004" cy="36004"/>
</p:viewPr>
</file>

<file path=ppt/_rels/presentation.xml.rels><?xml version="1.0" encoding="UTF-8"?><Relationships xmlns="http://schemas.openxmlformats.org/package/2006/relationships"><Relationship Id="rId1" Type="http://schemas.openxmlformats.org/officeDocument/2006/relationships/theme" Target="theme/theme1.xml" /><Relationship Id="rId2" Type="http://schemas.openxmlformats.org/officeDocument/2006/relationships/slideMaster" Target="slideMasters/slideMaster1.xml" /><Relationship Id="rId3" Type="http://schemas.openxmlformats.org/officeDocument/2006/relationships/slideMaster" Target="slideMasters/slideMaster2.xml" /><Relationship Id="rId4" Type="http://schemas.openxmlformats.org/officeDocument/2006/relationships/slideMaster" Target="slideMasters/slideMaster3.xml" /><Relationship Id="rId5" Type="http://schemas.openxmlformats.org/officeDocument/2006/relationships/slideMaster" Target="slideMasters/slideMaster4.xml" /><Relationship Id="rId6" Type="http://schemas.openxmlformats.org/officeDocument/2006/relationships/slideMaster" Target="slideMasters/slideMaster5.xml" /><Relationship Id="rId7" Type="http://schemas.openxmlformats.org/officeDocument/2006/relationships/notesMaster" Target="notesMasters/notesMaster1.xml" /><Relationship Id="rId8" Type="http://schemas.openxmlformats.org/officeDocument/2006/relationships/handoutMaster" Target="handoutMasters/handoutMaster1.xml" /><Relationship Id="rId9" Type="http://schemas.openxmlformats.org/officeDocument/2006/relationships/slide" Target="slides/slide1.xml" /><Relationship Id="rId10" Type="http://schemas.openxmlformats.org/officeDocument/2006/relationships/slide" Target="slides/slide2.xml" /><Relationship Id="rId11" Type="http://schemas.openxmlformats.org/officeDocument/2006/relationships/slide" Target="slides/slide3.xml" /><Relationship Id="rId12" Type="http://schemas.openxmlformats.org/officeDocument/2006/relationships/slide" Target="slides/slide4.xml" /><Relationship Id="rId13" Type="http://schemas.openxmlformats.org/officeDocument/2006/relationships/slide" Target="slides/slide5.xml" /><Relationship Id="rId14" Type="http://schemas.openxmlformats.org/officeDocument/2006/relationships/slide" Target="slides/slide6.xml" /><Relationship Id="rId15" Type="http://schemas.openxmlformats.org/officeDocument/2006/relationships/slide" Target="slides/slide7.xml" /><Relationship Id="rId16" Type="http://schemas.openxmlformats.org/officeDocument/2006/relationships/slide" Target="slides/slide8.xml" /><Relationship Id="rId17" Type="http://schemas.openxmlformats.org/officeDocument/2006/relationships/slide" Target="slides/slide9.xml" /><Relationship Id="rId18" Type="http://schemas.openxmlformats.org/officeDocument/2006/relationships/slide" Target="slides/slide10.xml" /><Relationship Id="rId19" Type="http://schemas.openxmlformats.org/officeDocument/2006/relationships/slide" Target="slides/slide11.xml" /><Relationship Id="rId20" Type="http://schemas.openxmlformats.org/officeDocument/2006/relationships/slide" Target="slides/slide12.xml" /><Relationship Id="rId21" Type="http://schemas.openxmlformats.org/officeDocument/2006/relationships/slide" Target="slides/slide13.xml" /><Relationship Id="rId22" Type="http://schemas.openxmlformats.org/officeDocument/2006/relationships/slide" Target="slides/slide14.xml" /><Relationship Id="rId23" Type="http://schemas.openxmlformats.org/officeDocument/2006/relationships/slide" Target="slides/slide15.xml" /><Relationship Id="rId24" Type="http://schemas.openxmlformats.org/officeDocument/2006/relationships/slide" Target="slides/slide16.xml" /><Relationship Id="rId25" Type="http://schemas.openxmlformats.org/officeDocument/2006/relationships/slide" Target="slides/slide17.xml" /><Relationship Id="rId26" Type="http://schemas.openxmlformats.org/officeDocument/2006/relationships/slide" Target="slides/slide18.xml" /><Relationship Id="rId27" Type="http://schemas.openxmlformats.org/officeDocument/2006/relationships/slide" Target="slides/slide19.xml" /><Relationship Id="rId28" Type="http://schemas.openxmlformats.org/officeDocument/2006/relationships/slide" Target="slides/slide20.xml" /><Relationship Id="rId29" Type="http://schemas.openxmlformats.org/officeDocument/2006/relationships/slide" Target="slides/slide21.xml" /><Relationship Id="rId30" Type="http://schemas.openxmlformats.org/officeDocument/2006/relationships/slide" Target="slides/slide22.xml" /><Relationship Id="rId31" Type="http://schemas.openxmlformats.org/officeDocument/2006/relationships/slide" Target="slides/slide23.xml" /><Relationship Id="rId32" Type="http://schemas.openxmlformats.org/officeDocument/2006/relationships/slide" Target="slides/slide24.xml" /><Relationship Id="rId33" Type="http://schemas.openxmlformats.org/officeDocument/2006/relationships/slide" Target="slides/slide25.xml" /><Relationship Id="rId34" Type="http://schemas.openxmlformats.org/officeDocument/2006/relationships/presProps" Target="presProps.xml" /><Relationship Id="rId35" Type="http://schemas.openxmlformats.org/officeDocument/2006/relationships/viewProps" Target="viewProps.xml" /><Relationship Id="rId36" Type="http://schemas.openxmlformats.org/officeDocument/2006/relationships/tableStyles" Target="tableStyles.xml" /></Relationships>
</file>

<file path=ppt/handoutMasters/_rels/handoutMaster1.xml.rels><?xml version="1.0" encoding="UTF-8"?><Relationships xmlns="http://schemas.openxmlformats.org/package/2006/relationships"><Relationship Id="rId1" Type="http://schemas.openxmlformats.org/officeDocument/2006/relationships/theme" Target="../theme/theme7.xml"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a:xfrm>
          <a:off x="0" y="0"/>
          <a:ext cx="0" cy="0"/>
          <a:chOff x="0" y="0"/>
          <a:chExt cx="0" cy="0"/>
        </a:xfrm>
      </p:grpSpPr>
      <p:sp>
        <p:nvSpPr>
          <p:cNvPr id="1471"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1472" name="日付プレースホルダー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106495F-6063-4993-A734-166D669CB266}" type="datetimeFigureOut">
              <a:rPr kumimoji="1" lang="ja-JP" altLang="en-US" smtClean="0"/>
              <a:t>2020/3/24</a:t>
            </a:fld>
            <a:endParaRPr kumimoji="1" lang="ja-JP" altLang="en-US"/>
          </a:p>
        </p:txBody>
      </p:sp>
      <p:sp>
        <p:nvSpPr>
          <p:cNvPr id="1473" name="フッター プレースホルダー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1474" name="スライド番号プレースホルダー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29EFFF0-29BD-4FE4-AA32-41D1110306B2}"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Relationships xmlns="http://schemas.openxmlformats.org/package/2006/relationships"><Relationship Id="rId1" Type="http://schemas.openxmlformats.org/officeDocument/2006/relationships/theme" Target="../theme/theme6.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a:xfrm>
          <a:off x="0" y="0"/>
          <a:ext cx="0" cy="0"/>
          <a:chOff x="0" y="0"/>
          <a:chExt cx="0" cy="0"/>
        </a:xfrm>
      </p:grpSpPr>
      <p:sp>
        <p:nvSpPr>
          <p:cNvPr id="1464"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1465"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D06EA9-14B5-4F31-95CC-6AD91D20700D}" type="datetimeFigureOut">
              <a:rPr kumimoji="1" lang="ja-JP" altLang="en-US" smtClean="0"/>
              <a:t>2020/3/24</a:t>
            </a:fld>
            <a:endParaRPr kumimoji="1" lang="ja-JP" altLang="en-US"/>
          </a:p>
        </p:txBody>
      </p:sp>
      <p:sp>
        <p:nvSpPr>
          <p:cNvPr id="1466"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1467"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1468"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1469"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807EA6-0398-4990-8029-A74DB7412258}"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xml version="1.0" encoding="UTF-8"?><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xml version="1.0" encoding="UTF-8"?><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xml version="1.0" encoding="UTF-8"?><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xml version="1.0" encoding="UTF-8"?><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4.xml.rels><?xml version="1.0" encoding="UTF-8"?><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5.xml.rels><?xml version="1.0" encoding="UTF-8"?><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6.xml.rels><?xml version="1.0" encoding="UTF-8"?><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7.xml.rels><?xml version="1.0" encoding="UTF-8"?><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8.xml.rels><?xml version="1.0" encoding="UTF-8"?><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9.xml.rels><?xml version="1.0" encoding="UTF-8"?><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2.xml.rels><?xml version="1.0" encoding="UTF-8"?><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20.xml.rels><?xml version="1.0" encoding="UTF-8"?><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21.xml.rels><?xml version="1.0" encoding="UTF-8"?><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22.xml.rels><?xml version="1.0" encoding="UTF-8"?><Relationships xmlns="http://schemas.openxmlformats.org/package/2006/relationships"><Relationship Id="rId1" Type="http://schemas.openxmlformats.org/officeDocument/2006/relationships/slide" Target="../slides/slide22.xml" /><Relationship Id="rId2" Type="http://schemas.openxmlformats.org/officeDocument/2006/relationships/notesMaster" Target="../notesMasters/notesMaster1.xml" /></Relationships>
</file>

<file path=ppt/notesSlides/_rels/notesSlide23.xml.rels><?xml version="1.0" encoding="UTF-8"?><Relationships xmlns="http://schemas.openxmlformats.org/package/2006/relationships"><Relationship Id="rId1" Type="http://schemas.openxmlformats.org/officeDocument/2006/relationships/slide" Target="../slides/slide23.xml" /><Relationship Id="rId2" Type="http://schemas.openxmlformats.org/officeDocument/2006/relationships/notesMaster" Target="../notesMasters/notesMaster1.xml" /></Relationships>
</file>

<file path=ppt/notesSlides/_rels/notesSlide24.xml.rels><?xml version="1.0" encoding="UTF-8"?><Relationships xmlns="http://schemas.openxmlformats.org/package/2006/relationships"><Relationship Id="rId1" Type="http://schemas.openxmlformats.org/officeDocument/2006/relationships/slide" Target="../slides/slide24.xml" /><Relationship Id="rId2" Type="http://schemas.openxmlformats.org/officeDocument/2006/relationships/notesMaster" Target="../notesMasters/notesMaster1.xml" /></Relationships>
</file>

<file path=ppt/notesSlides/_rels/notesSlide25.xml.rels><?xml version="1.0" encoding="UTF-8"?><Relationships xmlns="http://schemas.openxmlformats.org/package/2006/relationships"><Relationship Id="rId1" Type="http://schemas.openxmlformats.org/officeDocument/2006/relationships/slide" Target="../slides/slide25.xml" /><Relationship Id="rId2" Type="http://schemas.openxmlformats.org/officeDocument/2006/relationships/notesMaster" Target="../notesMasters/notesMaster1.xml" /></Relationships>
</file>

<file path=ppt/notesSlides/_rels/notesSlide3.xml.rels><?xml version="1.0" encoding="UTF-8"?><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xml version="1.0" encoding="UTF-8"?><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xml version="1.0" encoding="UTF-8"?><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xml version="1.0" encoding="UTF-8"?><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xml version="1.0" encoding="UTF-8"?><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xml version="1.0" encoding="UTF-8"?><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xml version="1.0" encoding="UTF-8"?><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482" name="スライド イメージ プレースホルダ 1"/>
          <p:cNvSpPr>
            <a:spLocks noGrp="1" noRot="1" noChangeAspect="1"/>
          </p:cNvSpPr>
          <p:nvPr>
            <p:ph type="sldImg"/>
          </p:nvPr>
        </p:nvSpPr>
        <p:spPr>
          <a:xfrm>
            <a:off x="917575" y="744538"/>
            <a:ext cx="4972050" cy="3729037"/>
          </a:xfrm>
        </p:spPr>
      </p:sp>
      <p:sp>
        <p:nvSpPr>
          <p:cNvPr id="1483" name="ノート プレースホルダ 2"/>
          <p:cNvSpPr>
            <a:spLocks noGrp="1"/>
          </p:cNvSpPr>
          <p:nvPr>
            <p:ph type="body" idx="1"/>
          </p:nvPr>
        </p:nvSpPr>
        <p:spPr>
          <a:xfrm>
            <a:off x="492732" y="4723066"/>
            <a:ext cx="5967278" cy="2237104"/>
          </a:xfrm>
        </p:spPr>
        <p:txBody>
          <a:bodyPr>
            <a:normAutofit/>
          </a:bodyPr>
          <a:lstStyle/>
          <a:p>
            <a:pPr defTabSz="914331">
              <a:defRPr/>
            </a:pPr>
            <a:r>
              <a:rPr lang="ja-JP" altLang="en-US" sz="1200" dirty="0" smtClean="0">
                <a:latin typeface="ＭＳ Ｐゴシック"/>
                <a:ea typeface="ＭＳ Ｐゴシック"/>
              </a:rPr>
              <a:t>教職員用研修プログラム</a:t>
            </a:r>
            <a:br>
              <a:rPr lang="en-US" altLang="ja-JP" sz="1200" dirty="0" smtClean="0">
                <a:latin typeface="ＭＳ Ｐゴシック"/>
                <a:ea typeface="ＭＳ Ｐゴシック"/>
              </a:rPr>
            </a:br>
            <a:br>
              <a:rPr lang="en-US" altLang="ja-JP" sz="1200" dirty="0" smtClean="0">
                <a:latin typeface="ＭＳ Ｐゴシック"/>
                <a:ea typeface="ＭＳ Ｐゴシック"/>
              </a:rPr>
            </a:br>
            <a:r>
              <a:rPr lang="ja-JP" altLang="en-US" sz="1200" dirty="0" smtClean="0">
                <a:latin typeface="ＭＳ Ｐゴシック"/>
                <a:ea typeface="ＭＳ Ｐゴシック"/>
              </a:rPr>
              <a:t>（３）いじめへの組織的な対応の在り方　についてです。</a:t>
            </a:r>
            <a:endParaRPr lang="ja-JP" altLang="en-US" sz="1200" dirty="0">
              <a:latin typeface="ＭＳ Ｐゴシック"/>
              <a:ea typeface="ＭＳ Ｐゴシック"/>
            </a:endParaRPr>
          </a:p>
          <a:p>
            <a:pPr defTabSz="914331">
              <a:defRPr/>
            </a:pPr>
            <a:endParaRPr lang="en-US" altLang="ja-JP" sz="1200" dirty="0" smtClean="0">
              <a:latin typeface="ＭＳ Ｐゴシック"/>
              <a:ea typeface="ＭＳ Ｐゴシック"/>
            </a:endParaRPr>
          </a:p>
          <a:p>
            <a:pPr defTabSz="914331">
              <a:defRPr/>
            </a:pPr>
            <a:endParaRPr lang="ja-JP" altLang="en-US" sz="1200" dirty="0">
              <a:latin typeface="ＭＳ Ｐゴシック"/>
              <a:ea typeface="ＭＳ Ｐゴシック"/>
            </a:endParaRPr>
          </a:p>
        </p:txBody>
      </p:sp>
      <p:sp>
        <p:nvSpPr>
          <p:cNvPr id="1484" name="スライド番号プレースホルダ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15D5A8C-B34C-4782-92A2-3C5734CA1D9E}" type="slidenum">
              <a:rPr kumimoji="1" lang="ja-JP" altLang="en-US" sz="1200" b="0" i="0" u="none" strike="noStrike" kern="1200" cap="none" spc="0" normalizeH="0" baseline="0" noProof="0" smtClean="0">
                <a:ln>
                  <a:noFill/>
                </a:ln>
                <a:solidFill>
                  <a:prstClr val="black"/>
                </a:solidFill>
                <a:effectLst/>
                <a:uLnTx/>
                <a:uFillTx/>
                <a:latin typeface="Arial"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1" lang="ja-JP" altLang="en-US" sz="1200" b="0" i="0" u="none" strike="noStrike" kern="1200" cap="none" spc="0" normalizeH="0" baseline="0" noProof="0" dirty="0">
              <a:ln>
                <a:noFill/>
              </a:ln>
              <a:solidFill>
                <a:prstClr val="black"/>
              </a:solidFill>
              <a:effectLst/>
              <a:uLnTx/>
              <a:uFillTx/>
              <a:latin typeface="Arial" charset="0"/>
              <a:ea typeface="ＭＳ Ｐゴシック" pitchFamily="50" charset="-128"/>
              <a:cs typeface="+mn-cs"/>
            </a:endParaRPr>
          </a:p>
        </p:txBody>
      </p:sp>
    </p:spTree>
    <p:extLst>
      <p:ext uri="{BB962C8B-B14F-4D97-AF65-F5344CB8AC3E}">
        <p14:creationId xmlns:p14="http://schemas.microsoft.com/office/powerpoint/2010/main" val="22923418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585" name="スライド イメージ プレースホルダ 1"/>
          <p:cNvSpPr>
            <a:spLocks noGrp="1" noRot="1" noChangeAspect="1" noTextEdit="1"/>
          </p:cNvSpPr>
          <p:nvPr>
            <p:ph type="sldImg"/>
          </p:nvPr>
        </p:nvSpPr>
        <p:spPr>
          <a:noFill/>
          <a:ln>
            <a:solidFill>
              <a:srgbClr val="000000"/>
            </a:solidFill>
            <a:miter lim="800000"/>
            <a:headEnd/>
            <a:tailEnd/>
          </a:ln>
        </p:spPr>
      </p:sp>
      <p:sp>
        <p:nvSpPr>
          <p:cNvPr id="1586" name="ノート プレースホルダ 2"/>
          <p:cNvSpPr>
            <a:spLocks noGrp="1"/>
          </p:cNvSpPr>
          <p:nvPr>
            <p:ph type="body" idx="1"/>
          </p:nvPr>
        </p:nvSpPr>
        <p:spPr>
          <a:noFill/>
        </p:spPr>
        <p:txBody>
          <a:bodyPr wrap="square" numCol="1" anchor="t" anchorCtr="0" compatLnSpc="1">
            <a:prstTxWarp prst="textNoShape">
              <a:avLst/>
            </a:prstTxWarp>
          </a:bodyPr>
          <a:lstStyle/>
          <a:p>
            <a:pPr algn="l"/>
            <a:r>
              <a:rPr lang="ja-JP" altLang="en-US">
                <a:latin typeface="ＭＳ Ｐゴシック"/>
                <a:ea typeface="ＭＳ Ｐゴシック"/>
              </a:rPr>
              <a:t>○いじめた子どもの保護者に対して </a:t>
            </a:r>
            <a:endParaRPr>
              <a:latin typeface="ＭＳ Ｐゴシック"/>
              <a:ea typeface="ＭＳ Ｐゴシック"/>
            </a:endParaRPr>
          </a:p>
          <a:p>
            <a:r>
              <a:rPr lang="ja-JP" altLang="en-US">
                <a:latin typeface="ＭＳ Ｐゴシック"/>
                <a:ea typeface="ＭＳ Ｐゴシック"/>
              </a:rPr>
              <a:t> </a:t>
            </a:r>
            <a:endParaRPr>
              <a:latin typeface="ＭＳ Ｐゴシック"/>
              <a:ea typeface="ＭＳ Ｐゴシック"/>
            </a:endParaRPr>
          </a:p>
          <a:p>
            <a:r>
              <a:rPr lang="ja-JP" altLang="en-US">
                <a:latin typeface="ＭＳ Ｐゴシック"/>
                <a:ea typeface="ＭＳ Ｐゴシック"/>
              </a:rPr>
              <a:t>（読む） </a:t>
            </a:r>
            <a:endParaRPr>
              <a:latin typeface="ＭＳ Ｐゴシック"/>
              <a:ea typeface="ＭＳ Ｐゴシック"/>
            </a:endParaRPr>
          </a:p>
          <a:p>
            <a:r>
              <a:rPr lang="ja-JP" altLang="en-US">
                <a:latin typeface="ＭＳ Ｐゴシック"/>
                <a:ea typeface="ＭＳ Ｐゴシック"/>
              </a:rPr>
              <a:t> </a:t>
            </a:r>
            <a:endParaRPr>
              <a:latin typeface="ＭＳ Ｐゴシック"/>
              <a:ea typeface="ＭＳ Ｐゴシック"/>
            </a:endParaRPr>
          </a:p>
          <a:p>
            <a:r>
              <a:rPr lang="ja-JP" altLang="en-US">
                <a:latin typeface="ＭＳ Ｐゴシック"/>
                <a:ea typeface="ＭＳ Ｐゴシック"/>
              </a:rPr>
              <a:t>・いじめた子どもの保護者からすれば、自分の子どもがいじめたいうことはあまり聞きたくないものです。スムーズな解決のためにも普段からのつながりをもつことが大切です。 </a:t>
            </a:r>
            <a:endParaRPr>
              <a:latin typeface="ＭＳ Ｐゴシック"/>
              <a:ea typeface="ＭＳ Ｐゴシック"/>
            </a:endParaRPr>
          </a:p>
          <a:p>
            <a:pPr eaLnBrk="1" hangingPunct="1">
              <a:spcBef>
                <a:spcPct val="0"/>
              </a:spcBef>
            </a:pPr>
            <a:endParaRPr>
              <a:latin typeface="ＭＳ Ｐゴシック"/>
              <a:ea typeface="ＭＳ Ｐゴシック"/>
            </a:endParaRPr>
          </a:p>
          <a:p>
            <a:pPr eaLnBrk="1" hangingPunct="1">
              <a:spcBef>
                <a:spcPct val="0"/>
              </a:spcBef>
            </a:pPr>
            <a:endParaRPr lang="ja-JP" altLang="en-US" sz="1400" dirty="0">
              <a:latin typeface="ＭＳ Ｐゴシック"/>
              <a:ea typeface="ＭＳ Ｐゴシック"/>
            </a:endParaRPr>
          </a:p>
        </p:txBody>
      </p:sp>
      <p:sp>
        <p:nvSpPr>
          <p:cNvPr id="1587" name="スライド番号プレースホルダ 3"/>
          <p:cNvSpPr>
            <a:spLocks noGrp="1"/>
          </p:cNvSpPr>
          <p:nvPr>
            <p:ph type="sldNum" sz="quarter" idx="5"/>
          </p:nvPr>
        </p:nvSpPr>
        <p:spPr>
          <a:ln>
            <a:miter lim="800000"/>
            <a:headEnd/>
            <a:tailEnd/>
          </a:ln>
        </p:spPr>
        <p:txBody>
          <a:bodyPr wrap="square" numCol="1" anchorCtr="0" compatLnSpc="1">
            <a:prstTxWarp prst="textNoShape">
              <a:avLst/>
            </a:prstTxWarp>
          </a:bodyPr>
          <a:lstStyle/>
          <a:p>
            <a:pPr fontAlgn="base">
              <a:spcBef>
                <a:spcPct val="0"/>
              </a:spcBef>
              <a:spcAft>
                <a:spcPct val="0"/>
              </a:spcAft>
              <a:defRPr/>
            </a:pPr>
            <a:fld id="{B682FA71-E9AC-4F00-8C34-3B84C376DB13}" type="slidenum">
              <a:rPr lang="ja-JP" altLang="en-US"/>
              <a:pPr fontAlgn="base">
                <a:spcBef>
                  <a:spcPct val="0"/>
                </a:spcBef>
                <a:spcAft>
                  <a:spcPct val="0"/>
                </a:spcAft>
                <a:defRPr/>
              </a:pPr>
              <a:t>10</a:t>
            </a:fld>
            <a:endParaRPr lang="en-US" altLang="ja-JP"/>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594" name="スライド イメージ プレースホルダ 1"/>
          <p:cNvSpPr>
            <a:spLocks noGrp="1" noRot="1" noChangeAspect="1" noTextEdit="1"/>
          </p:cNvSpPr>
          <p:nvPr>
            <p:ph type="sldImg"/>
          </p:nvPr>
        </p:nvSpPr>
        <p:spPr>
          <a:noFill/>
          <a:ln>
            <a:solidFill>
              <a:srgbClr val="000000"/>
            </a:solidFill>
            <a:miter lim="800000"/>
            <a:headEnd/>
            <a:tailEnd/>
          </a:ln>
        </p:spPr>
      </p:sp>
      <p:sp>
        <p:nvSpPr>
          <p:cNvPr id="1595" name="ノート プレースホルダ 2"/>
          <p:cNvSpPr>
            <a:spLocks noGrp="1"/>
          </p:cNvSpPr>
          <p:nvPr>
            <p:ph type="body" idx="1"/>
          </p:nvPr>
        </p:nvSpPr>
        <p:spPr>
          <a:xfrm>
            <a:off x="685800" y="4342950"/>
            <a:ext cx="5486400" cy="4339899"/>
          </a:xfrm>
        </p:spPr>
        <p:txBody>
          <a:bodyPr wrap="square" numCol="1" anchor="t" anchorCtr="0" compatLnSpc="1">
            <a:prstTxWarp prst="textNoShape">
              <a:avLst/>
            </a:prstTxWarp>
            <a:normAutofit/>
          </a:bodyPr>
          <a:lstStyle/>
          <a:p>
            <a:pPr eaLnBrk="1" hangingPunct="1">
              <a:spcBef>
                <a:spcPct val="0"/>
              </a:spcBef>
              <a:defRPr/>
            </a:pPr>
            <a:r>
              <a:rPr lang="ja-JP" altLang="en-US" sz="1200" dirty="0" smtClean="0">
                <a:latin typeface="ＭＳ Ｐゴシック"/>
                <a:ea typeface="ＭＳ Ｐゴシック"/>
              </a:rPr>
              <a:t>＊</a:t>
            </a:r>
            <a:r>
              <a:rPr lang="ja-JP" altLang="en-US" sz="1200" dirty="0">
                <a:latin typeface="ＭＳ Ｐゴシック"/>
                <a:ea typeface="ＭＳ Ｐゴシック"/>
              </a:rPr>
              <a:t>前を読みながら説明する</a:t>
            </a:r>
            <a:endParaRPr sz="1200" dirty="0">
              <a:latin typeface="ＭＳ Ｐゴシック"/>
              <a:ea typeface="ＭＳ Ｐゴシック"/>
            </a:endParaRPr>
          </a:p>
          <a:p>
            <a:pPr eaLnBrk="1" hangingPunct="1">
              <a:spcBef>
                <a:spcPct val="0"/>
              </a:spcBef>
              <a:defRPr/>
            </a:pPr>
            <a:endParaRPr lang="ja-JP" altLang="en-US" sz="1200" dirty="0">
              <a:latin typeface="ＭＳ Ｐゴシック"/>
              <a:ea typeface="ＭＳ Ｐゴシック"/>
            </a:endParaRPr>
          </a:p>
          <a:p>
            <a:pPr eaLnBrk="1" hangingPunct="1">
              <a:spcBef>
                <a:spcPct val="0"/>
              </a:spcBef>
              <a:defRPr/>
            </a:pPr>
            <a:r>
              <a:rPr lang="ja-JP" altLang="en-US" sz="1200" dirty="0">
                <a:latin typeface="ＭＳ Ｐゴシック"/>
                <a:ea typeface="ＭＳ Ｐゴシック"/>
              </a:rPr>
              <a:t>　「これは、いじめですよね。」といじめという言葉にこだわり、学校がいじめと認識しないことへの不信感を表わす保護者とのトラブルが多く、解決まで長期化、複雑化した事例がありました。</a:t>
            </a:r>
            <a:endParaRPr lang="en-US" altLang="ja-JP" sz="1200" dirty="0">
              <a:latin typeface="ＭＳ Ｐゴシック"/>
              <a:ea typeface="ＭＳ Ｐゴシック"/>
            </a:endParaRPr>
          </a:p>
          <a:p>
            <a:pPr eaLnBrk="1" hangingPunct="1">
              <a:spcBef>
                <a:spcPct val="0"/>
              </a:spcBef>
              <a:defRPr/>
            </a:pPr>
            <a:r>
              <a:rPr lang="ja-JP" altLang="en-US" sz="1200" dirty="0">
                <a:latin typeface="ＭＳ Ｐゴシック"/>
                <a:ea typeface="ＭＳ Ｐゴシック"/>
              </a:rPr>
              <a:t>　</a:t>
            </a:r>
            <a:r>
              <a:rPr lang="ja-JP" altLang="en-US" sz="1200" dirty="0" smtClean="0">
                <a:latin typeface="ＭＳ Ｐゴシック"/>
                <a:ea typeface="ＭＳ Ｐゴシック"/>
              </a:rPr>
              <a:t>保護者や子どもは、学校にいじめ</a:t>
            </a:r>
            <a:r>
              <a:rPr lang="ja-JP" altLang="en-US" sz="1200" dirty="0">
                <a:latin typeface="ＭＳ Ｐゴシック"/>
                <a:ea typeface="ＭＳ Ｐゴシック"/>
              </a:rPr>
              <a:t>を</a:t>
            </a:r>
            <a:r>
              <a:rPr lang="ja-JP" altLang="en-US" sz="1200" dirty="0" smtClean="0">
                <a:latin typeface="ＭＳ Ｐゴシック"/>
                <a:ea typeface="ＭＳ Ｐゴシック"/>
              </a:rPr>
              <a:t>訴え、１日</a:t>
            </a:r>
            <a:r>
              <a:rPr lang="ja-JP" altLang="en-US" sz="1200" dirty="0">
                <a:latin typeface="ＭＳ Ｐゴシック"/>
                <a:ea typeface="ＭＳ Ｐゴシック"/>
              </a:rPr>
              <a:t>も早く解決</a:t>
            </a:r>
            <a:r>
              <a:rPr lang="ja-JP" altLang="en-US" sz="1200" dirty="0" smtClean="0">
                <a:latin typeface="ＭＳ Ｐゴシック"/>
                <a:ea typeface="ＭＳ Ｐゴシック"/>
              </a:rPr>
              <a:t>したいのに、どう</a:t>
            </a:r>
            <a:r>
              <a:rPr lang="ja-JP" altLang="en-US" sz="1200" dirty="0">
                <a:latin typeface="ＭＳ Ｐゴシック"/>
                <a:ea typeface="ＭＳ Ｐゴシック"/>
              </a:rPr>
              <a:t>したらよいのかわからない不安な</a:t>
            </a:r>
            <a:r>
              <a:rPr lang="ja-JP" altLang="en-US" sz="1200" dirty="0" smtClean="0">
                <a:latin typeface="ＭＳ Ｐゴシック"/>
                <a:ea typeface="ＭＳ Ｐゴシック"/>
              </a:rPr>
              <a:t>気持ちを学校に受け止めて</a:t>
            </a:r>
            <a:r>
              <a:rPr lang="ja-JP" altLang="en-US" sz="1200" dirty="0">
                <a:latin typeface="ＭＳ Ｐゴシック"/>
                <a:ea typeface="ＭＳ Ｐゴシック"/>
              </a:rPr>
              <a:t>もらえなかったり、相手の子どもは、いじめたつもりはないと言っているとか、本人や家庭にも課題が</a:t>
            </a:r>
            <a:r>
              <a:rPr lang="ja-JP" altLang="en-US" sz="1200" dirty="0" smtClean="0">
                <a:latin typeface="ＭＳ Ｐゴシック"/>
                <a:ea typeface="ＭＳ Ｐゴシック"/>
              </a:rPr>
              <a:t>あるなどと</a:t>
            </a:r>
            <a:r>
              <a:rPr lang="ja-JP" altLang="en-US" sz="1200" dirty="0">
                <a:latin typeface="ＭＳ Ｐゴシック"/>
                <a:ea typeface="ＭＳ Ｐゴシック"/>
              </a:rPr>
              <a:t>言われたりして、問題解決に向けた対応を得られなかった時に</a:t>
            </a:r>
            <a:r>
              <a:rPr lang="ja-JP" altLang="en-US" sz="1200" dirty="0" smtClean="0">
                <a:latin typeface="ＭＳ Ｐゴシック"/>
                <a:ea typeface="ＭＳ Ｐゴシック"/>
              </a:rPr>
              <a:t>、学校</a:t>
            </a:r>
            <a:r>
              <a:rPr lang="ja-JP" altLang="en-US" sz="1200" dirty="0">
                <a:latin typeface="ＭＳ Ｐゴシック"/>
                <a:ea typeface="ＭＳ Ｐゴシック"/>
              </a:rPr>
              <a:t>や教師に対し不信や不満を持つようになります。</a:t>
            </a:r>
            <a:endParaRPr lang="en-US" altLang="ja-JP" sz="1200" dirty="0">
              <a:latin typeface="ＭＳ Ｐゴシック"/>
              <a:ea typeface="ＭＳ Ｐゴシック"/>
            </a:endParaRPr>
          </a:p>
          <a:p>
            <a:pPr eaLnBrk="1" hangingPunct="1">
              <a:spcBef>
                <a:spcPct val="0"/>
              </a:spcBef>
              <a:defRPr/>
            </a:pPr>
            <a:r>
              <a:rPr lang="ja-JP" altLang="en-US" sz="1200" dirty="0">
                <a:latin typeface="ＭＳ Ｐゴシック"/>
                <a:ea typeface="ＭＳ Ｐゴシック"/>
              </a:rPr>
              <a:t>　いじめかどうかを判断することは、教員側の捉えであり、重要なことではありません。「いじめ」という言葉に学校や保護者がこだわると、いじめかどうかの判断に焦点がスライドしてしまいがちです。</a:t>
            </a:r>
            <a:endParaRPr lang="en-US" altLang="ja-JP" sz="1200" dirty="0">
              <a:latin typeface="ＭＳ Ｐゴシック"/>
              <a:ea typeface="ＭＳ Ｐゴシック"/>
            </a:endParaRPr>
          </a:p>
          <a:p>
            <a:pPr eaLnBrk="1" hangingPunct="1">
              <a:spcBef>
                <a:spcPct val="0"/>
              </a:spcBef>
              <a:defRPr/>
            </a:pPr>
            <a:r>
              <a:rPr lang="ja-JP" altLang="en-US" sz="1200" dirty="0">
                <a:latin typeface="ＭＳ Ｐゴシック"/>
                <a:ea typeface="ＭＳ Ｐゴシック"/>
              </a:rPr>
              <a:t>　そうではなくて、精神的苦痛を与えている行為に対する指導、行為をやめさせる指導をどのように行い、辛い子どもの気持ちや意向を最大限に尊重し、解決策を一緒に考えていくことが大事なことなのです。</a:t>
            </a:r>
            <a:endParaRPr lang="en-US" altLang="ja-JP" sz="1200" dirty="0">
              <a:latin typeface="ＭＳ Ｐゴシック"/>
              <a:ea typeface="ＭＳ Ｐゴシック"/>
            </a:endParaRPr>
          </a:p>
          <a:p>
            <a:pPr eaLnBrk="1" hangingPunct="1">
              <a:spcBef>
                <a:spcPct val="0"/>
              </a:spcBef>
              <a:defRPr/>
            </a:pPr>
            <a:r>
              <a:rPr lang="ja-JP" altLang="en-US" sz="1200" dirty="0">
                <a:latin typeface="ＭＳ Ｐゴシック"/>
                <a:ea typeface="ＭＳ Ｐゴシック"/>
              </a:rPr>
              <a:t>学校にいじめを保護者が訴えられてきたときは、</a:t>
            </a:r>
            <a:r>
              <a:rPr lang="ja-JP" altLang="en-US" sz="1200" u="sng" dirty="0">
                <a:latin typeface="ＭＳ Ｐゴシック"/>
                <a:ea typeface="ＭＳ Ｐゴシック"/>
              </a:rPr>
              <a:t>いじめという言葉を安易に使わないで</a:t>
            </a:r>
            <a:r>
              <a:rPr lang="ja-JP" altLang="en-US" sz="1200" dirty="0">
                <a:latin typeface="ＭＳ Ｐゴシック"/>
                <a:ea typeface="ＭＳ Ｐゴシック"/>
              </a:rPr>
              <a:t>、聞く立場に徹し、思いを十分に受け止めることが大切です。</a:t>
            </a:r>
            <a:endParaRPr lang="en-US" altLang="ja-JP" sz="1200" dirty="0">
              <a:latin typeface="ＭＳ Ｐゴシック"/>
              <a:ea typeface="ＭＳ Ｐゴシック"/>
            </a:endParaRPr>
          </a:p>
          <a:p>
            <a:pPr eaLnBrk="1" hangingPunct="1">
              <a:spcBef>
                <a:spcPct val="0"/>
              </a:spcBef>
              <a:defRPr/>
            </a:pPr>
            <a:r>
              <a:rPr lang="ja-JP" altLang="en-US" sz="1200" dirty="0">
                <a:latin typeface="ＭＳ Ｐゴシック"/>
                <a:ea typeface="ＭＳ Ｐゴシック"/>
              </a:rPr>
              <a:t>　いじめの長期化、複雑化を防ぐのは適切な初期対応により、いじめられた児童生徒とその保護者の心情をしっかりと受け止め、苦しい気持ちを配慮し、意向に添った対応をとることであると考えられます。</a:t>
            </a:r>
            <a:endParaRPr sz="1200" dirty="0">
              <a:latin typeface="ＭＳ Ｐゴシック"/>
              <a:ea typeface="ＭＳ Ｐゴシック"/>
            </a:endParaRPr>
          </a:p>
          <a:p>
            <a:pPr eaLnBrk="1" hangingPunct="1">
              <a:spcBef>
                <a:spcPct val="0"/>
              </a:spcBef>
              <a:defRPr/>
            </a:pPr>
            <a:r>
              <a:rPr lang="ja-JP" altLang="en-US" sz="1200" dirty="0">
                <a:latin typeface="ＭＳ Ｐゴシック"/>
                <a:ea typeface="ＭＳ Ｐゴシック"/>
              </a:rPr>
              <a:t>　</a:t>
            </a:r>
            <a:endParaRPr sz="1200" dirty="0">
              <a:latin typeface="ＭＳ Ｐゴシック"/>
              <a:ea typeface="ＭＳ Ｐゴシック"/>
            </a:endParaRPr>
          </a:p>
          <a:p>
            <a:pPr eaLnBrk="1" hangingPunct="1">
              <a:spcBef>
                <a:spcPct val="0"/>
              </a:spcBef>
              <a:defRPr/>
            </a:pPr>
            <a:endParaRPr lang="ja-JP" altLang="en-US" sz="1200" dirty="0">
              <a:latin typeface="ＭＳ Ｐゴシック"/>
              <a:ea typeface="ＭＳ Ｐゴシック"/>
            </a:endParaRPr>
          </a:p>
        </p:txBody>
      </p:sp>
      <p:sp>
        <p:nvSpPr>
          <p:cNvPr id="1596" name="スライド番号プレースホルダ 3"/>
          <p:cNvSpPr>
            <a:spLocks noGrp="1"/>
          </p:cNvSpPr>
          <p:nvPr>
            <p:ph type="sldNum" sz="quarter" idx="5"/>
          </p:nvPr>
        </p:nvSpPr>
        <p:spPr>
          <a:ln>
            <a:miter lim="800000"/>
            <a:headEnd/>
            <a:tailEnd/>
          </a:ln>
        </p:spPr>
        <p:txBody>
          <a:bodyPr wrap="square" numCol="1" anchorCtr="0" compatLnSpc="1">
            <a:prstTxWarp prst="textNoShape">
              <a:avLst/>
            </a:prstTxWarp>
          </a:bodyPr>
          <a:lstStyle/>
          <a:p>
            <a:pPr fontAlgn="base">
              <a:spcBef>
                <a:spcPct val="0"/>
              </a:spcBef>
              <a:spcAft>
                <a:spcPct val="0"/>
              </a:spcAft>
              <a:defRPr/>
            </a:pPr>
            <a:fld id="{71833CA8-377B-4F1C-993A-7EDDB8EE162D}" type="slidenum">
              <a:rPr lang="ja-JP" altLang="en-US"/>
              <a:pPr fontAlgn="base">
                <a:spcBef>
                  <a:spcPct val="0"/>
                </a:spcBef>
                <a:spcAft>
                  <a:spcPct val="0"/>
                </a:spcAft>
                <a:defRPr/>
              </a:pPr>
              <a:t>11</a:t>
            </a:fld>
            <a:endParaRPr lang="en-US" altLang="ja-JP"/>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603" name="スライド イメージ プレースホルダ 1"/>
          <p:cNvSpPr>
            <a:spLocks noGrp="1" noRot="1" noChangeAspect="1" noTextEdit="1"/>
          </p:cNvSpPr>
          <p:nvPr>
            <p:ph type="sldImg"/>
          </p:nvPr>
        </p:nvSpPr>
        <p:spPr>
          <a:noFill/>
          <a:ln>
            <a:solidFill>
              <a:srgbClr val="000000"/>
            </a:solidFill>
            <a:miter lim="800000"/>
            <a:headEnd/>
            <a:tailEnd/>
          </a:ln>
        </p:spPr>
      </p:sp>
      <p:sp>
        <p:nvSpPr>
          <p:cNvPr id="1604" name="ノート プレースホルダ 2"/>
          <p:cNvSpPr>
            <a:spLocks noGrp="1"/>
          </p:cNvSpPr>
          <p:nvPr>
            <p:ph type="body" idx="1"/>
          </p:nvPr>
        </p:nvSpPr>
        <p:spPr>
          <a:xfrm>
            <a:off x="685800" y="4342950"/>
            <a:ext cx="5486400" cy="4339899"/>
          </a:xfrm>
        </p:spPr>
        <p:txBody>
          <a:bodyPr wrap="square" numCol="1" anchor="t" anchorCtr="0" compatLnSpc="1">
            <a:prstTxWarp prst="textNoShape">
              <a:avLst/>
            </a:prstTxWarp>
            <a:normAutofit lnSpcReduction="10000"/>
          </a:bodyPr>
          <a:lstStyle/>
          <a:p>
            <a:pPr eaLnBrk="1" hangingPunct="1">
              <a:spcBef>
                <a:spcPct val="0"/>
              </a:spcBef>
              <a:defRPr/>
            </a:pPr>
            <a:r>
              <a:rPr lang="ja-JP" altLang="en-US" sz="1297" dirty="0">
                <a:latin typeface="ＭＳ Ｐゴシック"/>
                <a:ea typeface="ＭＳ Ｐゴシック"/>
              </a:rPr>
              <a:t>＊前を読みながら説明する</a:t>
            </a:r>
            <a:endParaRPr sz="1297">
              <a:latin typeface="ＭＳ Ｐゴシック"/>
              <a:ea typeface="ＭＳ Ｐゴシック"/>
            </a:endParaRPr>
          </a:p>
          <a:p>
            <a:pPr eaLnBrk="1" hangingPunct="1">
              <a:spcBef>
                <a:spcPct val="0"/>
              </a:spcBef>
              <a:defRPr/>
            </a:pPr>
            <a:endParaRPr lang="ja-JP" altLang="en-US" sz="1297" dirty="0">
              <a:latin typeface="ＭＳ Ｐゴシック"/>
              <a:ea typeface="ＭＳ Ｐゴシック"/>
            </a:endParaRPr>
          </a:p>
          <a:p>
            <a:pPr eaLnBrk="1" hangingPunct="1">
              <a:spcBef>
                <a:spcPct val="0"/>
              </a:spcBef>
              <a:defRPr/>
            </a:pPr>
            <a:r>
              <a:rPr lang="ja-JP" altLang="en-US" sz="1297" dirty="0">
                <a:latin typeface="ＭＳ Ｐゴシック"/>
                <a:ea typeface="ＭＳ Ｐゴシック"/>
              </a:rPr>
              <a:t>　「これは、いじめですよね。」といじめという言葉にこだわり、学校がいじめと認識しないことへの不信感を表わす保護者とのトラブルが多く、解決まで長期化、複雑化した事例がありました。</a:t>
            </a:r>
            <a:endParaRPr lang="en-US" altLang="ja-JP" sz="1297" dirty="0">
              <a:latin typeface="ＭＳ Ｐゴシック"/>
              <a:ea typeface="ＭＳ Ｐゴシック"/>
            </a:endParaRPr>
          </a:p>
          <a:p>
            <a:pPr eaLnBrk="1" hangingPunct="1">
              <a:spcBef>
                <a:spcPct val="0"/>
              </a:spcBef>
              <a:defRPr/>
            </a:pPr>
            <a:r>
              <a:rPr lang="ja-JP" altLang="en-US" sz="1297" dirty="0">
                <a:latin typeface="ＭＳ Ｐゴシック"/>
                <a:ea typeface="ＭＳ Ｐゴシック"/>
              </a:rPr>
              <a:t>　いじめを訴えた子どもが欠席が</a:t>
            </a:r>
            <a:r>
              <a:rPr lang="ja-JP" altLang="en-US" sz="1297" dirty="0" err="1">
                <a:latin typeface="ＭＳ Ｐゴシック"/>
                <a:ea typeface="ＭＳ Ｐゴシック"/>
              </a:rPr>
              <a:t>ちに</a:t>
            </a:r>
            <a:r>
              <a:rPr lang="ja-JP" altLang="en-US" sz="1297" dirty="0">
                <a:latin typeface="ＭＳ Ｐゴシック"/>
                <a:ea typeface="ＭＳ Ｐゴシック"/>
              </a:rPr>
              <a:t>なり、子ども自身が１日も早く解決したいという半面、どうしたらよいのかわからない不安な気持ちの中、学校に来ているにもかかわらず、そうした不安な気持ちを受け止めてもらえなかったり、相手の子どもは、いじめたつもりはないと言っているとか、本人や家庭にも課題があると言われたりして、問題解決に向けた対応を得られなかった時に、学校や教師に対し不信や不満を持つようになります。</a:t>
            </a:r>
            <a:endParaRPr lang="en-US" altLang="ja-JP" sz="1297" dirty="0">
              <a:latin typeface="ＭＳ Ｐゴシック"/>
              <a:ea typeface="ＭＳ Ｐゴシック"/>
            </a:endParaRPr>
          </a:p>
          <a:p>
            <a:pPr eaLnBrk="1" hangingPunct="1">
              <a:spcBef>
                <a:spcPct val="0"/>
              </a:spcBef>
              <a:defRPr/>
            </a:pPr>
            <a:r>
              <a:rPr lang="ja-JP" altLang="en-US" sz="1297" dirty="0">
                <a:latin typeface="ＭＳ Ｐゴシック"/>
                <a:ea typeface="ＭＳ Ｐゴシック"/>
              </a:rPr>
              <a:t>　いじめかどうかを判断することは、教員側の捉えであり、重要なことではありません。「いじめ」という言葉に学校や保護者がこだわると、いじめかどうかの判断に焦点がスライドしてしまいがちです。</a:t>
            </a:r>
            <a:endParaRPr lang="en-US" altLang="ja-JP" sz="1297" dirty="0">
              <a:latin typeface="ＭＳ Ｐゴシック"/>
              <a:ea typeface="ＭＳ Ｐゴシック"/>
            </a:endParaRPr>
          </a:p>
          <a:p>
            <a:pPr eaLnBrk="1" hangingPunct="1">
              <a:spcBef>
                <a:spcPct val="0"/>
              </a:spcBef>
              <a:defRPr/>
            </a:pPr>
            <a:r>
              <a:rPr lang="ja-JP" altLang="en-US" sz="1297" dirty="0">
                <a:latin typeface="ＭＳ Ｐゴシック"/>
                <a:ea typeface="ＭＳ Ｐゴシック"/>
              </a:rPr>
              <a:t>　そうではなくて、精神的苦痛を与えている行為に対する指導、行為をやめさせる指導をどのように行い、辛い子どもの気持ちや意向を最大限に尊重し、解決策を一緒に考えていくことが大事なことなのです。</a:t>
            </a:r>
            <a:endParaRPr lang="en-US" altLang="ja-JP" sz="1297" dirty="0">
              <a:latin typeface="ＭＳ Ｐゴシック"/>
              <a:ea typeface="ＭＳ Ｐゴシック"/>
            </a:endParaRPr>
          </a:p>
          <a:p>
            <a:pPr eaLnBrk="1" hangingPunct="1">
              <a:spcBef>
                <a:spcPct val="0"/>
              </a:spcBef>
              <a:defRPr/>
            </a:pPr>
            <a:r>
              <a:rPr lang="ja-JP" altLang="en-US" sz="1297" dirty="0">
                <a:latin typeface="ＭＳ Ｐゴシック"/>
                <a:ea typeface="ＭＳ Ｐゴシック"/>
              </a:rPr>
              <a:t>学校にいじめを保護者が訴えられてきたときは、</a:t>
            </a:r>
            <a:r>
              <a:rPr lang="ja-JP" altLang="en-US" sz="1297" u="sng" dirty="0">
                <a:latin typeface="ＭＳ Ｐゴシック"/>
                <a:ea typeface="ＭＳ Ｐゴシック"/>
              </a:rPr>
              <a:t>いじめという言葉を安易に使わないで</a:t>
            </a:r>
            <a:r>
              <a:rPr lang="ja-JP" altLang="en-US" sz="1297" dirty="0">
                <a:latin typeface="ＭＳ Ｐゴシック"/>
                <a:ea typeface="ＭＳ Ｐゴシック"/>
              </a:rPr>
              <a:t>、聞く立場に徹し、思いを十分に受け止めることが大切です。</a:t>
            </a:r>
            <a:endParaRPr lang="en-US" altLang="ja-JP" sz="1297" dirty="0">
              <a:latin typeface="ＭＳ Ｐゴシック"/>
              <a:ea typeface="ＭＳ Ｐゴシック"/>
            </a:endParaRPr>
          </a:p>
          <a:p>
            <a:pPr eaLnBrk="1" hangingPunct="1">
              <a:spcBef>
                <a:spcPct val="0"/>
              </a:spcBef>
              <a:defRPr/>
            </a:pPr>
            <a:r>
              <a:rPr lang="ja-JP" altLang="en-US" sz="1297" dirty="0">
                <a:latin typeface="ＭＳ Ｐゴシック"/>
                <a:ea typeface="ＭＳ Ｐゴシック"/>
              </a:rPr>
              <a:t>　いじめの長期化、複雑化を防ぐのは適切な初期対応により、いじめられた児童生徒とその保護者の心情をしっかりと受け止め、苦しい気持ちを配慮し、意向に添った対応をとることであると考えられます。</a:t>
            </a:r>
            <a:endParaRPr sz="1297">
              <a:latin typeface="ＭＳ Ｐゴシック"/>
              <a:ea typeface="ＭＳ Ｐゴシック"/>
            </a:endParaRPr>
          </a:p>
          <a:p>
            <a:pPr eaLnBrk="1" hangingPunct="1">
              <a:spcBef>
                <a:spcPct val="0"/>
              </a:spcBef>
              <a:defRPr/>
            </a:pPr>
            <a:r>
              <a:rPr lang="ja-JP" altLang="en-US" sz="1297" dirty="0">
                <a:latin typeface="ＭＳ Ｐゴシック"/>
                <a:ea typeface="ＭＳ Ｐゴシック"/>
              </a:rPr>
              <a:t>　</a:t>
            </a:r>
            <a:endParaRPr sz="1297">
              <a:latin typeface="ＭＳ Ｐゴシック"/>
              <a:ea typeface="ＭＳ Ｐゴシック"/>
            </a:endParaRPr>
          </a:p>
          <a:p>
            <a:pPr eaLnBrk="1" hangingPunct="1">
              <a:spcBef>
                <a:spcPct val="0"/>
              </a:spcBef>
              <a:defRPr/>
            </a:pPr>
            <a:endParaRPr lang="ja-JP" altLang="en-US" sz="1297" dirty="0">
              <a:latin typeface="ＭＳ Ｐゴシック"/>
              <a:ea typeface="ＭＳ Ｐゴシック"/>
            </a:endParaRPr>
          </a:p>
        </p:txBody>
      </p:sp>
      <p:sp>
        <p:nvSpPr>
          <p:cNvPr id="1605" name="スライド番号プレースホルダ 3"/>
          <p:cNvSpPr>
            <a:spLocks noGrp="1"/>
          </p:cNvSpPr>
          <p:nvPr>
            <p:ph type="sldNum" sz="quarter" idx="5"/>
          </p:nvPr>
        </p:nvSpPr>
        <p:spPr>
          <a:ln>
            <a:miter lim="800000"/>
            <a:headEnd/>
            <a:tailEnd/>
          </a:ln>
        </p:spPr>
        <p:txBody>
          <a:bodyPr wrap="square" numCol="1" anchorCtr="0" compatLnSpc="1">
            <a:prstTxWarp prst="textNoShape">
              <a:avLst/>
            </a:prstTxWarp>
          </a:bodyPr>
          <a:lstStyle/>
          <a:p>
            <a:pPr fontAlgn="base">
              <a:spcBef>
                <a:spcPct val="0"/>
              </a:spcBef>
              <a:spcAft>
                <a:spcPct val="0"/>
              </a:spcAft>
              <a:defRPr/>
            </a:pPr>
            <a:fld id="{71833CA8-377B-4F1C-993A-7EDDB8EE162D}" type="slidenum">
              <a:rPr lang="ja-JP" altLang="en-US"/>
              <a:pPr fontAlgn="base">
                <a:spcBef>
                  <a:spcPct val="0"/>
                </a:spcBef>
                <a:spcAft>
                  <a:spcPct val="0"/>
                </a:spcAft>
                <a:defRPr/>
              </a:pPr>
              <a:t>12</a:t>
            </a:fld>
            <a:endParaRPr lang="en-US" altLang="ja-JP"/>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612" name="スライド イメージ プレースホルダ 1"/>
          <p:cNvSpPr>
            <a:spLocks noGrp="1" noRot="1" noChangeAspect="1" noTextEdit="1"/>
          </p:cNvSpPr>
          <p:nvPr>
            <p:ph type="sldImg"/>
          </p:nvPr>
        </p:nvSpPr>
        <p:spPr>
          <a:noFill/>
          <a:ln>
            <a:solidFill>
              <a:srgbClr val="000000"/>
            </a:solidFill>
            <a:miter lim="800000"/>
            <a:headEnd/>
            <a:tailEnd/>
          </a:ln>
        </p:spPr>
      </p:sp>
      <p:sp>
        <p:nvSpPr>
          <p:cNvPr id="1613" name="ノート プレースホルダ 2"/>
          <p:cNvSpPr>
            <a:spLocks noGrp="1"/>
          </p:cNvSpPr>
          <p:nvPr>
            <p:ph type="body" idx="1"/>
          </p:nvPr>
        </p:nvSpPr>
        <p:spPr>
          <a:noFill/>
        </p:spPr>
        <p:txBody>
          <a:bodyPr wrap="square" numCol="1" anchor="t" anchorCtr="0" compatLnSpc="1">
            <a:prstTxWarp prst="textNoShape">
              <a:avLst/>
            </a:prstTxWarp>
          </a:bodyPr>
          <a:lstStyle/>
          <a:p>
            <a:pPr algn="l"/>
            <a:r>
              <a:rPr lang="ja-JP" altLang="en-US" dirty="0">
                <a:latin typeface="ＭＳ ゴシック"/>
                <a:ea typeface="ＭＳ ゴシック"/>
              </a:rPr>
              <a:t>○いじめた子どもに</a:t>
            </a:r>
            <a:r>
              <a:rPr lang="ja-JP" altLang="en-US" dirty="0" smtClean="0">
                <a:latin typeface="ＭＳ ゴシック"/>
                <a:ea typeface="ＭＳ ゴシック"/>
              </a:rPr>
              <a:t>対しては</a:t>
            </a:r>
            <a:endParaRPr lang="en-US" altLang="ja-JP" dirty="0" smtClean="0">
              <a:latin typeface="ＭＳ ゴシック"/>
              <a:ea typeface="ＭＳ ゴシック"/>
            </a:endParaRPr>
          </a:p>
          <a:p>
            <a:r>
              <a:rPr lang="ja-JP" altLang="en-US" dirty="0" smtClean="0">
                <a:latin typeface="ＭＳ ゴシック"/>
                <a:ea typeface="ＭＳ ゴシック"/>
              </a:rPr>
              <a:t>・自分の行ったことが相手を傷つけ苦痛を与えてしまったことを素直に認めさせる必要があります。</a:t>
            </a:r>
            <a:endParaRPr lang="en-US" altLang="ja-JP" dirty="0" smtClean="0">
              <a:latin typeface="ＭＳ ゴシック"/>
              <a:ea typeface="ＭＳ ゴシック"/>
            </a:endParaRPr>
          </a:p>
          <a:p>
            <a:r>
              <a:rPr lang="ja-JP" altLang="en-US" dirty="0" smtClean="0">
                <a:latin typeface="ＭＳ ゴシック"/>
                <a:ea typeface="ＭＳ ゴシック"/>
              </a:rPr>
              <a:t>・これが不十分だと、加害者が再び被害者を傷つける行為に向かうか分かりません。とても深刻になります。</a:t>
            </a:r>
            <a:endParaRPr lang="en-US" altLang="ja-JP" dirty="0" smtClean="0">
              <a:latin typeface="ＭＳ ゴシック"/>
              <a:ea typeface="ＭＳ ゴシック"/>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dirty="0" smtClean="0">
                <a:latin typeface="ＭＳ ゴシック"/>
                <a:ea typeface="ＭＳ ゴシック"/>
              </a:rPr>
              <a:t>・丁寧な指導が重要になってきます。 </a:t>
            </a:r>
          </a:p>
          <a:p>
            <a:endParaRPr lang="en-US" altLang="ja-JP" dirty="0" smtClean="0">
              <a:latin typeface="ＭＳ ゴシック"/>
              <a:ea typeface="ＭＳ ゴシック"/>
            </a:endParaRPr>
          </a:p>
          <a:p>
            <a:r>
              <a:rPr lang="ja-JP" altLang="en-US" dirty="0" smtClean="0">
                <a:latin typeface="ＭＳ ゴシック"/>
                <a:ea typeface="ＭＳ ゴシック"/>
              </a:rPr>
              <a:t>・まず、いじめた子どもに「決して許されない」という姿勢を明確に示し、行為を辞めさせることです。</a:t>
            </a:r>
            <a:endParaRPr lang="en-US" altLang="ja-JP" dirty="0" smtClean="0">
              <a:latin typeface="ＭＳ ゴシック"/>
              <a:ea typeface="ＭＳ ゴシック"/>
            </a:endParaRPr>
          </a:p>
          <a:p>
            <a:r>
              <a:rPr lang="ja-JP" altLang="en-US" dirty="0" smtClean="0">
                <a:latin typeface="ＭＳ ゴシック"/>
                <a:ea typeface="ＭＳ ゴシック"/>
              </a:rPr>
              <a:t>・そして、その上で「いじめ」であるかどうかの抽象的な議論より、具体的な事実に即して、その行為が相手にどんな苦痛を与えているかを考えさせる指導を行います。</a:t>
            </a:r>
            <a:endParaRPr lang="en-US" altLang="ja-JP" dirty="0" smtClean="0">
              <a:latin typeface="ＭＳ ゴシック"/>
              <a:ea typeface="ＭＳ ゴシック"/>
            </a:endParaRPr>
          </a:p>
          <a:p>
            <a:r>
              <a:rPr lang="ja-JP" altLang="en-US" dirty="0" smtClean="0">
                <a:latin typeface="ＭＳ ゴシック"/>
                <a:ea typeface="ＭＳ ゴシック"/>
              </a:rPr>
              <a:t>・そうした「事実を振り返らせ考えさせる指導」が加害者の内省につながります。</a:t>
            </a:r>
            <a:endParaRPr lang="en-US" altLang="ja-JP" dirty="0" smtClean="0">
              <a:latin typeface="ＭＳ ゴシック"/>
              <a:ea typeface="ＭＳ ゴシック"/>
            </a:endParaRPr>
          </a:p>
          <a:p>
            <a:r>
              <a:rPr lang="ja-JP" altLang="en-US" dirty="0" smtClean="0">
                <a:latin typeface="ＭＳ ゴシック"/>
                <a:ea typeface="ＭＳ ゴシック"/>
              </a:rPr>
              <a:t>また、</a:t>
            </a:r>
            <a:endParaRPr lang="en-US" altLang="ja-JP" dirty="0" smtClean="0">
              <a:latin typeface="ＭＳ ゴシック"/>
              <a:ea typeface="ＭＳ ゴシック"/>
            </a:endParaRPr>
          </a:p>
          <a:p>
            <a:r>
              <a:rPr lang="ja-JP" altLang="en-US" dirty="0" smtClean="0">
                <a:latin typeface="ＭＳ ゴシック"/>
                <a:ea typeface="ＭＳ ゴシック"/>
              </a:rPr>
              <a:t>・</a:t>
            </a:r>
            <a:r>
              <a:rPr lang="ja-JP" altLang="en-US" dirty="0">
                <a:latin typeface="ＭＳ ゴシック"/>
                <a:ea typeface="ＭＳ ゴシック"/>
              </a:rPr>
              <a:t>いじめた子どもにもいじめたことの背景があります。 </a:t>
            </a:r>
            <a:endParaRPr dirty="0">
              <a:latin typeface="ＭＳ ゴシック"/>
              <a:ea typeface="ＭＳ ゴシック"/>
            </a:endParaRPr>
          </a:p>
          <a:p>
            <a:r>
              <a:rPr lang="ja-JP" altLang="en-US" dirty="0">
                <a:latin typeface="ＭＳ ゴシック"/>
                <a:ea typeface="ＭＳ ゴシック"/>
              </a:rPr>
              <a:t>・なぜしたのかの理由を十分に聞き、子どもの背景にも目を向けて指導を行ってください。 </a:t>
            </a:r>
            <a:endParaRPr dirty="0">
              <a:latin typeface="ＭＳ ゴシック"/>
              <a:ea typeface="ＭＳ ゴシック"/>
            </a:endParaRPr>
          </a:p>
          <a:p>
            <a:r>
              <a:rPr lang="ja-JP" altLang="en-US" dirty="0"/>
              <a:t> </a:t>
            </a:r>
          </a:p>
          <a:p>
            <a:pPr algn="l"/>
            <a:endParaRPr lang="ja-JP" altLang="en-US" dirty="0"/>
          </a:p>
          <a:p>
            <a:pPr eaLnBrk="1" hangingPunct="1">
              <a:spcBef>
                <a:spcPct val="0"/>
              </a:spcBef>
            </a:pPr>
            <a:endParaRPr lang="ja-JP" altLang="en-US" dirty="0"/>
          </a:p>
        </p:txBody>
      </p:sp>
      <p:sp>
        <p:nvSpPr>
          <p:cNvPr id="1614" name="スライド番号プレースホルダ 3"/>
          <p:cNvSpPr>
            <a:spLocks noGrp="1"/>
          </p:cNvSpPr>
          <p:nvPr>
            <p:ph type="sldNum" sz="quarter" idx="5"/>
          </p:nvPr>
        </p:nvSpPr>
        <p:spPr>
          <a:ln>
            <a:miter lim="800000"/>
            <a:headEnd/>
            <a:tailEnd/>
          </a:ln>
        </p:spPr>
        <p:txBody>
          <a:bodyPr wrap="square" numCol="1" anchorCtr="0" compatLnSpc="1">
            <a:prstTxWarp prst="textNoShape">
              <a:avLst/>
            </a:prstTxWarp>
          </a:bodyPr>
          <a:lstStyle/>
          <a:p>
            <a:pPr fontAlgn="base">
              <a:spcBef>
                <a:spcPct val="0"/>
              </a:spcBef>
              <a:spcAft>
                <a:spcPct val="0"/>
              </a:spcAft>
              <a:defRPr/>
            </a:pPr>
            <a:fld id="{8937CC58-1CA4-433B-BC29-F9D267A5CA76}" type="slidenum">
              <a:rPr lang="ja-JP" altLang="en-US"/>
              <a:pPr fontAlgn="base">
                <a:spcBef>
                  <a:spcPct val="0"/>
                </a:spcBef>
                <a:spcAft>
                  <a:spcPct val="0"/>
                </a:spcAft>
                <a:defRPr/>
              </a:pPr>
              <a:t>13</a:t>
            </a:fld>
            <a:endParaRPr lang="en-US" altLang="ja-JP"/>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621" name="スライド イメージ プレースホルダ 1"/>
          <p:cNvSpPr>
            <a:spLocks noGrp="1" noRot="1" noChangeAspect="1" noTextEdit="1"/>
          </p:cNvSpPr>
          <p:nvPr>
            <p:ph type="sldImg"/>
          </p:nvPr>
        </p:nvSpPr>
        <p:spPr>
          <a:noFill/>
          <a:ln>
            <a:solidFill>
              <a:srgbClr val="000000"/>
            </a:solidFill>
            <a:miter lim="800000"/>
            <a:headEnd/>
            <a:tailEnd/>
          </a:ln>
        </p:spPr>
      </p:sp>
      <p:sp>
        <p:nvSpPr>
          <p:cNvPr id="1622" name="ノート プレースホルダ 2"/>
          <p:cNvSpPr>
            <a:spLocks noGrp="1"/>
          </p:cNvSpPr>
          <p:nvPr>
            <p:ph type="body" idx="1"/>
          </p:nvPr>
        </p:nvSpPr>
        <p:spPr>
          <a:xfrm>
            <a:off x="471685" y="4344697"/>
            <a:ext cx="5846869" cy="3465416"/>
          </a:xfrm>
          <a:noFill/>
        </p:spPr>
        <p:txBody>
          <a:bodyPr wrap="square" numCol="1" anchor="t" anchorCtr="0" compatLnSpc="1">
            <a:prstTxWarp prst="textNoShape">
              <a:avLst/>
            </a:prstTxWarp>
          </a:bodyPr>
          <a:lstStyle/>
          <a:p>
            <a:pPr algn="l"/>
            <a:r>
              <a:rPr lang="ja-JP" altLang="en-US" dirty="0">
                <a:latin typeface="ＭＳ Ｐゴシック"/>
                <a:ea typeface="ＭＳ Ｐゴシック"/>
              </a:rPr>
              <a:t>○いじめた子どもに対して </a:t>
            </a:r>
            <a:endParaRPr dirty="0">
              <a:latin typeface="ＭＳ Ｐゴシック"/>
              <a:ea typeface="ＭＳ Ｐゴシック"/>
            </a:endParaRPr>
          </a:p>
          <a:p>
            <a:r>
              <a:rPr lang="ja-JP" altLang="en-US" dirty="0">
                <a:latin typeface="ＭＳ Ｐゴシック"/>
                <a:ea typeface="ＭＳ Ｐゴシック"/>
              </a:rPr>
              <a:t> </a:t>
            </a:r>
            <a:endParaRPr dirty="0">
              <a:latin typeface="ＭＳ Ｐゴシック"/>
              <a:ea typeface="ＭＳ Ｐゴシック"/>
            </a:endParaRPr>
          </a:p>
          <a:p>
            <a:r>
              <a:rPr lang="ja-JP" altLang="en-US" dirty="0">
                <a:latin typeface="ＭＳ Ｐゴシック"/>
                <a:ea typeface="ＭＳ Ｐゴシック"/>
              </a:rPr>
              <a:t>・安易に謝らせることで終わることのないようにしてください。 </a:t>
            </a:r>
            <a:endParaRPr dirty="0">
              <a:latin typeface="ＭＳ Ｐゴシック"/>
              <a:ea typeface="ＭＳ Ｐゴシック"/>
            </a:endParaRPr>
          </a:p>
          <a:p>
            <a:r>
              <a:rPr lang="ja-JP" altLang="en-US" dirty="0">
                <a:latin typeface="ＭＳ Ｐゴシック"/>
                <a:ea typeface="ＭＳ Ｐゴシック"/>
              </a:rPr>
              <a:t>・いじめた理由を聞くとともに、いじめられた子の気持ちを理解させ、自分の行いを</a:t>
            </a:r>
            <a:r>
              <a:rPr lang="ja-JP" altLang="en-US" dirty="0" smtClean="0">
                <a:latin typeface="ＭＳ Ｐゴシック"/>
                <a:ea typeface="ＭＳ Ｐゴシック"/>
              </a:rPr>
              <a:t>振り返らせて</a:t>
            </a:r>
            <a:r>
              <a:rPr lang="ja-JP" altLang="en-US" dirty="0">
                <a:latin typeface="ＭＳ Ｐゴシック"/>
                <a:ea typeface="ＭＳ Ｐゴシック"/>
              </a:rPr>
              <a:t>ください。 </a:t>
            </a:r>
            <a:endParaRPr lang="en-US" altLang="ja-JP" dirty="0" smtClean="0">
              <a:latin typeface="ＭＳ Ｐゴシック"/>
              <a:ea typeface="ＭＳ Ｐゴシック"/>
            </a:endParaRPr>
          </a:p>
          <a:p>
            <a:r>
              <a:rPr lang="ja-JP" altLang="en-US" dirty="0" smtClean="0">
                <a:latin typeface="ＭＳ Ｐゴシック"/>
                <a:ea typeface="ＭＳ Ｐゴシック"/>
              </a:rPr>
              <a:t>・加害の背景にあるストレス等の問題に加害者本人が気づき、いじめではない健全で適切な解決方法を見出すように指導をすることも重要です。</a:t>
            </a:r>
            <a:endParaRPr dirty="0">
              <a:latin typeface="ＭＳ Ｐゴシック"/>
              <a:ea typeface="ＭＳ Ｐゴシック"/>
            </a:endParaRPr>
          </a:p>
          <a:p>
            <a:r>
              <a:rPr lang="ja-JP" altLang="en-US" dirty="0" smtClean="0">
                <a:latin typeface="ＭＳ Ｐゴシック"/>
                <a:ea typeface="ＭＳ Ｐゴシック"/>
              </a:rPr>
              <a:t>・</a:t>
            </a:r>
            <a:r>
              <a:rPr lang="ja-JP" altLang="en-US" dirty="0">
                <a:latin typeface="ＭＳ Ｐゴシック"/>
                <a:ea typeface="ＭＳ Ｐゴシック"/>
              </a:rPr>
              <a:t>いじめた子にも抱えている問題があるので、指導とともに見守る必要があります。 </a:t>
            </a:r>
            <a:endParaRPr lang="en-US" altLang="ja-JP" dirty="0" smtClean="0">
              <a:latin typeface="ＭＳ Ｐゴシック"/>
              <a:ea typeface="ＭＳ Ｐゴシック"/>
            </a:endParaRPr>
          </a:p>
          <a:p>
            <a:endParaRPr lang="en-US" dirty="0" smtClean="0">
              <a:latin typeface="ＭＳ Ｐゴシック"/>
              <a:ea typeface="ＭＳ Ｐゴシック"/>
            </a:endParaRPr>
          </a:p>
          <a:p>
            <a:r>
              <a:rPr lang="en-US" altLang="ja-JP" dirty="0" smtClean="0">
                <a:latin typeface="ＭＳ Ｐゴシック"/>
                <a:ea typeface="ＭＳ Ｐゴシック"/>
              </a:rPr>
              <a:t>※</a:t>
            </a:r>
            <a:r>
              <a:rPr lang="ja-JP" altLang="en-US" dirty="0" smtClean="0">
                <a:latin typeface="ＭＳ Ｐゴシック"/>
                <a:ea typeface="ＭＳ Ｐゴシック"/>
              </a:rPr>
              <a:t>補足：学校のできることとして授業改善・学力保障・集団づくりなど、加害者の不満や疎外感を解消させる取組も必要です。</a:t>
            </a:r>
            <a:endParaRPr dirty="0">
              <a:latin typeface="ＭＳ Ｐゴシック"/>
              <a:ea typeface="ＭＳ Ｐゴシック"/>
            </a:endParaRPr>
          </a:p>
          <a:p>
            <a:pPr eaLnBrk="1" hangingPunct="1">
              <a:spcBef>
                <a:spcPct val="0"/>
              </a:spcBef>
            </a:pPr>
            <a:endParaRPr dirty="0">
              <a:latin typeface="ＭＳ Ｐゴシック"/>
              <a:ea typeface="ＭＳ Ｐゴシック"/>
            </a:endParaRPr>
          </a:p>
        </p:txBody>
      </p:sp>
      <p:sp>
        <p:nvSpPr>
          <p:cNvPr id="1623" name="スライド番号プレースホルダ 3"/>
          <p:cNvSpPr>
            <a:spLocks noGrp="1"/>
          </p:cNvSpPr>
          <p:nvPr>
            <p:ph type="sldNum" sz="quarter" idx="5"/>
          </p:nvPr>
        </p:nvSpPr>
        <p:spPr>
          <a:ln>
            <a:miter lim="800000"/>
            <a:headEnd/>
            <a:tailEnd/>
          </a:ln>
        </p:spPr>
        <p:txBody>
          <a:bodyPr wrap="square" numCol="1" anchorCtr="0" compatLnSpc="1">
            <a:prstTxWarp prst="textNoShape">
              <a:avLst/>
            </a:prstTxWarp>
          </a:bodyPr>
          <a:lstStyle/>
          <a:p>
            <a:pPr fontAlgn="base">
              <a:spcBef>
                <a:spcPct val="0"/>
              </a:spcBef>
              <a:spcAft>
                <a:spcPct val="0"/>
              </a:spcAft>
              <a:defRPr/>
            </a:pPr>
            <a:fld id="{8937CC58-1CA4-433B-BC29-F9D267A5CA76}" type="slidenum">
              <a:rPr lang="ja-JP" altLang="en-US"/>
              <a:pPr fontAlgn="base">
                <a:spcBef>
                  <a:spcPct val="0"/>
                </a:spcBef>
                <a:spcAft>
                  <a:spcPct val="0"/>
                </a:spcAft>
                <a:defRPr/>
              </a:pPr>
              <a:t>14</a:t>
            </a:fld>
            <a:endParaRPr lang="en-US" altLang="ja-JP"/>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630" name="スライド イメージ プレースホルダ 1"/>
          <p:cNvSpPr>
            <a:spLocks noGrp="1" noRot="1" noChangeAspect="1" noTextEdit="1"/>
          </p:cNvSpPr>
          <p:nvPr>
            <p:ph type="sldImg"/>
          </p:nvPr>
        </p:nvSpPr>
        <p:spPr>
          <a:noFill/>
          <a:ln>
            <a:solidFill>
              <a:srgbClr val="000000"/>
            </a:solidFill>
            <a:miter lim="800000"/>
            <a:headEnd/>
            <a:tailEnd/>
          </a:ln>
        </p:spPr>
      </p:sp>
      <p:sp>
        <p:nvSpPr>
          <p:cNvPr id="1631" name="ノート プレースホルダ 2"/>
          <p:cNvSpPr>
            <a:spLocks noGrp="1"/>
          </p:cNvSpPr>
          <p:nvPr>
            <p:ph type="body" idx="1"/>
          </p:nvPr>
        </p:nvSpPr>
        <p:spPr>
          <a:noFill/>
        </p:spPr>
        <p:txBody>
          <a:bodyPr wrap="square" numCol="1" anchor="t" anchorCtr="0" compatLnSpc="1">
            <a:prstTxWarp prst="textNoShape">
              <a:avLst/>
            </a:prstTxWarp>
          </a:bodyPr>
          <a:lstStyle/>
          <a:p>
            <a:pPr algn="l"/>
            <a:r>
              <a:rPr lang="ja-JP" altLang="en-US" dirty="0">
                <a:latin typeface="ＭＳ Ｐゴシック"/>
                <a:ea typeface="ＭＳ Ｐゴシック"/>
              </a:rPr>
              <a:t>○いじめた子どもの保護者に対して </a:t>
            </a:r>
            <a:endParaRPr dirty="0">
              <a:latin typeface="ＭＳ Ｐゴシック"/>
              <a:ea typeface="ＭＳ Ｐゴシック"/>
            </a:endParaRPr>
          </a:p>
          <a:p>
            <a:r>
              <a:rPr lang="ja-JP" altLang="en-US" dirty="0">
                <a:latin typeface="ＭＳ Ｐゴシック"/>
                <a:ea typeface="ＭＳ Ｐゴシック"/>
              </a:rPr>
              <a:t> </a:t>
            </a:r>
            <a:endParaRPr dirty="0">
              <a:latin typeface="ＭＳ Ｐゴシック"/>
              <a:ea typeface="ＭＳ Ｐゴシック"/>
            </a:endParaRPr>
          </a:p>
          <a:p>
            <a:r>
              <a:rPr lang="ja-JP" altLang="en-US" dirty="0">
                <a:latin typeface="ＭＳ Ｐゴシック"/>
                <a:ea typeface="ＭＳ Ｐゴシック"/>
              </a:rPr>
              <a:t>・正確な事実関係を説明するとともにいじめられた子の気持ちを伝えて、同じことがないように学校としての方針を伝えてください。 </a:t>
            </a:r>
            <a:endParaRPr dirty="0">
              <a:latin typeface="ＭＳ Ｐゴシック"/>
              <a:ea typeface="ＭＳ Ｐゴシック"/>
            </a:endParaRPr>
          </a:p>
          <a:p>
            <a:r>
              <a:rPr lang="ja-JP" altLang="en-US" dirty="0">
                <a:latin typeface="ＭＳ Ｐゴシック"/>
                <a:ea typeface="ＭＳ Ｐゴシック"/>
              </a:rPr>
              <a:t> </a:t>
            </a:r>
            <a:endParaRPr dirty="0">
              <a:latin typeface="ＭＳ Ｐゴシック"/>
              <a:ea typeface="ＭＳ Ｐゴシック"/>
            </a:endParaRPr>
          </a:p>
          <a:p>
            <a:r>
              <a:rPr lang="ja-JP" altLang="en-US" dirty="0">
                <a:latin typeface="ＭＳ Ｐゴシック"/>
                <a:ea typeface="ＭＳ Ｐゴシック"/>
              </a:rPr>
              <a:t>・お子さんがきちんと反省していることに評価をするとともに、同じことが起こらないように見守っていくことを伝えてください。 </a:t>
            </a:r>
            <a:endParaRPr dirty="0">
              <a:latin typeface="ＭＳ Ｐゴシック"/>
              <a:ea typeface="ＭＳ Ｐゴシック"/>
            </a:endParaRPr>
          </a:p>
          <a:p>
            <a:pPr eaLnBrk="1" hangingPunct="1">
              <a:spcBef>
                <a:spcPct val="0"/>
              </a:spcBef>
            </a:pPr>
            <a:endParaRPr dirty="0">
              <a:latin typeface="ＭＳ Ｐゴシック"/>
              <a:ea typeface="ＭＳ Ｐゴシック"/>
            </a:endParaRPr>
          </a:p>
          <a:p>
            <a:pPr eaLnBrk="1" hangingPunct="1">
              <a:spcBef>
                <a:spcPct val="0"/>
              </a:spcBef>
            </a:pPr>
            <a:endParaRPr lang="ja-JP" altLang="en-US" dirty="0">
              <a:latin typeface="ＭＳ Ｐゴシック"/>
              <a:ea typeface="ＭＳ Ｐゴシック"/>
            </a:endParaRPr>
          </a:p>
        </p:txBody>
      </p:sp>
      <p:sp>
        <p:nvSpPr>
          <p:cNvPr id="1632" name="スライド番号プレースホルダ 3"/>
          <p:cNvSpPr>
            <a:spLocks noGrp="1"/>
          </p:cNvSpPr>
          <p:nvPr>
            <p:ph type="sldNum" sz="quarter" idx="5"/>
          </p:nvPr>
        </p:nvSpPr>
        <p:spPr>
          <a:ln>
            <a:miter lim="800000"/>
            <a:headEnd/>
            <a:tailEnd/>
          </a:ln>
        </p:spPr>
        <p:txBody>
          <a:bodyPr wrap="square" numCol="1" anchorCtr="0" compatLnSpc="1">
            <a:prstTxWarp prst="textNoShape">
              <a:avLst/>
            </a:prstTxWarp>
          </a:bodyPr>
          <a:lstStyle/>
          <a:p>
            <a:pPr fontAlgn="base">
              <a:spcBef>
                <a:spcPct val="0"/>
              </a:spcBef>
              <a:spcAft>
                <a:spcPct val="0"/>
              </a:spcAft>
              <a:defRPr/>
            </a:pPr>
            <a:fld id="{079DC6A3-5F82-4B65-AC57-69C3722053D8}" type="slidenum">
              <a:rPr lang="ja-JP" altLang="en-US"/>
              <a:pPr fontAlgn="base">
                <a:spcBef>
                  <a:spcPct val="0"/>
                </a:spcBef>
                <a:spcAft>
                  <a:spcPct val="0"/>
                </a:spcAft>
                <a:defRPr/>
              </a:pPr>
              <a:t>15</a:t>
            </a:fld>
            <a:endParaRPr lang="en-US" altLang="ja-JP"/>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639" name="スライド イメージ プレースホルダ 1"/>
          <p:cNvSpPr>
            <a:spLocks noGrp="1" noRot="1" noChangeAspect="1" noTextEdit="1"/>
          </p:cNvSpPr>
          <p:nvPr>
            <p:ph type="sldImg"/>
          </p:nvPr>
        </p:nvSpPr>
        <p:spPr>
          <a:noFill/>
          <a:ln>
            <a:solidFill>
              <a:srgbClr val="000000"/>
            </a:solidFill>
            <a:miter lim="800000"/>
            <a:headEnd/>
            <a:tailEnd/>
          </a:ln>
        </p:spPr>
      </p:sp>
      <p:sp>
        <p:nvSpPr>
          <p:cNvPr id="1640" name="ノート プレースホルダ 2"/>
          <p:cNvSpPr>
            <a:spLocks noGrp="1"/>
          </p:cNvSpPr>
          <p:nvPr>
            <p:ph type="body" idx="1"/>
          </p:nvPr>
        </p:nvSpPr>
        <p:spPr>
          <a:xfrm>
            <a:off x="685800" y="4344841"/>
            <a:ext cx="5486400" cy="3393311"/>
          </a:xfrm>
          <a:noFill/>
        </p:spPr>
        <p:txBody>
          <a:bodyPr wrap="square" numCol="1" anchor="t" anchorCtr="0" compatLnSpc="1">
            <a:prstTxWarp prst="textNoShape">
              <a:avLst/>
            </a:prstTxWarp>
          </a:bodyPr>
          <a:lstStyle/>
          <a:p>
            <a:pPr algn="l"/>
            <a:r>
              <a:rPr lang="ja-JP" altLang="en-US">
                <a:latin typeface="ＭＳ Ｐゴシック"/>
                <a:ea typeface="ＭＳ Ｐゴシック"/>
              </a:rPr>
              <a:t>○いじめた子どもの保護者に対して </a:t>
            </a:r>
            <a:endParaRPr>
              <a:latin typeface="ＭＳ Ｐゴシック"/>
              <a:ea typeface="ＭＳ Ｐゴシック"/>
            </a:endParaRPr>
          </a:p>
          <a:p>
            <a:r>
              <a:rPr lang="ja-JP" altLang="en-US">
                <a:latin typeface="ＭＳ Ｐゴシック"/>
                <a:ea typeface="ＭＳ Ｐゴシック"/>
              </a:rPr>
              <a:t> </a:t>
            </a:r>
            <a:endParaRPr>
              <a:latin typeface="ＭＳ Ｐゴシック"/>
              <a:ea typeface="ＭＳ Ｐゴシック"/>
            </a:endParaRPr>
          </a:p>
          <a:p>
            <a:r>
              <a:rPr lang="ja-JP" altLang="en-US">
                <a:latin typeface="ＭＳ Ｐゴシック"/>
                <a:ea typeface="ＭＳ Ｐゴシック"/>
              </a:rPr>
              <a:t>（読む） </a:t>
            </a:r>
            <a:endParaRPr>
              <a:latin typeface="ＭＳ Ｐゴシック"/>
              <a:ea typeface="ＭＳ Ｐゴシック"/>
            </a:endParaRPr>
          </a:p>
          <a:p>
            <a:r>
              <a:rPr lang="ja-JP" altLang="en-US">
                <a:latin typeface="ＭＳ Ｐゴシック"/>
                <a:ea typeface="ＭＳ Ｐゴシック"/>
              </a:rPr>
              <a:t> </a:t>
            </a:r>
            <a:endParaRPr>
              <a:latin typeface="ＭＳ Ｐゴシック"/>
              <a:ea typeface="ＭＳ Ｐゴシック"/>
            </a:endParaRPr>
          </a:p>
          <a:p>
            <a:r>
              <a:rPr lang="ja-JP" altLang="en-US">
                <a:latin typeface="ＭＳ Ｐゴシック"/>
                <a:ea typeface="ＭＳ Ｐゴシック"/>
              </a:rPr>
              <a:t>・いじめた子どもの保護者からすれば、自分の子どもがいじめたいうことはあまり聞きたくないものです。スムーズな解決のためにも普段からのつながりをもつことが大切です。 </a:t>
            </a:r>
            <a:endParaRPr>
              <a:latin typeface="ＭＳ Ｐゴシック"/>
              <a:ea typeface="ＭＳ Ｐゴシック"/>
            </a:endParaRPr>
          </a:p>
          <a:p>
            <a:pPr eaLnBrk="1" hangingPunct="1">
              <a:spcBef>
                <a:spcPct val="0"/>
              </a:spcBef>
            </a:pPr>
            <a:endParaRPr>
              <a:latin typeface="ＭＳ Ｐゴシック"/>
              <a:ea typeface="ＭＳ Ｐゴシック"/>
            </a:endParaRPr>
          </a:p>
          <a:p>
            <a:pPr eaLnBrk="1" hangingPunct="1">
              <a:spcBef>
                <a:spcPct val="0"/>
              </a:spcBef>
            </a:pPr>
            <a:endParaRPr lang="ja-JP" altLang="en-US">
              <a:latin typeface="ＭＳ Ｐゴシック"/>
              <a:ea typeface="ＭＳ Ｐゴシック"/>
            </a:endParaRPr>
          </a:p>
        </p:txBody>
      </p:sp>
      <p:sp>
        <p:nvSpPr>
          <p:cNvPr id="1641" name="スライド番号プレースホルダ 3"/>
          <p:cNvSpPr>
            <a:spLocks noGrp="1"/>
          </p:cNvSpPr>
          <p:nvPr>
            <p:ph type="sldNum" sz="quarter" idx="5"/>
          </p:nvPr>
        </p:nvSpPr>
        <p:spPr>
          <a:ln>
            <a:miter lim="800000"/>
            <a:headEnd/>
            <a:tailEnd/>
          </a:ln>
        </p:spPr>
        <p:txBody>
          <a:bodyPr wrap="square" numCol="1" anchorCtr="0" compatLnSpc="1">
            <a:prstTxWarp prst="textNoShape">
              <a:avLst/>
            </a:prstTxWarp>
          </a:bodyPr>
          <a:lstStyle/>
          <a:p>
            <a:pPr fontAlgn="base">
              <a:spcBef>
                <a:spcPct val="0"/>
              </a:spcBef>
              <a:spcAft>
                <a:spcPct val="0"/>
              </a:spcAft>
              <a:defRPr/>
            </a:pPr>
            <a:fld id="{079DC6A3-5F82-4B65-AC57-69C3722053D8}" type="slidenum">
              <a:rPr lang="ja-JP" altLang="en-US"/>
              <a:pPr fontAlgn="base">
                <a:spcBef>
                  <a:spcPct val="0"/>
                </a:spcBef>
                <a:spcAft>
                  <a:spcPct val="0"/>
                </a:spcAft>
                <a:defRPr/>
              </a:pPr>
              <a:t>16</a:t>
            </a:fld>
            <a:endParaRPr lang="en-US" altLang="ja-JP"/>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648" name="スライド イメージ プレースホルダ 1"/>
          <p:cNvSpPr>
            <a:spLocks noGrp="1" noRot="1" noChangeAspect="1" noTextEdit="1"/>
          </p:cNvSpPr>
          <p:nvPr>
            <p:ph type="sldImg"/>
          </p:nvPr>
        </p:nvSpPr>
        <p:spPr>
          <a:noFill/>
          <a:ln>
            <a:solidFill>
              <a:srgbClr val="000000"/>
            </a:solidFill>
            <a:miter lim="800000"/>
            <a:headEnd/>
            <a:tailEnd/>
          </a:ln>
        </p:spPr>
      </p:sp>
      <p:sp>
        <p:nvSpPr>
          <p:cNvPr id="1649" name="ノート プレースホルダ 2"/>
          <p:cNvSpPr>
            <a:spLocks noGrp="1"/>
          </p:cNvSpPr>
          <p:nvPr>
            <p:ph type="body" idx="1"/>
          </p:nvPr>
        </p:nvSpPr>
        <p:spPr>
          <a:noFill/>
        </p:spPr>
        <p:txBody>
          <a:bodyPr wrap="square" numCol="1" anchor="t" anchorCtr="0" compatLnSpc="1">
            <a:prstTxWarp prst="textNoShape">
              <a:avLst/>
            </a:prstTxWarp>
          </a:bodyPr>
          <a:lstStyle/>
          <a:p>
            <a:pPr algn="l"/>
            <a:r>
              <a:rPr lang="ja-JP" altLang="en-US">
                <a:latin typeface="ＭＳ ゴシック"/>
                <a:ea typeface="ＭＳ ゴシック"/>
              </a:rPr>
              <a:t>○周りの子どもたちに対して </a:t>
            </a:r>
            <a:endParaRPr>
              <a:latin typeface="ＭＳ ゴシック"/>
              <a:ea typeface="ＭＳ ゴシック"/>
            </a:endParaRPr>
          </a:p>
          <a:p>
            <a:r>
              <a:rPr lang="ja-JP" altLang="en-US">
                <a:latin typeface="ＭＳ ゴシック"/>
                <a:ea typeface="ＭＳ ゴシック"/>
              </a:rPr>
              <a:t> </a:t>
            </a:r>
            <a:endParaRPr>
              <a:latin typeface="ＭＳ ゴシック"/>
              <a:ea typeface="ＭＳ ゴシック"/>
            </a:endParaRPr>
          </a:p>
          <a:p>
            <a:r>
              <a:rPr lang="ja-JP" altLang="en-US">
                <a:latin typeface="ＭＳ ゴシック"/>
                <a:ea typeface="ＭＳ ゴシック"/>
              </a:rPr>
              <a:t>・いじめは集団心理が働いて、止めようと思っても行動に移せず、結果としていじめが止められないことがあります。 </a:t>
            </a:r>
            <a:endParaRPr>
              <a:latin typeface="ＭＳ ゴシック"/>
              <a:ea typeface="ＭＳ ゴシック"/>
            </a:endParaRPr>
          </a:p>
          <a:p>
            <a:r>
              <a:rPr lang="ja-JP" altLang="en-US">
                <a:latin typeface="ＭＳ ゴシック"/>
                <a:ea typeface="ＭＳ ゴシック"/>
              </a:rPr>
              <a:t>・いじめは当事者だけでなく学級全体の問題であることを理解させ、いじめをしないという姿勢を示していくことが大切です。 </a:t>
            </a:r>
            <a:endParaRPr>
              <a:latin typeface="ＭＳ ゴシック"/>
              <a:ea typeface="ＭＳ ゴシック"/>
            </a:endParaRPr>
          </a:p>
          <a:p>
            <a:r>
              <a:rPr lang="ja-JP" altLang="en-US">
                <a:latin typeface="ＭＳ ゴシック"/>
                <a:ea typeface="ＭＳ ゴシック"/>
              </a:rPr>
              <a:t>・日頃から学級の子どもたちが安心して過ごせる取組を行っていきましょう。 </a:t>
            </a:r>
            <a:endParaRPr>
              <a:latin typeface="ＭＳ ゴシック"/>
              <a:ea typeface="ＭＳ ゴシック"/>
            </a:endParaRPr>
          </a:p>
          <a:p>
            <a:r>
              <a:rPr lang="ja-JP" altLang="en-US">
                <a:latin typeface="ＭＳ ゴシック"/>
                <a:ea typeface="ＭＳ ゴシック"/>
              </a:rPr>
              <a:t> </a:t>
            </a:r>
            <a:endParaRPr>
              <a:latin typeface="ＭＳ ゴシック"/>
              <a:ea typeface="ＭＳ ゴシック"/>
            </a:endParaRPr>
          </a:p>
          <a:p>
            <a:pPr eaLnBrk="1" hangingPunct="1">
              <a:spcBef>
                <a:spcPct val="0"/>
              </a:spcBef>
            </a:pPr>
            <a:endParaRPr>
              <a:latin typeface="ＭＳ ゴシック"/>
              <a:ea typeface="ＭＳ ゴシック"/>
            </a:endParaRPr>
          </a:p>
        </p:txBody>
      </p:sp>
      <p:sp>
        <p:nvSpPr>
          <p:cNvPr id="1650" name="スライド番号プレースホルダ 3"/>
          <p:cNvSpPr>
            <a:spLocks noGrp="1"/>
          </p:cNvSpPr>
          <p:nvPr>
            <p:ph type="sldNum" sz="quarter" idx="5"/>
          </p:nvPr>
        </p:nvSpPr>
        <p:spPr>
          <a:ln>
            <a:miter lim="800000"/>
            <a:headEnd/>
            <a:tailEnd/>
          </a:ln>
        </p:spPr>
        <p:txBody>
          <a:bodyPr wrap="square" numCol="1" anchorCtr="0" compatLnSpc="1">
            <a:prstTxWarp prst="textNoShape">
              <a:avLst/>
            </a:prstTxWarp>
          </a:bodyPr>
          <a:lstStyle/>
          <a:p>
            <a:pPr fontAlgn="base">
              <a:spcBef>
                <a:spcPct val="0"/>
              </a:spcBef>
              <a:spcAft>
                <a:spcPct val="0"/>
              </a:spcAft>
              <a:defRPr/>
            </a:pPr>
            <a:fld id="{D5523134-7E44-4F5C-A508-DE4E2CCDAC2A}" type="slidenum">
              <a:rPr lang="ja-JP" altLang="en-US"/>
              <a:pPr fontAlgn="base">
                <a:spcBef>
                  <a:spcPct val="0"/>
                </a:spcBef>
                <a:spcAft>
                  <a:spcPct val="0"/>
                </a:spcAft>
                <a:defRPr/>
              </a:pPr>
              <a:t>17</a:t>
            </a:fld>
            <a:endParaRPr lang="en-US" altLang="ja-JP"/>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657" name="スライド イメージ プレースホルダ 1"/>
          <p:cNvSpPr>
            <a:spLocks noGrp="1" noRot="1" noChangeAspect="1" noTextEdit="1"/>
          </p:cNvSpPr>
          <p:nvPr>
            <p:ph type="sldImg"/>
          </p:nvPr>
        </p:nvSpPr>
        <p:spPr>
          <a:noFill/>
          <a:ln>
            <a:solidFill>
              <a:srgbClr val="000000"/>
            </a:solidFill>
            <a:miter lim="800000"/>
            <a:headEnd/>
            <a:tailEnd/>
          </a:ln>
        </p:spPr>
      </p:sp>
      <p:sp>
        <p:nvSpPr>
          <p:cNvPr id="1658" name="ノート プレースホルダ 2"/>
          <p:cNvSpPr>
            <a:spLocks noGrp="1"/>
          </p:cNvSpPr>
          <p:nvPr>
            <p:ph type="body" idx="1"/>
          </p:nvPr>
        </p:nvSpPr>
        <p:spPr>
          <a:noFill/>
        </p:spPr>
        <p:txBody>
          <a:bodyPr wrap="square" numCol="1" anchor="t" anchorCtr="0" compatLnSpc="1">
            <a:prstTxWarp prst="textNoShape">
              <a:avLst/>
            </a:prstTxWarp>
          </a:bodyPr>
          <a:lstStyle/>
          <a:p>
            <a:pPr algn="l"/>
            <a:r>
              <a:rPr lang="ja-JP" altLang="en-US">
                <a:latin typeface="ＭＳ ゴシック"/>
                <a:ea typeface="ＭＳ ゴシック"/>
              </a:rPr>
              <a:t>○継続した指導 </a:t>
            </a:r>
            <a:endParaRPr>
              <a:latin typeface="ＭＳ ゴシック"/>
              <a:ea typeface="ＭＳ ゴシック"/>
            </a:endParaRPr>
          </a:p>
          <a:p>
            <a:r>
              <a:rPr lang="ja-JP" altLang="en-US">
                <a:latin typeface="ＭＳ ゴシック"/>
                <a:ea typeface="ＭＳ ゴシック"/>
              </a:rPr>
              <a:t> </a:t>
            </a:r>
            <a:endParaRPr>
              <a:latin typeface="ＭＳ ゴシック"/>
              <a:ea typeface="ＭＳ ゴシック"/>
            </a:endParaRPr>
          </a:p>
          <a:p>
            <a:r>
              <a:rPr lang="ja-JP" altLang="en-US">
                <a:latin typeface="ＭＳ ゴシック"/>
                <a:ea typeface="ＭＳ ゴシック"/>
              </a:rPr>
              <a:t>・いじめの解消は、いじめの行為が止んでいること、被害に遭った子どもが心身の苦痛を感じていないことの二つがあって成り立ちます。 </a:t>
            </a:r>
            <a:endParaRPr>
              <a:latin typeface="ＭＳ ゴシック"/>
              <a:ea typeface="ＭＳ ゴシック"/>
            </a:endParaRPr>
          </a:p>
          <a:p>
            <a:r>
              <a:rPr lang="ja-JP" altLang="en-US">
                <a:latin typeface="ＭＳ ゴシック"/>
                <a:ea typeface="ＭＳ ゴシック"/>
              </a:rPr>
              <a:t>・単に謝罪で終わらせることなく、少なくとも３ヶ月は見守り、いじめはなくなっているか、子どもに心身の苦痛がないか確認をしてください。 </a:t>
            </a:r>
            <a:endParaRPr>
              <a:latin typeface="ＭＳ ゴシック"/>
              <a:ea typeface="ＭＳ ゴシック"/>
            </a:endParaRPr>
          </a:p>
          <a:p>
            <a:r>
              <a:rPr lang="ja-JP" altLang="en-US">
                <a:latin typeface="ＭＳ ゴシック"/>
                <a:ea typeface="ＭＳ ゴシック"/>
              </a:rPr>
              <a:t> </a:t>
            </a:r>
            <a:endParaRPr>
              <a:latin typeface="ＭＳ ゴシック"/>
              <a:ea typeface="ＭＳ ゴシック"/>
            </a:endParaRPr>
          </a:p>
          <a:p>
            <a:pPr eaLnBrk="1" hangingPunct="1">
              <a:spcBef>
                <a:spcPct val="0"/>
              </a:spcBef>
            </a:pPr>
            <a:endParaRPr>
              <a:latin typeface="ＭＳ ゴシック"/>
              <a:ea typeface="ＭＳ ゴシック"/>
            </a:endParaRPr>
          </a:p>
        </p:txBody>
      </p:sp>
      <p:sp>
        <p:nvSpPr>
          <p:cNvPr id="1659" name="スライド番号プレースホルダ 3"/>
          <p:cNvSpPr>
            <a:spLocks noGrp="1"/>
          </p:cNvSpPr>
          <p:nvPr>
            <p:ph type="sldNum" sz="quarter" idx="5"/>
          </p:nvPr>
        </p:nvSpPr>
        <p:spPr>
          <a:ln>
            <a:miter lim="800000"/>
            <a:headEnd/>
            <a:tailEnd/>
          </a:ln>
        </p:spPr>
        <p:txBody>
          <a:bodyPr wrap="square" numCol="1" anchorCtr="0" compatLnSpc="1">
            <a:prstTxWarp prst="textNoShape">
              <a:avLst/>
            </a:prstTxWarp>
          </a:bodyPr>
          <a:lstStyle/>
          <a:p>
            <a:pPr fontAlgn="base">
              <a:spcBef>
                <a:spcPct val="0"/>
              </a:spcBef>
              <a:spcAft>
                <a:spcPct val="0"/>
              </a:spcAft>
              <a:defRPr/>
            </a:pPr>
            <a:fld id="{167231BC-B571-48DA-842E-F6F93E252DA6}" type="slidenum">
              <a:rPr lang="ja-JP" altLang="en-US"/>
              <a:pPr fontAlgn="base">
                <a:spcBef>
                  <a:spcPct val="0"/>
                </a:spcBef>
                <a:spcAft>
                  <a:spcPct val="0"/>
                </a:spcAft>
                <a:defRPr/>
              </a:pPr>
              <a:t>18</a:t>
            </a:fld>
            <a:endParaRPr lang="en-US" altLang="ja-JP"/>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664" name="スライド イメージ プレースホルダ 1"/>
          <p:cNvSpPr>
            <a:spLocks noGrp="1" noRot="1" noChangeAspect="1" noTextEdit="1"/>
          </p:cNvSpPr>
          <p:nvPr>
            <p:ph type="sldImg"/>
          </p:nvPr>
        </p:nvSpPr>
        <p:spPr>
          <a:xfrm>
            <a:off x="917575" y="744538"/>
            <a:ext cx="4972050" cy="3729037"/>
          </a:xfrm>
          <a:noFill/>
          <a:ln>
            <a:solidFill>
              <a:srgbClr val="000000"/>
            </a:solidFill>
            <a:miter lim="800000"/>
            <a:headEnd/>
            <a:tailEnd/>
          </a:ln>
        </p:spPr>
      </p:sp>
      <p:sp>
        <p:nvSpPr>
          <p:cNvPr id="1665" name="ノート プレースホルダ 2"/>
          <p:cNvSpPr>
            <a:spLocks noGrp="1"/>
          </p:cNvSpPr>
          <p:nvPr>
            <p:ph type="body" idx="1"/>
          </p:nvPr>
        </p:nvSpPr>
        <p:spPr>
          <a:xfrm>
            <a:off x="685800" y="5141375"/>
            <a:ext cx="5486400" cy="3317259"/>
          </a:xfrm>
          <a:noFill/>
        </p:spPr>
        <p:txBody>
          <a:bodyPr wrap="square" numCol="1" anchor="t" anchorCtr="0" compatLnSpc="1">
            <a:prstTxWarp prst="textNoShape">
              <a:avLst/>
            </a:prstTxWarp>
          </a:bodyPr>
          <a:lstStyle/>
          <a:p>
            <a:pPr eaLnBrk="1" hangingPunct="1">
              <a:spcBef>
                <a:spcPct val="0"/>
              </a:spcBef>
            </a:pPr>
            <a:endParaRPr lang="ja-JP" altLang="en-US" dirty="0"/>
          </a:p>
        </p:txBody>
      </p:sp>
      <p:sp>
        <p:nvSpPr>
          <p:cNvPr id="1666" name="スライド番号プレースホルダ 3"/>
          <p:cNvSpPr>
            <a:spLocks noGrp="1"/>
          </p:cNvSpPr>
          <p:nvPr>
            <p:ph type="sldNum" sz="quarter" idx="5"/>
          </p:nvPr>
        </p:nvSpPr>
        <p:spPr>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425D629-E946-4AA1-9906-67FDACCAB13C}" type="slidenum">
              <a:rPr kumimoji="1" lang="ja-JP" altLang="en-US" sz="1200" b="0" i="0" u="none" strike="noStrike" kern="1200" cap="none" spc="0" normalizeH="0" baseline="0" noProof="0" smtClean="0">
                <a:ln>
                  <a:noFill/>
                </a:ln>
                <a:solidFill>
                  <a:prstClr val="black"/>
                </a:solidFill>
                <a:effectLst/>
                <a:uLnTx/>
                <a:uFillTx/>
                <a:latin typeface="Arial"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1" lang="ja-JP" altLang="en-US" sz="1200" b="0" i="0" u="none" strike="noStrike" kern="1200" cap="none" spc="0" normalizeH="0" baseline="0" noProof="0">
              <a:ln>
                <a:noFill/>
              </a:ln>
              <a:solidFill>
                <a:prstClr val="black"/>
              </a:solidFill>
              <a:effectLst/>
              <a:uLnTx/>
              <a:uFillTx/>
              <a:latin typeface="Arial" charset="0"/>
              <a:ea typeface="ＭＳ Ｐゴシック" pitchFamily="50" charset="-128"/>
              <a:cs typeface="+mn-cs"/>
            </a:endParaRPr>
          </a:p>
        </p:txBody>
      </p:sp>
    </p:spTree>
    <p:extLst>
      <p:ext uri="{BB962C8B-B14F-4D97-AF65-F5344CB8AC3E}">
        <p14:creationId xmlns:p14="http://schemas.microsoft.com/office/powerpoint/2010/main" val="4058523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489" name="スライド イメージ プレースホルダ 1"/>
          <p:cNvSpPr>
            <a:spLocks noGrp="1" noRot="1" noChangeAspect="1" noTextEdit="1"/>
          </p:cNvSpPr>
          <p:nvPr>
            <p:ph type="sldImg"/>
          </p:nvPr>
        </p:nvSpPr>
        <p:spPr>
          <a:xfrm>
            <a:off x="917575" y="744538"/>
            <a:ext cx="4972050" cy="3729037"/>
          </a:xfrm>
          <a:noFill/>
          <a:ln>
            <a:solidFill>
              <a:srgbClr val="000000"/>
            </a:solidFill>
            <a:miter lim="800000"/>
            <a:headEnd/>
            <a:tailEnd/>
          </a:ln>
        </p:spPr>
      </p:sp>
      <p:sp>
        <p:nvSpPr>
          <p:cNvPr id="1490" name="ノート プレースホルダ 2"/>
          <p:cNvSpPr>
            <a:spLocks noGrp="1"/>
          </p:cNvSpPr>
          <p:nvPr>
            <p:ph type="body" idx="1"/>
          </p:nvPr>
        </p:nvSpPr>
        <p:spPr>
          <a:xfrm>
            <a:off x="685800" y="5069231"/>
            <a:ext cx="5486400" cy="3389364"/>
          </a:xfrm>
          <a:noFill/>
        </p:spPr>
        <p:txBody>
          <a:bodyPr wrap="square" numCol="1" anchor="t" anchorCtr="0" compatLnSpc="1">
            <a:prstTxWarp prst="textNoShape">
              <a:avLst/>
            </a:prstTxWarp>
          </a:bodyPr>
          <a:lstStyle/>
          <a:p>
            <a:pPr eaLnBrk="1" hangingPunct="1">
              <a:spcBef>
                <a:spcPct val="0"/>
              </a:spcBef>
            </a:pPr>
            <a:endParaRPr lang="ja-JP" altLang="en-US" dirty="0"/>
          </a:p>
        </p:txBody>
      </p:sp>
      <p:sp>
        <p:nvSpPr>
          <p:cNvPr id="1491" name="スライド番号プレースホルダ 3"/>
          <p:cNvSpPr>
            <a:spLocks noGrp="1"/>
          </p:cNvSpPr>
          <p:nvPr>
            <p:ph type="sldNum" sz="quarter" idx="5"/>
          </p:nvPr>
        </p:nvSpPr>
        <p:spPr>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425D629-E946-4AA1-9906-67FDACCAB13C}" type="slidenum">
              <a:rPr kumimoji="1" lang="ja-JP" altLang="en-US" sz="1200" b="0" i="0" u="none" strike="noStrike" kern="1200" cap="none" spc="0" normalizeH="0" baseline="0" noProof="0" smtClean="0">
                <a:ln>
                  <a:noFill/>
                </a:ln>
                <a:solidFill>
                  <a:prstClr val="black"/>
                </a:solidFill>
                <a:effectLst/>
                <a:uLnTx/>
                <a:uFillTx/>
                <a:latin typeface="Arial"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1" lang="ja-JP" altLang="en-US" sz="1200" b="0" i="0" u="none" strike="noStrike" kern="1200" cap="none" spc="0" normalizeH="0" baseline="0" noProof="0">
              <a:ln>
                <a:noFill/>
              </a:ln>
              <a:solidFill>
                <a:prstClr val="black"/>
              </a:solidFill>
              <a:effectLst/>
              <a:uLnTx/>
              <a:uFillTx/>
              <a:latin typeface="Arial" charset="0"/>
              <a:ea typeface="ＭＳ Ｐゴシック" pitchFamily="50" charset="-128"/>
              <a:cs typeface="+mn-cs"/>
            </a:endParaRPr>
          </a:p>
        </p:txBody>
      </p:sp>
    </p:spTree>
    <p:extLst>
      <p:ext uri="{BB962C8B-B14F-4D97-AF65-F5344CB8AC3E}">
        <p14:creationId xmlns:p14="http://schemas.microsoft.com/office/powerpoint/2010/main" val="18515789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674" name="四角形 479"/>
          <p:cNvSpPr>
            <a:spLocks noGrp="1" noRot="1" noChangeAspect="1"/>
          </p:cNvSpPr>
          <p:nvPr>
            <p:ph type="sldImg" idx="2"/>
          </p:nvPr>
        </p:nvSpPr>
        <p:spPr>
          <a:xfrm>
            <a:off x="1125204" y="513522"/>
            <a:ext cx="4557103" cy="3417297"/>
          </a:xfrm>
          <a:prstGeom prst="rect">
            <a:avLst/>
          </a:prstGeom>
        </p:spPr>
        <p:txBody>
          <a:bodyPr/>
          <a:lstStyle/>
          <a:p>
            <a:endParaRPr kumimoji="1" lang="ja-JP" altLang="en-US"/>
          </a:p>
        </p:txBody>
      </p:sp>
      <p:sp>
        <p:nvSpPr>
          <p:cNvPr id="1675" name="四角形 480"/>
          <p:cNvSpPr>
            <a:spLocks noGrp="1"/>
          </p:cNvSpPr>
          <p:nvPr>
            <p:ph type="body" sz="quarter" idx="3"/>
          </p:nvPr>
        </p:nvSpPr>
        <p:spPr>
          <a:xfrm>
            <a:off x="685800" y="4563317"/>
            <a:ext cx="5486400" cy="2960683"/>
          </a:xfrm>
          <a:prstGeom prst="rect">
            <a:avLst/>
          </a:prstGeom>
        </p:spPr>
        <p:txBody>
          <a:bodyPr>
            <a:normAutofit/>
          </a:bodyPr>
          <a:lstStyle/>
          <a:p>
            <a:pPr algn="l"/>
            <a:r>
              <a:rPr lang="ja-JP" altLang="en-US">
                <a:latin typeface="ＭＳ Ｐゴシック"/>
                <a:ea typeface="ＭＳ Ｐゴシック"/>
              </a:rPr>
              <a:t>○重大事態について </a:t>
            </a:r>
            <a:endParaRPr>
              <a:latin typeface="ＭＳ Ｐゴシック"/>
              <a:ea typeface="ＭＳ Ｐゴシック"/>
            </a:endParaRPr>
          </a:p>
          <a:p>
            <a:r>
              <a:rPr lang="ja-JP" altLang="en-US">
                <a:latin typeface="ＭＳ Ｐゴシック"/>
                <a:ea typeface="ＭＳ Ｐゴシック"/>
              </a:rPr>
              <a:t> </a:t>
            </a:r>
            <a:endParaRPr>
              <a:latin typeface="ＭＳ Ｐゴシック"/>
              <a:ea typeface="ＭＳ Ｐゴシック"/>
            </a:endParaRPr>
          </a:p>
          <a:p>
            <a:r>
              <a:rPr lang="ja-JP" altLang="en-US">
                <a:latin typeface="ＭＳ Ｐゴシック"/>
                <a:ea typeface="ＭＳ Ｐゴシック"/>
              </a:rPr>
              <a:t>・学校の組織的対応にもかかわらず、重大事態に至ってしまう事例が起こり得ます。 </a:t>
            </a:r>
            <a:endParaRPr>
              <a:latin typeface="ＭＳ Ｐゴシック"/>
              <a:ea typeface="ＭＳ Ｐゴシック"/>
            </a:endParaRPr>
          </a:p>
          <a:p>
            <a:r>
              <a:rPr lang="ja-JP" altLang="en-US">
                <a:latin typeface="ＭＳ Ｐゴシック"/>
                <a:ea typeface="ＭＳ Ｐゴシック"/>
              </a:rPr>
              <a:t>・重大事態が発生した場合には、教職員が一丸となって、事実を明らかにしようとする意識を共有するとともに、問題解決のために全力を尽くして対処に当たることが必要です。 </a:t>
            </a:r>
            <a:endParaRPr>
              <a:latin typeface="ＭＳ Ｐゴシック"/>
              <a:ea typeface="ＭＳ Ｐゴシック"/>
            </a:endParaRPr>
          </a:p>
          <a:p>
            <a:endParaRPr>
              <a:latin typeface="ＭＳ Ｐゴシック"/>
              <a:ea typeface="ＭＳ Ｐゴシック"/>
            </a:endParaRPr>
          </a:p>
          <a:p>
            <a:endParaRPr kumimoji="1" lang="ja-JP" altLang="en-US">
              <a:latin typeface="ＭＳ Ｐゴシック"/>
              <a:ea typeface="ＭＳ Ｐゴシック"/>
            </a:endParaRPr>
          </a:p>
          <a:p>
            <a:endParaRPr kumimoji="1" lang="ja-JP" altLang="en-US">
              <a:latin typeface="ＭＳ Ｐゴシック"/>
              <a:ea typeface="ＭＳ Ｐゴシック"/>
            </a:endParaRPr>
          </a:p>
        </p:txBody>
      </p:sp>
      <p:sp>
        <p:nvSpPr>
          <p:cNvPr id="1676" name="四角形 481"/>
          <p:cNvSpPr>
            <a:spLocks noGrp="1"/>
          </p:cNvSpPr>
          <p:nvPr>
            <p:ph type="sldNum" sz="quarter" idx="5"/>
          </p:nvPr>
        </p:nvSpPr>
        <p:spPr>
          <a:prstGeom prst="rect">
            <a:avLst/>
          </a:prstGeom>
        </p:spPr>
        <p:txBody>
          <a:bodyPr vert="horz" lIns="91440" tIns="45720" rIns="91440" bIns="45720" rtlCol="0" anchor="b"/>
          <a:lstStyle>
            <a:lvl1pPr algn="r">
              <a:defRPr sz="1200"/>
            </a:lvl1pPr>
          </a:lstStyle>
          <a:p>
            <a:fld id="{48DB9735-3920-4B7D-8602-9213614D0888}" type="slidenum">
              <a:rPr kumimoji="1" lang="ja-JP" altLang="en-US" smtClean="0"/>
              <a:pPr/>
              <a:t>20</a:t>
            </a:fld>
            <a:endParaRPr kumimoji="1" lang="ja-JP"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686" name="四角形 482"/>
          <p:cNvSpPr>
            <a:spLocks noGrp="1" noRot="1" noChangeAspect="1"/>
          </p:cNvSpPr>
          <p:nvPr>
            <p:ph type="sldImg" idx="2"/>
          </p:nvPr>
        </p:nvSpPr>
        <p:spPr>
          <a:prstGeom prst="rect">
            <a:avLst/>
          </a:prstGeom>
        </p:spPr>
        <p:txBody>
          <a:bodyPr/>
          <a:lstStyle/>
          <a:p>
            <a:endParaRPr kumimoji="1" lang="ja-JP" altLang="en-US"/>
          </a:p>
        </p:txBody>
      </p:sp>
      <p:sp>
        <p:nvSpPr>
          <p:cNvPr id="1687" name="四角形 483"/>
          <p:cNvSpPr>
            <a:spLocks noGrp="1"/>
          </p:cNvSpPr>
          <p:nvPr>
            <p:ph type="body" sz="quarter" idx="3"/>
          </p:nvPr>
        </p:nvSpPr>
        <p:spPr>
          <a:prstGeom prst="rect">
            <a:avLst/>
          </a:prstGeom>
        </p:spPr>
        <p:txBody>
          <a:bodyPr/>
          <a:lstStyle/>
          <a:p>
            <a:pPr algn="l"/>
            <a:r>
              <a:rPr lang="ja-JP" altLang="en-US">
                <a:latin typeface="ＭＳ Ｐゴシック"/>
                <a:ea typeface="ＭＳ Ｐゴシック"/>
              </a:rPr>
              <a:t>○報告と調査 </a:t>
            </a:r>
            <a:endParaRPr>
              <a:latin typeface="ＭＳ Ｐゴシック"/>
              <a:ea typeface="ＭＳ Ｐゴシック"/>
            </a:endParaRPr>
          </a:p>
          <a:p>
            <a:r>
              <a:rPr lang="ja-JP" altLang="en-US">
                <a:latin typeface="ＭＳ Ｐゴシック"/>
                <a:ea typeface="ＭＳ Ｐゴシック"/>
              </a:rPr>
              <a:t> </a:t>
            </a:r>
            <a:endParaRPr>
              <a:latin typeface="ＭＳ Ｐゴシック"/>
              <a:ea typeface="ＭＳ Ｐゴシック"/>
            </a:endParaRPr>
          </a:p>
          <a:p>
            <a:r>
              <a:rPr lang="ja-JP" altLang="en-US">
                <a:latin typeface="ＭＳ Ｐゴシック"/>
                <a:ea typeface="ＭＳ Ｐゴシック"/>
              </a:rPr>
              <a:t>・「いじめ防止対策推進法」の規定により、当該事態の対処に係る責任は、学校のみならず、所管の教育委員会や地方公共団体の長にまで及ぶことを踏まえ、学校の管理職は、迅速かつ正確に、事態発生の経緯を教育委員会に報告をする必要があります。 </a:t>
            </a:r>
            <a:endParaRPr>
              <a:latin typeface="ＭＳ Ｐゴシック"/>
              <a:ea typeface="ＭＳ Ｐゴシック"/>
            </a:endParaRPr>
          </a:p>
          <a:p>
            <a:r>
              <a:rPr lang="ja-JP" altLang="en-US">
                <a:latin typeface="ＭＳ Ｐゴシック"/>
                <a:ea typeface="ＭＳ Ｐゴシック"/>
              </a:rPr>
              <a:t>・調査は、同じことが繰り返されぬよう同種の事態の発生防止に資するため、速やかに行うものとします。 </a:t>
            </a:r>
            <a:endParaRPr>
              <a:latin typeface="ＭＳ Ｐゴシック"/>
              <a:ea typeface="ＭＳ Ｐゴシック"/>
            </a:endParaRPr>
          </a:p>
          <a:p>
            <a:endParaRPr kumimoji="1" lang="ja-JP" altLang="en-US">
              <a:latin typeface="ＭＳ Ｐゴシック"/>
              <a:ea typeface="ＭＳ Ｐゴシック"/>
            </a:endParaRPr>
          </a:p>
        </p:txBody>
      </p:sp>
      <p:sp>
        <p:nvSpPr>
          <p:cNvPr id="1688" name="四角形 484"/>
          <p:cNvSpPr>
            <a:spLocks noGrp="1"/>
          </p:cNvSpPr>
          <p:nvPr>
            <p:ph type="sldNum" sz="quarter" idx="5"/>
          </p:nvPr>
        </p:nvSpPr>
        <p:spPr>
          <a:prstGeom prst="rect">
            <a:avLst/>
          </a:prstGeom>
        </p:spPr>
        <p:txBody>
          <a:bodyPr vert="horz" lIns="91440" tIns="45720" rIns="91440" bIns="45720" rtlCol="0" anchor="b"/>
          <a:lstStyle>
            <a:lvl1pPr algn="r">
              <a:defRPr sz="1200"/>
            </a:lvl1pPr>
          </a:lstStyle>
          <a:p>
            <a:fld id="{48DB9735-3920-4B7D-8602-9213614D0888}" type="slidenum">
              <a:rPr kumimoji="1" lang="ja-JP" altLang="en-US" smtClean="0"/>
              <a:pPr/>
              <a:t>21</a:t>
            </a:fld>
            <a:endParaRPr kumimoji="1" lang="ja-JP"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694" name="四角形 485"/>
          <p:cNvSpPr>
            <a:spLocks noGrp="1" noRot="1" noChangeAspect="1"/>
          </p:cNvSpPr>
          <p:nvPr>
            <p:ph type="sldImg" idx="2"/>
          </p:nvPr>
        </p:nvSpPr>
        <p:spPr>
          <a:prstGeom prst="rect">
            <a:avLst/>
          </a:prstGeom>
        </p:spPr>
        <p:txBody>
          <a:bodyPr/>
          <a:lstStyle/>
          <a:p>
            <a:endParaRPr kumimoji="1" lang="ja-JP" altLang="en-US"/>
          </a:p>
        </p:txBody>
      </p:sp>
      <p:sp>
        <p:nvSpPr>
          <p:cNvPr id="1695" name="四角形 486"/>
          <p:cNvSpPr>
            <a:spLocks noGrp="1"/>
          </p:cNvSpPr>
          <p:nvPr>
            <p:ph type="body" sz="quarter" idx="3"/>
          </p:nvPr>
        </p:nvSpPr>
        <p:spPr>
          <a:prstGeom prst="rect">
            <a:avLst/>
          </a:prstGeom>
        </p:spPr>
        <p:txBody>
          <a:bodyPr>
            <a:normAutofit/>
          </a:bodyPr>
          <a:lstStyle/>
          <a:p>
            <a:r>
              <a:rPr kumimoji="1" lang="ja-JP" altLang="en-US" dirty="0">
                <a:latin typeface="ＭＳ Ｐゴシック"/>
                <a:ea typeface="ＭＳ Ｐゴシック"/>
              </a:rPr>
              <a:t>読む</a:t>
            </a:r>
            <a:endParaRPr>
              <a:latin typeface="ＭＳ Ｐゴシック"/>
              <a:ea typeface="ＭＳ Ｐゴシック"/>
            </a:endParaRPr>
          </a:p>
          <a:p>
            <a:endParaRPr kumimoji="1" lang="ja-JP" altLang="en-US" dirty="0">
              <a:latin typeface="ＭＳ Ｐゴシック"/>
              <a:ea typeface="ＭＳ Ｐゴシック"/>
            </a:endParaRPr>
          </a:p>
          <a:p>
            <a:r>
              <a:rPr kumimoji="1" lang="ja-JP" altLang="en-US" dirty="0">
                <a:latin typeface="ＭＳ Ｐゴシック"/>
                <a:ea typeface="ＭＳ Ｐゴシック"/>
              </a:rPr>
              <a:t>※吹き出しに関連しての参考</a:t>
            </a:r>
            <a:endParaRPr>
              <a:latin typeface="ＭＳ Ｐゴシック"/>
              <a:ea typeface="ＭＳ Ｐゴシック"/>
            </a:endParaRPr>
          </a:p>
          <a:p>
            <a:r>
              <a:rPr kumimoji="1" lang="ja-JP" altLang="en-US" dirty="0">
                <a:latin typeface="ＭＳ Ｐゴシック"/>
                <a:ea typeface="ＭＳ Ｐゴシック"/>
              </a:rPr>
              <a:t>　重大事態と認めることについて→疑いがあれば認めて取り組む</a:t>
            </a:r>
            <a:endParaRPr>
              <a:latin typeface="ＭＳ Ｐゴシック"/>
              <a:ea typeface="ＭＳ Ｐゴシック"/>
            </a:endParaRPr>
          </a:p>
          <a:p>
            <a:r>
              <a:rPr kumimoji="1" lang="ja-JP" altLang="en-US" dirty="0">
                <a:latin typeface="ＭＳ Ｐゴシック"/>
                <a:ea typeface="ＭＳ Ｐゴシック"/>
              </a:rPr>
              <a:t>重大事態と認めることは学校としては、抵抗があるかも</a:t>
            </a:r>
            <a:r>
              <a:rPr kumimoji="1" lang="ja-JP" altLang="en-US" dirty="0" smtClean="0">
                <a:latin typeface="ＭＳ Ｐゴシック"/>
                <a:ea typeface="ＭＳ Ｐゴシック"/>
              </a:rPr>
              <a:t>しれません。</a:t>
            </a:r>
            <a:endParaRPr kumimoji="1" lang="ja-JP" altLang="en-US" dirty="0">
              <a:latin typeface="ＭＳ Ｐゴシック"/>
              <a:ea typeface="ＭＳ Ｐゴシック"/>
            </a:endParaRPr>
          </a:p>
          <a:p>
            <a:r>
              <a:rPr kumimoji="1" lang="ja-JP" altLang="en-US" dirty="0">
                <a:latin typeface="ＭＳ Ｐゴシック"/>
                <a:ea typeface="ＭＳ Ｐゴシック"/>
              </a:rPr>
              <a:t>しかし、重大であると捉えた取り組みを行うことは学校上げて取り組む姿勢であることを被害者や被害保護者に示すことに</a:t>
            </a:r>
            <a:r>
              <a:rPr kumimoji="1" lang="ja-JP" altLang="en-US" dirty="0" smtClean="0">
                <a:latin typeface="ＭＳ Ｐゴシック"/>
                <a:ea typeface="ＭＳ Ｐゴシック"/>
              </a:rPr>
              <a:t>なります。</a:t>
            </a:r>
            <a:endParaRPr kumimoji="1" lang="ja-JP" altLang="en-US" dirty="0">
              <a:latin typeface="ＭＳ Ｐゴシック"/>
              <a:ea typeface="ＭＳ Ｐゴシック"/>
            </a:endParaRPr>
          </a:p>
          <a:p>
            <a:endParaRPr kumimoji="1" lang="ja-JP" altLang="en-US" dirty="0">
              <a:latin typeface="ＭＳ Ｐゴシック"/>
              <a:ea typeface="ＭＳ Ｐゴシック"/>
            </a:endParaRPr>
          </a:p>
          <a:p>
            <a:r>
              <a:rPr kumimoji="1" lang="ja-JP" altLang="en-US" dirty="0">
                <a:latin typeface="ＭＳ Ｐゴシック"/>
                <a:ea typeface="ＭＳ Ｐゴシック"/>
              </a:rPr>
              <a:t>また</a:t>
            </a:r>
            <a:r>
              <a:rPr kumimoji="1" lang="ja-JP" altLang="en-US" dirty="0" smtClean="0">
                <a:latin typeface="ＭＳ Ｐゴシック"/>
                <a:ea typeface="ＭＳ Ｐゴシック"/>
              </a:rPr>
              <a:t>、例えば、</a:t>
            </a:r>
            <a:endParaRPr kumimoji="1" lang="en-US" altLang="ja-JP" dirty="0" smtClean="0">
              <a:latin typeface="ＭＳ Ｐゴシック"/>
              <a:ea typeface="ＭＳ Ｐゴシック"/>
            </a:endParaRPr>
          </a:p>
          <a:p>
            <a:r>
              <a:rPr kumimoji="1" lang="ja-JP" altLang="en-US" dirty="0" smtClean="0">
                <a:latin typeface="ＭＳ Ｐゴシック"/>
                <a:ea typeface="ＭＳ Ｐゴシック"/>
              </a:rPr>
              <a:t>「不登校</a:t>
            </a:r>
            <a:r>
              <a:rPr kumimoji="1" lang="ja-JP" altLang="en-US" dirty="0">
                <a:latin typeface="ＭＳ Ｐゴシック"/>
                <a:ea typeface="ＭＳ Ｐゴシック"/>
              </a:rPr>
              <a:t>の理由が家庭に係る状況も</a:t>
            </a:r>
            <a:r>
              <a:rPr kumimoji="1" lang="ja-JP" altLang="en-US" dirty="0" smtClean="0">
                <a:latin typeface="ＭＳ Ｐゴシック"/>
                <a:ea typeface="ＭＳ Ｐゴシック"/>
              </a:rPr>
              <a:t>あるが、</a:t>
            </a:r>
            <a:r>
              <a:rPr kumimoji="1" lang="ja-JP" altLang="en-US" dirty="0">
                <a:latin typeface="ＭＳ Ｐゴシック"/>
                <a:ea typeface="ＭＳ Ｐゴシック"/>
              </a:rPr>
              <a:t>いじめとしても見受けられる。子どもも訴えていた。30日以上欠席したが、それを重大事態としてあげなかった。</a:t>
            </a:r>
            <a:endParaRPr>
              <a:latin typeface="ＭＳ Ｐゴシック"/>
              <a:ea typeface="ＭＳ Ｐゴシック"/>
            </a:endParaRPr>
          </a:p>
          <a:p>
            <a:r>
              <a:rPr kumimoji="1" lang="ja-JP" altLang="en-US" dirty="0">
                <a:latin typeface="ＭＳ Ｐゴシック"/>
                <a:ea typeface="ＭＳ Ｐゴシック"/>
              </a:rPr>
              <a:t>重大事態に該当する事案であるにも関わらず、調査もせず報告もしなかったというと、学校は取り組みを怠った</a:t>
            </a:r>
            <a:r>
              <a:rPr kumimoji="1" lang="ja-JP" altLang="en-US" dirty="0" smtClean="0">
                <a:latin typeface="ＭＳ Ｐゴシック"/>
                <a:ea typeface="ＭＳ Ｐゴシック"/>
              </a:rPr>
              <a:t>。」</a:t>
            </a:r>
            <a:endParaRPr kumimoji="1" lang="en-US" altLang="ja-JP" dirty="0" smtClean="0">
              <a:latin typeface="ＭＳ Ｐゴシック"/>
              <a:ea typeface="ＭＳ Ｐゴシック"/>
            </a:endParaRPr>
          </a:p>
          <a:p>
            <a:r>
              <a:rPr kumimoji="1" lang="ja-JP" altLang="en-US" dirty="0" smtClean="0">
                <a:latin typeface="ＭＳ Ｐゴシック"/>
                <a:ea typeface="ＭＳ Ｐゴシック"/>
              </a:rPr>
              <a:t>その後</a:t>
            </a:r>
            <a:r>
              <a:rPr kumimoji="1" lang="ja-JP" altLang="en-US" dirty="0">
                <a:latin typeface="ＭＳ Ｐゴシック"/>
                <a:ea typeface="ＭＳ Ｐゴシック"/>
              </a:rPr>
              <a:t>、訴えられても仕方</a:t>
            </a:r>
            <a:r>
              <a:rPr kumimoji="1" lang="ja-JP" altLang="en-US" dirty="0" smtClean="0">
                <a:latin typeface="ＭＳ Ｐゴシック"/>
                <a:ea typeface="ＭＳ Ｐゴシック"/>
              </a:rPr>
              <a:t>がありません。</a:t>
            </a:r>
            <a:endParaRPr kumimoji="1" lang="ja-JP" altLang="en-US" dirty="0">
              <a:latin typeface="ＭＳ Ｐゴシック"/>
              <a:ea typeface="ＭＳ Ｐゴシック"/>
            </a:endParaRPr>
          </a:p>
          <a:p>
            <a:r>
              <a:rPr kumimoji="1" lang="ja-JP" altLang="en-US" dirty="0">
                <a:latin typeface="ＭＳ Ｐゴシック"/>
                <a:ea typeface="ＭＳ Ｐゴシック"/>
              </a:rPr>
              <a:t>これは、この子が進学して校種が変わってもつきまとわれる可能性がある。中学校になっても小学校のいじめを掘り起こされて、あのとききちんと対応してくれなかったからこうなったと言われても対応できなくなるわけ</a:t>
            </a:r>
            <a:r>
              <a:rPr kumimoji="1" lang="ja-JP" altLang="en-US" dirty="0" smtClean="0">
                <a:latin typeface="ＭＳ Ｐゴシック"/>
                <a:ea typeface="ＭＳ Ｐゴシック"/>
              </a:rPr>
              <a:t>です。</a:t>
            </a:r>
            <a:endParaRPr kumimoji="1" lang="ja-JP" altLang="en-US" dirty="0">
              <a:latin typeface="ＭＳ Ｐゴシック"/>
              <a:ea typeface="ＭＳ Ｐゴシック"/>
            </a:endParaRPr>
          </a:p>
          <a:p>
            <a:endParaRPr kumimoji="1" lang="ja-JP" altLang="en-US" dirty="0">
              <a:latin typeface="ＭＳ Ｐゴシック"/>
              <a:ea typeface="ＭＳ Ｐゴシック"/>
            </a:endParaRPr>
          </a:p>
          <a:p>
            <a:r>
              <a:rPr kumimoji="1" lang="ja-JP" altLang="en-US" dirty="0">
                <a:latin typeface="ＭＳ Ｐゴシック"/>
                <a:ea typeface="ＭＳ Ｐゴシック"/>
              </a:rPr>
              <a:t>児童生徒の支援をしっかりやっていこうと思うなら、重大事態と捉えて取り組んで</a:t>
            </a:r>
            <a:r>
              <a:rPr kumimoji="1" lang="ja-JP" altLang="en-US" dirty="0" smtClean="0">
                <a:latin typeface="ＭＳ Ｐゴシック"/>
                <a:ea typeface="ＭＳ Ｐゴシック"/>
              </a:rPr>
              <a:t>いくことが大切です。</a:t>
            </a:r>
            <a:endParaRPr kumimoji="1" lang="ja-JP" altLang="en-US" dirty="0">
              <a:latin typeface="ＭＳ Ｐゴシック"/>
              <a:ea typeface="ＭＳ Ｐゴシック"/>
            </a:endParaRPr>
          </a:p>
          <a:p>
            <a:endParaRPr kumimoji="1" lang="ja-JP" altLang="en-US" dirty="0">
              <a:latin typeface="ＭＳ Ｐゴシック"/>
              <a:ea typeface="ＭＳ Ｐゴシック"/>
            </a:endParaRPr>
          </a:p>
        </p:txBody>
      </p:sp>
      <p:sp>
        <p:nvSpPr>
          <p:cNvPr id="1696" name="四角形 487"/>
          <p:cNvSpPr>
            <a:spLocks noGrp="1"/>
          </p:cNvSpPr>
          <p:nvPr>
            <p:ph type="sldNum" sz="quarter" idx="5"/>
          </p:nvPr>
        </p:nvSpPr>
        <p:spPr>
          <a:prstGeom prst="rect">
            <a:avLst/>
          </a:prstGeom>
        </p:spPr>
        <p:txBody>
          <a:bodyPr vert="horz" lIns="91440" tIns="45720" rIns="91440" bIns="45720" rtlCol="0" anchor="b"/>
          <a:lstStyle>
            <a:lvl1pPr algn="r">
              <a:defRPr sz="1200"/>
            </a:lvl1pPr>
          </a:lstStyle>
          <a:p>
            <a:fld id="{48DB9735-3920-4B7D-8602-9213614D0888}" type="slidenum">
              <a:rPr kumimoji="1" lang="ja-JP" altLang="en-US" smtClean="0"/>
              <a:pPr/>
              <a:t>22</a:t>
            </a:fld>
            <a:endParaRPr kumimoji="1" lang="ja-JP"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703" name="スライド イメージ プレースホルダ 1"/>
          <p:cNvSpPr>
            <a:spLocks noGrp="1" noRot="1" noChangeAspect="1" noTextEdit="1"/>
          </p:cNvSpPr>
          <p:nvPr>
            <p:ph type="sldImg"/>
          </p:nvPr>
        </p:nvSpPr>
        <p:spPr>
          <a:noFill/>
          <a:ln>
            <a:solidFill>
              <a:srgbClr val="000000"/>
            </a:solidFill>
            <a:miter lim="800000"/>
            <a:headEnd/>
            <a:tailEnd/>
          </a:ln>
        </p:spPr>
      </p:sp>
      <p:sp>
        <p:nvSpPr>
          <p:cNvPr id="1704" name="ノート プレースホルダ 2"/>
          <p:cNvSpPr>
            <a:spLocks noGrp="1"/>
          </p:cNvSpPr>
          <p:nvPr>
            <p:ph type="body" idx="1"/>
          </p:nvPr>
        </p:nvSpPr>
        <p:spPr>
          <a:noFill/>
        </p:spPr>
        <p:txBody>
          <a:bodyPr wrap="square" numCol="1" anchor="t" anchorCtr="0" compatLnSpc="1">
            <a:prstTxWarp prst="textNoShape">
              <a:avLst/>
            </a:prstTxWarp>
          </a:bodyPr>
          <a:lstStyle/>
          <a:p>
            <a:pPr algn="l"/>
            <a:r>
              <a:rPr lang="ja-JP" altLang="en-US" dirty="0">
                <a:latin typeface="ＭＳ Ｐゴシック"/>
                <a:ea typeface="ＭＳ Ｐゴシック"/>
              </a:rPr>
              <a:t>○組織的な指導体制 </a:t>
            </a:r>
            <a:endParaRPr dirty="0">
              <a:latin typeface="ＭＳ Ｐゴシック"/>
              <a:ea typeface="ＭＳ Ｐゴシック"/>
            </a:endParaRPr>
          </a:p>
          <a:p>
            <a:r>
              <a:rPr lang="ja-JP" altLang="en-US" dirty="0">
                <a:latin typeface="ＭＳ Ｐゴシック"/>
                <a:ea typeface="ＭＳ Ｐゴシック"/>
              </a:rPr>
              <a:t> </a:t>
            </a:r>
            <a:endParaRPr dirty="0">
              <a:latin typeface="ＭＳ Ｐゴシック"/>
              <a:ea typeface="ＭＳ Ｐゴシック"/>
            </a:endParaRPr>
          </a:p>
          <a:p>
            <a:r>
              <a:rPr lang="ja-JP" altLang="en-US" dirty="0">
                <a:latin typeface="ＭＳ Ｐゴシック"/>
                <a:ea typeface="ＭＳ Ｐゴシック"/>
              </a:rPr>
              <a:t>・組織で対応することの重要性について教職員で共通理解しておきましょう。 </a:t>
            </a:r>
            <a:endParaRPr dirty="0">
              <a:latin typeface="ＭＳ Ｐゴシック"/>
              <a:ea typeface="ＭＳ Ｐゴシック"/>
            </a:endParaRPr>
          </a:p>
          <a:p>
            <a:pPr eaLnBrk="1" hangingPunct="1">
              <a:spcBef>
                <a:spcPct val="0"/>
              </a:spcBef>
            </a:pPr>
            <a:endParaRPr dirty="0">
              <a:latin typeface="ＭＳ Ｐゴシック"/>
              <a:ea typeface="ＭＳ Ｐゴシック"/>
            </a:endParaRPr>
          </a:p>
        </p:txBody>
      </p:sp>
      <p:sp>
        <p:nvSpPr>
          <p:cNvPr id="1705" name="スライド番号プレースホルダ 3"/>
          <p:cNvSpPr>
            <a:spLocks noGrp="1"/>
          </p:cNvSpPr>
          <p:nvPr>
            <p:ph type="sldNum" sz="quarter" idx="5"/>
          </p:nvPr>
        </p:nvSpPr>
        <p:spPr>
          <a:ln>
            <a:miter lim="800000"/>
            <a:headEnd/>
            <a:tailEnd/>
          </a:ln>
        </p:spPr>
        <p:txBody>
          <a:bodyPr wrap="square" numCol="1" anchorCtr="0" compatLnSpc="1">
            <a:prstTxWarp prst="textNoShape">
              <a:avLst/>
            </a:prstTxWarp>
          </a:bodyPr>
          <a:lstStyle/>
          <a:p>
            <a:pPr fontAlgn="base">
              <a:spcBef>
                <a:spcPct val="0"/>
              </a:spcBef>
              <a:spcAft>
                <a:spcPct val="0"/>
              </a:spcAft>
              <a:defRPr/>
            </a:pPr>
            <a:fld id="{167231BC-B571-48DA-842E-F6F93E252DA6}" type="slidenum">
              <a:rPr lang="ja-JP" altLang="en-US"/>
              <a:pPr fontAlgn="base">
                <a:spcBef>
                  <a:spcPct val="0"/>
                </a:spcBef>
                <a:spcAft>
                  <a:spcPct val="0"/>
                </a:spcAft>
                <a:defRPr/>
              </a:pPr>
              <a:t>23</a:t>
            </a:fld>
            <a:endParaRPr lang="en-US" altLang="ja-JP"/>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712" name="スライド イメージ プレースホルダ 1"/>
          <p:cNvSpPr>
            <a:spLocks noGrp="1" noRot="1" noChangeAspect="1" noTextEdit="1"/>
          </p:cNvSpPr>
          <p:nvPr>
            <p:ph type="sldImg"/>
          </p:nvPr>
        </p:nvSpPr>
        <p:spPr>
          <a:noFill/>
          <a:ln>
            <a:solidFill>
              <a:srgbClr val="000000"/>
            </a:solidFill>
            <a:miter lim="800000"/>
            <a:headEnd/>
            <a:tailEnd/>
          </a:ln>
        </p:spPr>
      </p:sp>
      <p:sp>
        <p:nvSpPr>
          <p:cNvPr id="1713" name="ノート プレースホルダ 2"/>
          <p:cNvSpPr>
            <a:spLocks noGrp="1"/>
          </p:cNvSpPr>
          <p:nvPr>
            <p:ph type="body" idx="1"/>
          </p:nvPr>
        </p:nvSpPr>
        <p:spPr>
          <a:noFill/>
        </p:spPr>
        <p:txBody>
          <a:bodyPr wrap="square" numCol="1" anchor="t" anchorCtr="0" compatLnSpc="1">
            <a:prstTxWarp prst="textNoShape">
              <a:avLst/>
            </a:prstTxWarp>
          </a:bodyPr>
          <a:lstStyle/>
          <a:p>
            <a:pPr algn="l"/>
            <a:r>
              <a:rPr lang="ja-JP" altLang="en-US" dirty="0">
                <a:latin typeface="ＭＳ Ｐゴシック"/>
                <a:ea typeface="ＭＳ Ｐゴシック"/>
              </a:rPr>
              <a:t>○組織的な指導体制について </a:t>
            </a:r>
            <a:endParaRPr dirty="0">
              <a:latin typeface="ＭＳ Ｐゴシック"/>
              <a:ea typeface="ＭＳ Ｐゴシック"/>
            </a:endParaRPr>
          </a:p>
          <a:p>
            <a:r>
              <a:rPr lang="ja-JP" altLang="en-US" dirty="0">
                <a:latin typeface="ＭＳ Ｐゴシック"/>
                <a:ea typeface="ＭＳ Ｐゴシック"/>
              </a:rPr>
              <a:t> </a:t>
            </a:r>
            <a:endParaRPr dirty="0">
              <a:latin typeface="ＭＳ Ｐゴシック"/>
              <a:ea typeface="ＭＳ Ｐゴシック"/>
            </a:endParaRPr>
          </a:p>
          <a:p>
            <a:r>
              <a:rPr lang="ja-JP" altLang="en-US" dirty="0">
                <a:latin typeface="ＭＳ Ｐゴシック"/>
                <a:ea typeface="ＭＳ Ｐゴシック"/>
              </a:rPr>
              <a:t>・いじめの問題等に関する指導記録を保存し、教職員で共有できたり引き継ぎができるようにしてください。 </a:t>
            </a:r>
            <a:endParaRPr dirty="0">
              <a:latin typeface="ＭＳ Ｐゴシック"/>
              <a:ea typeface="ＭＳ Ｐゴシック"/>
            </a:endParaRPr>
          </a:p>
          <a:p>
            <a:r>
              <a:rPr lang="ja-JP" altLang="en-US" dirty="0">
                <a:latin typeface="ＭＳ Ｐゴシック"/>
                <a:ea typeface="ＭＳ Ｐゴシック"/>
              </a:rPr>
              <a:t>・専門家の意見を取り入れて、実効的に対応できるようにしてください。 </a:t>
            </a:r>
            <a:endParaRPr dirty="0">
              <a:latin typeface="ＭＳ Ｐゴシック"/>
              <a:ea typeface="ＭＳ Ｐゴシック"/>
            </a:endParaRPr>
          </a:p>
          <a:p>
            <a:r>
              <a:rPr lang="ja-JP" altLang="en-US" dirty="0">
                <a:latin typeface="ＭＳ Ｐゴシック"/>
                <a:ea typeface="ＭＳ Ｐゴシック"/>
              </a:rPr>
              <a:t>・保護者や地域と一緒にいじめ防止等の取組を行い、地域全体で子どもたちを見守る体制を整えていきましょう。 </a:t>
            </a:r>
            <a:endParaRPr dirty="0">
              <a:latin typeface="ＭＳ Ｐゴシック"/>
              <a:ea typeface="ＭＳ Ｐゴシック"/>
            </a:endParaRPr>
          </a:p>
          <a:p>
            <a:r>
              <a:rPr lang="ja-JP" altLang="en-US" dirty="0">
                <a:latin typeface="ＭＳ Ｐゴシック"/>
                <a:ea typeface="ＭＳ Ｐゴシック"/>
              </a:rPr>
              <a:t> </a:t>
            </a:r>
            <a:endParaRPr dirty="0">
              <a:latin typeface="ＭＳ Ｐゴシック"/>
              <a:ea typeface="ＭＳ Ｐゴシック"/>
            </a:endParaRPr>
          </a:p>
          <a:p>
            <a:pPr eaLnBrk="1" hangingPunct="1">
              <a:spcBef>
                <a:spcPct val="0"/>
              </a:spcBef>
            </a:pPr>
            <a:endParaRPr dirty="0">
              <a:latin typeface="ＭＳ Ｐゴシック"/>
              <a:ea typeface="ＭＳ Ｐゴシック"/>
            </a:endParaRPr>
          </a:p>
        </p:txBody>
      </p:sp>
      <p:sp>
        <p:nvSpPr>
          <p:cNvPr id="1714" name="スライド番号プレースホルダ 3"/>
          <p:cNvSpPr>
            <a:spLocks noGrp="1"/>
          </p:cNvSpPr>
          <p:nvPr>
            <p:ph type="sldNum" sz="quarter" idx="5"/>
          </p:nvPr>
        </p:nvSpPr>
        <p:spPr>
          <a:ln>
            <a:miter lim="800000"/>
            <a:headEnd/>
            <a:tailEnd/>
          </a:ln>
        </p:spPr>
        <p:txBody>
          <a:bodyPr wrap="square" numCol="1" anchorCtr="0" compatLnSpc="1">
            <a:prstTxWarp prst="textNoShape">
              <a:avLst/>
            </a:prstTxWarp>
          </a:bodyPr>
          <a:lstStyle/>
          <a:p>
            <a:pPr fontAlgn="base">
              <a:spcBef>
                <a:spcPct val="0"/>
              </a:spcBef>
              <a:spcAft>
                <a:spcPct val="0"/>
              </a:spcAft>
              <a:defRPr/>
            </a:pPr>
            <a:fld id="{167231BC-B571-48DA-842E-F6F93E252DA6}" type="slidenum">
              <a:rPr lang="ja-JP" altLang="en-US"/>
              <a:pPr fontAlgn="base">
                <a:spcBef>
                  <a:spcPct val="0"/>
                </a:spcBef>
                <a:spcAft>
                  <a:spcPct val="0"/>
                </a:spcAft>
                <a:defRPr/>
              </a:pPr>
              <a:t>24</a:t>
            </a:fld>
            <a:endParaRPr lang="en-US" altLang="ja-JP"/>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720" name="スライド イメージ プレースホルダ 1"/>
          <p:cNvSpPr>
            <a:spLocks noGrp="1" noRot="1" noChangeAspect="1" noTextEdit="1"/>
          </p:cNvSpPr>
          <p:nvPr>
            <p:ph type="sldImg"/>
          </p:nvPr>
        </p:nvSpPr>
        <p:spPr>
          <a:noFill/>
          <a:ln>
            <a:solidFill>
              <a:srgbClr val="000000"/>
            </a:solidFill>
            <a:miter lim="800000"/>
            <a:headEnd/>
            <a:tailEnd/>
          </a:ln>
        </p:spPr>
      </p:sp>
      <p:sp>
        <p:nvSpPr>
          <p:cNvPr id="1721" name="ノート プレースホルダ 2"/>
          <p:cNvSpPr>
            <a:spLocks noGrp="1"/>
          </p:cNvSpPr>
          <p:nvPr>
            <p:ph type="body" idx="1"/>
          </p:nvPr>
        </p:nvSpPr>
        <p:spPr>
          <a:noFill/>
        </p:spPr>
        <p:txBody>
          <a:bodyPr wrap="square" numCol="1" anchor="t" anchorCtr="0" compatLnSpc="1">
            <a:prstTxWarp prst="textNoShape">
              <a:avLst/>
            </a:prstTxWarp>
          </a:bodyPr>
          <a:lstStyle/>
          <a:p>
            <a:pPr eaLnBrk="1" hangingPunct="1">
              <a:spcBef>
                <a:spcPct val="0"/>
              </a:spcBef>
            </a:pPr>
            <a:r>
              <a:rPr lang="ja-JP" altLang="en-US" sz="1200" dirty="0">
                <a:latin typeface="ＭＳ Ｐゴシック"/>
                <a:ea typeface="ＭＳ Ｐゴシック"/>
              </a:rPr>
              <a:t>　</a:t>
            </a:r>
            <a:r>
              <a:rPr lang="ja-JP" altLang="en-US" sz="1200" dirty="0" smtClean="0">
                <a:latin typeface="ＭＳ Ｐゴシック"/>
                <a:ea typeface="ＭＳ Ｐゴシック"/>
              </a:rPr>
              <a:t>お疲れ様でした。</a:t>
            </a:r>
            <a:endParaRPr lang="en-US" altLang="ja-JP" sz="1200" dirty="0">
              <a:latin typeface="ＭＳ Ｐゴシック"/>
              <a:ea typeface="ＭＳ Ｐゴシック"/>
            </a:endParaRPr>
          </a:p>
          <a:p>
            <a:pPr eaLnBrk="1" hangingPunct="1">
              <a:spcBef>
                <a:spcPct val="0"/>
              </a:spcBef>
            </a:pPr>
            <a:endParaRPr lang="en-US" altLang="ja-JP" sz="1200" dirty="0">
              <a:latin typeface="ＭＳ Ｐゴシック"/>
              <a:ea typeface="ＭＳ Ｐゴシック"/>
            </a:endParaRPr>
          </a:p>
        </p:txBody>
      </p:sp>
      <p:sp>
        <p:nvSpPr>
          <p:cNvPr id="1722" name="スライド番号プレースホルダ 3"/>
          <p:cNvSpPr>
            <a:spLocks noGrp="1"/>
          </p:cNvSpPr>
          <p:nvPr>
            <p:ph type="sldNum" sz="quarter" idx="5"/>
          </p:nvPr>
        </p:nvSpPr>
        <p:spPr>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A0874F7-9C32-4381-BC08-6FC953FE0414}" type="slidenum">
              <a:rPr kumimoji="1" lang="ja-JP" altLang="en-US" sz="1200" b="0" i="0" u="none" strike="noStrike" kern="1200" cap="none" spc="0" normalizeH="0" baseline="0" noProof="0">
                <a:ln>
                  <a:noFill/>
                </a:ln>
                <a:solidFill>
                  <a:prstClr val="black"/>
                </a:solidFill>
                <a:effectLst/>
                <a:uLnTx/>
                <a:uFillTx/>
                <a:latin typeface="游ゴシック"/>
                <a:ea typeface="游ゴシック" panose="020B0400000000000000"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1" lang="en-US" altLang="ja-JP" sz="1200" b="0" i="0" u="none" strike="noStrike" kern="1200" cap="none" spc="0" normalizeH="0" baseline="0" noProof="0">
              <a:ln>
                <a:noFill/>
              </a:ln>
              <a:solidFill>
                <a:prstClr val="black"/>
              </a:solidFill>
              <a:effectLst/>
              <a:uLnTx/>
              <a:uFillTx/>
              <a:latin typeface="游ゴシック"/>
              <a:ea typeface="游ゴシック" panose="020B0400000000000000" pitchFamily="50" charset="-128"/>
              <a:cs typeface="+mn-cs"/>
            </a:endParaRPr>
          </a:p>
        </p:txBody>
      </p:sp>
    </p:spTree>
    <p:extLst>
      <p:ext uri="{BB962C8B-B14F-4D97-AF65-F5344CB8AC3E}">
        <p14:creationId xmlns:p14="http://schemas.microsoft.com/office/powerpoint/2010/main" val="2916452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497" name="スライド イメージ プレースホルダ 1"/>
          <p:cNvSpPr>
            <a:spLocks noGrp="1" noRot="1" noChangeAspect="1"/>
          </p:cNvSpPr>
          <p:nvPr>
            <p:ph type="sldImg"/>
          </p:nvPr>
        </p:nvSpPr>
        <p:spPr/>
      </p:sp>
      <p:sp>
        <p:nvSpPr>
          <p:cNvPr id="1498" name="ノート プレースホルダ 2"/>
          <p:cNvSpPr>
            <a:spLocks noGrp="1"/>
          </p:cNvSpPr>
          <p:nvPr>
            <p:ph type="body" idx="1"/>
          </p:nvPr>
        </p:nvSpPr>
        <p:spPr>
          <a:xfrm>
            <a:off x="685800" y="4345993"/>
            <a:ext cx="5486400" cy="2816473"/>
          </a:xfrm>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ja-JP" sz="1200" b="1" kern="1200" dirty="0" smtClean="0">
                <a:solidFill>
                  <a:schemeClr val="tx1"/>
                </a:solidFill>
                <a:effectLst/>
                <a:latin typeface="ＭＳ Ｐゴシック"/>
                <a:ea typeface="ＭＳ Ｐゴシック"/>
                <a:cs typeface="+mn-cs"/>
              </a:rPr>
              <a:t>○ 学校いじめ対策組織の役割</a:t>
            </a:r>
            <a:endParaRPr kumimoji="1" lang="ja-JP" altLang="ja-JP" sz="1200" kern="1200" dirty="0" smtClean="0">
              <a:solidFill>
                <a:schemeClr val="tx1"/>
              </a:solidFill>
              <a:effectLst/>
              <a:latin typeface="ＭＳ Ｐゴシック"/>
              <a:ea typeface="ＭＳ Ｐゴシック"/>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smtClean="0">
                <a:solidFill>
                  <a:schemeClr val="tx1"/>
                </a:solidFill>
                <a:effectLst/>
                <a:latin typeface="ＭＳ Ｐゴシック"/>
                <a:ea typeface="ＭＳ Ｐゴシック"/>
                <a:cs typeface="+mn-cs"/>
              </a:rPr>
              <a:t>学校いじめ対策組織を学校に位置付けることは、いじめ防止対策推進法においても示されています。</a:t>
            </a:r>
            <a:endParaRPr kumimoji="1" lang="en-US" altLang="ja-JP" sz="1200" kern="1200" dirty="0" smtClean="0">
              <a:solidFill>
                <a:schemeClr val="tx1"/>
              </a:solidFill>
              <a:effectLst/>
              <a:latin typeface="ＭＳ Ｐゴシック"/>
              <a:ea typeface="ＭＳ Ｐゴシック"/>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smtClean="0">
                <a:solidFill>
                  <a:schemeClr val="tx1"/>
                </a:solidFill>
                <a:effectLst/>
                <a:latin typeface="ＭＳ Ｐゴシック"/>
                <a:ea typeface="ＭＳ Ｐゴシック"/>
                <a:cs typeface="+mn-cs"/>
              </a:rPr>
              <a:t>組織で対応するということは、いじめに対する学校姿勢であることもいえます。</a:t>
            </a:r>
            <a:endParaRPr kumimoji="1" lang="en-US" altLang="ja-JP" sz="1200" kern="1200" dirty="0" smtClean="0">
              <a:solidFill>
                <a:schemeClr val="tx1"/>
              </a:solidFill>
              <a:effectLst/>
              <a:latin typeface="ＭＳ Ｐゴシック"/>
              <a:ea typeface="ＭＳ Ｐゴシック"/>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smtClean="0">
                <a:solidFill>
                  <a:schemeClr val="tx1"/>
                </a:solidFill>
                <a:effectLst/>
                <a:latin typeface="ＭＳ Ｐゴシック"/>
                <a:ea typeface="ＭＳ Ｐゴシック"/>
                <a:cs typeface="+mn-cs"/>
              </a:rPr>
              <a:t>そして、こうした動きそのものが、いじめの未然防止につながります。</a:t>
            </a:r>
            <a:endParaRPr kumimoji="1" lang="en-US" altLang="ja-JP" sz="1200" kern="1200" dirty="0" smtClean="0">
              <a:solidFill>
                <a:schemeClr val="tx1"/>
              </a:solidFill>
              <a:effectLst/>
              <a:latin typeface="ＭＳ Ｐゴシック"/>
              <a:ea typeface="ＭＳ Ｐゴシック"/>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smtClean="0">
              <a:solidFill>
                <a:schemeClr val="tx1"/>
              </a:solidFill>
              <a:effectLst/>
              <a:latin typeface="ＭＳ Ｐゴシック"/>
              <a:ea typeface="ＭＳ Ｐゴシック"/>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smtClean="0">
                <a:solidFill>
                  <a:schemeClr val="tx1"/>
                </a:solidFill>
                <a:effectLst/>
                <a:latin typeface="ＭＳ Ｐゴシック"/>
                <a:ea typeface="ＭＳ Ｐゴシック"/>
                <a:cs typeface="+mn-cs"/>
              </a:rPr>
              <a:t>※</a:t>
            </a:r>
            <a:r>
              <a:rPr kumimoji="1" lang="ja-JP" altLang="en-US" sz="1200" kern="1200" dirty="0" smtClean="0">
                <a:solidFill>
                  <a:schemeClr val="tx1"/>
                </a:solidFill>
                <a:effectLst/>
                <a:latin typeface="ＭＳ Ｐゴシック"/>
                <a:ea typeface="ＭＳ Ｐゴシック"/>
                <a:cs typeface="+mn-cs"/>
              </a:rPr>
              <a:t>スライドを読んで役割を確認</a:t>
            </a:r>
            <a:endParaRPr kumimoji="1" lang="ja-JP" altLang="ja-JP" sz="1200" kern="1200" dirty="0" smtClean="0">
              <a:solidFill>
                <a:schemeClr val="tx1"/>
              </a:solidFill>
              <a:effectLst/>
              <a:latin typeface="ＭＳ Ｐゴシック"/>
              <a:ea typeface="ＭＳ Ｐゴシック"/>
              <a:cs typeface="+mn-cs"/>
            </a:endParaRPr>
          </a:p>
          <a:p>
            <a:endParaRPr lang="ja-JP" altLang="en-US" sz="1600" b="0" dirty="0">
              <a:latin typeface="ＭＳ Ｐゴシック"/>
              <a:ea typeface="ＭＳ Ｐゴシック"/>
            </a:endParaRPr>
          </a:p>
        </p:txBody>
      </p:sp>
      <p:sp>
        <p:nvSpPr>
          <p:cNvPr id="1499" name="スライド番号プレースホルダ 3"/>
          <p:cNvSpPr>
            <a:spLocks noGrp="1"/>
          </p:cNvSpPr>
          <p:nvPr>
            <p:ph type="sldNum" sz="quarter" idx="10"/>
          </p:nvPr>
        </p:nvSpPr>
        <p:spPr/>
        <p:txBody>
          <a:bodyPr/>
          <a:lstStyle/>
          <a:p>
            <a:fld id="{516FEF33-B4FA-4D3B-9188-CE963FBE71AA}" type="slidenum">
              <a:rPr kumimoji="1" lang="ja-JP" altLang="en-US" smtClean="0"/>
              <a:pPr/>
              <a:t>3</a:t>
            </a:fld>
            <a:endParaRPr kumimoji="1"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505" name="スライド イメージ プレースホルダ 1"/>
          <p:cNvSpPr>
            <a:spLocks noGrp="1" noRot="1" noChangeAspect="1"/>
          </p:cNvSpPr>
          <p:nvPr>
            <p:ph type="sldImg"/>
          </p:nvPr>
        </p:nvSpPr>
        <p:spPr/>
      </p:sp>
      <p:sp>
        <p:nvSpPr>
          <p:cNvPr id="1506" name="ノート プレースホルダ 2"/>
          <p:cNvSpPr>
            <a:spLocks noGrp="1"/>
          </p:cNvSpPr>
          <p:nvPr>
            <p:ph type="body" idx="1"/>
          </p:nvPr>
        </p:nvSpPr>
        <p:spPr>
          <a:xfrm>
            <a:off x="685800" y="4346857"/>
            <a:ext cx="5486400" cy="2383845"/>
          </a:xfrm>
        </p:spPr>
        <p:txBody>
          <a:bodyPr>
            <a:normAutofit/>
          </a:bodyPr>
          <a:lstStyle/>
          <a:p>
            <a:r>
              <a:rPr kumimoji="1" lang="ja-JP" altLang="ja-JP" sz="1200" b="1" kern="1200" dirty="0" smtClean="0">
                <a:solidFill>
                  <a:schemeClr val="tx1"/>
                </a:solidFill>
                <a:effectLst/>
                <a:latin typeface="ＭＳ Ｐゴシック"/>
                <a:ea typeface="ＭＳ Ｐゴシック"/>
                <a:cs typeface="+mn-cs"/>
              </a:rPr>
              <a:t>○ 学校いじめ対策組織の構成員</a:t>
            </a:r>
            <a:endParaRPr kumimoji="1" lang="ja-JP" altLang="ja-JP" sz="1200" kern="1200" dirty="0" smtClean="0">
              <a:solidFill>
                <a:schemeClr val="tx1"/>
              </a:solidFill>
              <a:effectLst/>
              <a:latin typeface="ＭＳ Ｐゴシック"/>
              <a:ea typeface="ＭＳ Ｐゴシック"/>
              <a:cs typeface="+mn-cs"/>
            </a:endParaRPr>
          </a:p>
          <a:p>
            <a:r>
              <a:rPr kumimoji="1" lang="ja-JP" altLang="ja-JP" sz="1200" kern="1200" dirty="0" smtClean="0">
                <a:solidFill>
                  <a:schemeClr val="tx1"/>
                </a:solidFill>
                <a:effectLst/>
                <a:latin typeface="ＭＳ Ｐゴシック"/>
                <a:ea typeface="ＭＳ Ｐゴシック"/>
                <a:cs typeface="+mn-cs"/>
              </a:rPr>
              <a:t>学校いじめ対策組織の構成員は、</a:t>
            </a:r>
            <a:endParaRPr kumimoji="1" lang="en-US" altLang="ja-JP" sz="1200" kern="1200" dirty="0" smtClean="0">
              <a:solidFill>
                <a:schemeClr val="tx1"/>
              </a:solidFill>
              <a:effectLst/>
              <a:latin typeface="ＭＳ Ｐゴシック"/>
              <a:ea typeface="ＭＳ Ｐゴシック"/>
              <a:cs typeface="+mn-cs"/>
            </a:endParaRPr>
          </a:p>
          <a:p>
            <a:r>
              <a:rPr kumimoji="1" lang="ja-JP" altLang="ja-JP" sz="1200" kern="1200" dirty="0" smtClean="0">
                <a:solidFill>
                  <a:schemeClr val="tx1"/>
                </a:solidFill>
                <a:effectLst/>
                <a:latin typeface="ＭＳ Ｐゴシック"/>
                <a:ea typeface="ＭＳ Ｐゴシック"/>
                <a:cs typeface="+mn-cs"/>
              </a:rPr>
              <a:t>管理職、主幹教諭、生徒指導担当教員、人権教育主任、学年主任、養護教諭、学級担任、教科担任、部活動の顧問等、組織的対応の中核として機能するような体制にすることが重要です。</a:t>
            </a:r>
            <a:endParaRPr kumimoji="1" lang="en-US" altLang="ja-JP" sz="1200" kern="1200" dirty="0" smtClean="0">
              <a:solidFill>
                <a:schemeClr val="tx1"/>
              </a:solidFill>
              <a:effectLst/>
              <a:latin typeface="ＭＳ Ｐゴシック"/>
              <a:ea typeface="ＭＳ Ｐゴシック"/>
              <a:cs typeface="+mn-cs"/>
            </a:endParaRPr>
          </a:p>
          <a:p>
            <a:r>
              <a:rPr kumimoji="1" lang="ja-JP" altLang="ja-JP" sz="1200" kern="1200" dirty="0" smtClean="0">
                <a:solidFill>
                  <a:schemeClr val="tx1"/>
                </a:solidFill>
                <a:effectLst/>
                <a:latin typeface="ＭＳ Ｐゴシック"/>
                <a:ea typeface="ＭＳ Ｐゴシック"/>
                <a:cs typeface="+mn-cs"/>
              </a:rPr>
              <a:t>心理、福祉等に関する専門的な知識を有するＳＣやＳＳＷ等も加わることで、子どもへの対応や支援の方針が立てやすくなります。</a:t>
            </a:r>
            <a:endParaRPr>
              <a:latin typeface="ＭＳ Ｐゴシック"/>
              <a:ea typeface="ＭＳ Ｐゴシック"/>
            </a:endParaRPr>
          </a:p>
          <a:p>
            <a:endParaRPr kumimoji="1" lang="ja-JP" altLang="en-US" sz="1600" dirty="0">
              <a:latin typeface="ＭＳ Ｐゴシック"/>
              <a:ea typeface="ＭＳ Ｐゴシック"/>
            </a:endParaRPr>
          </a:p>
        </p:txBody>
      </p:sp>
      <p:sp>
        <p:nvSpPr>
          <p:cNvPr id="1507" name="スライド番号プレースホルダ 3"/>
          <p:cNvSpPr>
            <a:spLocks noGrp="1"/>
          </p:cNvSpPr>
          <p:nvPr>
            <p:ph type="sldNum" sz="quarter" idx="10"/>
          </p:nvPr>
        </p:nvSpPr>
        <p:spPr/>
        <p:txBody>
          <a:bodyPr/>
          <a:lstStyle/>
          <a:p>
            <a:fld id="{516FEF33-B4FA-4D3B-9188-CE963FBE71AA}" type="slidenum">
              <a:rPr kumimoji="1" lang="ja-JP" altLang="en-US" smtClean="0"/>
              <a:pPr/>
              <a:t>4</a:t>
            </a:fld>
            <a:endParaRPr kumimoji="1"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534" name="スライド イメージ プレースホルダ 1"/>
          <p:cNvSpPr>
            <a:spLocks noGrp="1" noRot="1" noChangeAspect="1"/>
          </p:cNvSpPr>
          <p:nvPr>
            <p:ph type="sldImg"/>
          </p:nvPr>
        </p:nvSpPr>
        <p:spPr/>
      </p:sp>
      <p:sp>
        <p:nvSpPr>
          <p:cNvPr id="1535" name="ノート プレースホルダ 2"/>
          <p:cNvSpPr>
            <a:spLocks noGrp="1"/>
          </p:cNvSpPr>
          <p:nvPr>
            <p:ph type="body" idx="1"/>
          </p:nvPr>
        </p:nvSpPr>
        <p:spPr/>
        <p:txBody>
          <a:bodyPr>
            <a:normAutofit/>
          </a:bodyPr>
          <a:lstStyle/>
          <a:p>
            <a:r>
              <a:rPr kumimoji="1" lang="ja-JP" altLang="en-US" sz="1200" kern="1200" dirty="0" smtClean="0">
                <a:solidFill>
                  <a:schemeClr val="tx1"/>
                </a:solidFill>
                <a:effectLst/>
                <a:latin typeface="ＭＳ Ｐゴシック"/>
                <a:ea typeface="ＭＳ Ｐゴシック"/>
                <a:cs typeface="+mn-cs"/>
              </a:rPr>
              <a:t>対策組織までの流れを確認。</a:t>
            </a:r>
            <a:endParaRPr kumimoji="1" lang="en-US" altLang="ja-JP" sz="1200" kern="1200" dirty="0" smtClean="0">
              <a:solidFill>
                <a:schemeClr val="tx1"/>
              </a:solidFill>
              <a:effectLst/>
              <a:latin typeface="ＭＳ Ｐゴシック"/>
              <a:ea typeface="ＭＳ Ｐゴシック"/>
              <a:cs typeface="+mn-cs"/>
            </a:endParaRPr>
          </a:p>
          <a:p>
            <a:r>
              <a:rPr kumimoji="1" lang="ja-JP" altLang="en-US" sz="1200" kern="1200" dirty="0" smtClean="0">
                <a:solidFill>
                  <a:schemeClr val="tx1"/>
                </a:solidFill>
                <a:effectLst/>
                <a:latin typeface="ＭＳ Ｐゴシック"/>
                <a:ea typeface="ＭＳ Ｐゴシック"/>
                <a:cs typeface="+mn-cs"/>
              </a:rPr>
              <a:t>①子どものようすの変化への気づき・通報</a:t>
            </a:r>
            <a:endParaRPr kumimoji="1" lang="en-US" altLang="ja-JP" sz="1200" kern="1200" dirty="0" smtClean="0">
              <a:solidFill>
                <a:schemeClr val="tx1"/>
              </a:solidFill>
              <a:effectLst/>
              <a:latin typeface="ＭＳ Ｐゴシック"/>
              <a:ea typeface="ＭＳ Ｐゴシック"/>
              <a:cs typeface="+mn-cs"/>
            </a:endParaRPr>
          </a:p>
          <a:p>
            <a:r>
              <a:rPr kumimoji="1" lang="ja-JP" altLang="en-US" sz="1200" kern="1200" dirty="0" smtClean="0">
                <a:solidFill>
                  <a:schemeClr val="tx1"/>
                </a:solidFill>
                <a:effectLst/>
                <a:latin typeface="ＭＳ Ｐゴシック"/>
                <a:ea typeface="ＭＳ Ｐゴシック"/>
                <a:cs typeface="+mn-cs"/>
              </a:rPr>
              <a:t>・◆の取組や子どもとの関係づくりを振り返りましょう。</a:t>
            </a:r>
            <a:endParaRPr kumimoji="1" lang="en-US" altLang="ja-JP" sz="1200" kern="1200" dirty="0" smtClean="0">
              <a:solidFill>
                <a:schemeClr val="tx1"/>
              </a:solidFill>
              <a:effectLst/>
              <a:latin typeface="ＭＳ Ｐゴシック"/>
              <a:ea typeface="ＭＳ Ｐゴシック"/>
              <a:cs typeface="+mn-cs"/>
            </a:endParaRPr>
          </a:p>
          <a:p>
            <a:endParaRPr kumimoji="1" lang="en-US" altLang="ja-JP" sz="1200" kern="1200" dirty="0" smtClean="0">
              <a:solidFill>
                <a:schemeClr val="tx1"/>
              </a:solidFill>
              <a:effectLst/>
              <a:latin typeface="ＭＳ Ｐゴシック"/>
              <a:ea typeface="ＭＳ Ｐゴシック"/>
              <a:cs typeface="+mn-cs"/>
            </a:endParaRPr>
          </a:p>
          <a:p>
            <a:r>
              <a:rPr kumimoji="1" lang="ja-JP" altLang="en-US" sz="1200" kern="1200" dirty="0" smtClean="0">
                <a:solidFill>
                  <a:schemeClr val="tx1"/>
                </a:solidFill>
                <a:effectLst/>
                <a:latin typeface="ＭＳ Ｐゴシック"/>
                <a:ea typeface="ＭＳ Ｐゴシック"/>
                <a:cs typeface="+mn-cs"/>
              </a:rPr>
              <a:t>②報告・連絡・相談</a:t>
            </a:r>
            <a:endParaRPr kumimoji="1" lang="en-US" altLang="ja-JP" sz="1200" kern="1200" dirty="0" smtClean="0">
              <a:solidFill>
                <a:schemeClr val="tx1"/>
              </a:solidFill>
              <a:effectLst/>
              <a:latin typeface="ＭＳ Ｐゴシック"/>
              <a:ea typeface="ＭＳ Ｐゴシック"/>
              <a:cs typeface="+mn-cs"/>
            </a:endParaRPr>
          </a:p>
          <a:p>
            <a:r>
              <a:rPr kumimoji="1" lang="ja-JP" altLang="en-US" sz="1200" kern="1200" dirty="0" smtClean="0">
                <a:solidFill>
                  <a:schemeClr val="tx1"/>
                </a:solidFill>
                <a:effectLst/>
                <a:latin typeface="ＭＳ Ｐゴシック"/>
                <a:ea typeface="ＭＳ Ｐゴシック"/>
                <a:cs typeface="+mn-cs"/>
              </a:rPr>
              <a:t>・気づきがあれば、すぐに共有へ</a:t>
            </a:r>
            <a:endParaRPr kumimoji="1" lang="en-US" altLang="ja-JP" sz="1200" kern="1200" dirty="0" smtClean="0">
              <a:solidFill>
                <a:schemeClr val="tx1"/>
              </a:solidFill>
              <a:effectLst/>
              <a:latin typeface="ＭＳ Ｐゴシック"/>
              <a:ea typeface="ＭＳ Ｐゴシック"/>
              <a:cs typeface="+mn-cs"/>
            </a:endParaRPr>
          </a:p>
          <a:p>
            <a:endParaRPr kumimoji="1" lang="en-US" altLang="ja-JP" sz="1200" kern="1200" dirty="0" smtClean="0">
              <a:solidFill>
                <a:schemeClr val="tx1"/>
              </a:solidFill>
              <a:effectLst/>
              <a:latin typeface="ＭＳ Ｐゴシック"/>
              <a:ea typeface="ＭＳ Ｐゴシック"/>
              <a:cs typeface="+mn-cs"/>
            </a:endParaRPr>
          </a:p>
          <a:p>
            <a:r>
              <a:rPr kumimoji="1" lang="ja-JP" altLang="en-US" sz="1200" kern="1200" dirty="0" smtClean="0">
                <a:solidFill>
                  <a:schemeClr val="tx1"/>
                </a:solidFill>
                <a:effectLst/>
                <a:latin typeface="ＭＳ Ｐゴシック"/>
                <a:ea typeface="ＭＳ Ｐゴシック"/>
                <a:cs typeface="+mn-cs"/>
              </a:rPr>
              <a:t>③情報集約・全体像の把握・方針の決定</a:t>
            </a:r>
            <a:endParaRPr kumimoji="1" lang="en-US" altLang="ja-JP" sz="1200" kern="1200" dirty="0" smtClean="0">
              <a:solidFill>
                <a:schemeClr val="tx1"/>
              </a:solidFill>
              <a:effectLst/>
              <a:latin typeface="ＭＳ Ｐゴシック"/>
              <a:ea typeface="ＭＳ Ｐゴシック"/>
              <a:cs typeface="+mn-cs"/>
            </a:endParaRPr>
          </a:p>
          <a:p>
            <a:r>
              <a:rPr kumimoji="1" lang="ja-JP" altLang="en-US" sz="1200" kern="1200" dirty="0" smtClean="0">
                <a:solidFill>
                  <a:schemeClr val="tx1"/>
                </a:solidFill>
                <a:effectLst/>
                <a:latin typeface="ＭＳ Ｐゴシック"/>
                <a:ea typeface="ＭＳ Ｐゴシック"/>
                <a:cs typeface="+mn-cs"/>
              </a:rPr>
              <a:t>・組織にて◇を協議し、即対応へつなぐ</a:t>
            </a:r>
            <a:endParaRPr kumimoji="1" lang="en-US" altLang="ja-JP" sz="1200" kern="1200" dirty="0" smtClean="0">
              <a:solidFill>
                <a:schemeClr val="tx1"/>
              </a:solidFill>
              <a:effectLst/>
              <a:latin typeface="ＭＳ Ｐゴシック"/>
              <a:ea typeface="ＭＳ Ｐゴシック"/>
              <a:cs typeface="+mn-cs"/>
            </a:endParaRPr>
          </a:p>
        </p:txBody>
      </p:sp>
      <p:sp>
        <p:nvSpPr>
          <p:cNvPr id="1536" name="スライド番号プレースホルダ 3"/>
          <p:cNvSpPr>
            <a:spLocks noGrp="1"/>
          </p:cNvSpPr>
          <p:nvPr>
            <p:ph type="sldNum" sz="quarter" idx="10"/>
          </p:nvPr>
        </p:nvSpPr>
        <p:spPr/>
        <p:txBody>
          <a:bodyPr/>
          <a:lstStyle/>
          <a:p>
            <a:fld id="{516FEF33-B4FA-4D3B-9188-CE963FBE71AA}" type="slidenum">
              <a:rPr kumimoji="1" lang="ja-JP" altLang="en-US" smtClean="0"/>
              <a:pPr/>
              <a:t>5</a:t>
            </a:fld>
            <a:endParaRPr kumimoji="1"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550" name="スライド イメージ プレースホルダ 1"/>
          <p:cNvSpPr>
            <a:spLocks noGrp="1" noRot="1" noChangeAspect="1" noTextEdit="1"/>
          </p:cNvSpPr>
          <p:nvPr>
            <p:ph type="sldImg"/>
          </p:nvPr>
        </p:nvSpPr>
        <p:spPr>
          <a:noFill/>
          <a:ln>
            <a:solidFill>
              <a:srgbClr val="000000"/>
            </a:solidFill>
            <a:miter lim="800000"/>
            <a:headEnd/>
            <a:tailEnd/>
          </a:ln>
        </p:spPr>
      </p:sp>
      <p:sp>
        <p:nvSpPr>
          <p:cNvPr id="1551" name="ノート プレースホルダ 2"/>
          <p:cNvSpPr>
            <a:spLocks noGrp="1"/>
          </p:cNvSpPr>
          <p:nvPr>
            <p:ph type="body" idx="1"/>
          </p:nvPr>
        </p:nvSpPr>
        <p:spPr>
          <a:xfrm>
            <a:off x="685800" y="4343977"/>
            <a:ext cx="5486400" cy="3825939"/>
          </a:xfrm>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Tx/>
              <a:buFontTx/>
              <a:buNone/>
              <a:tabLst/>
              <a:defRPr/>
            </a:pPr>
            <a:r>
              <a:rPr kumimoji="1" lang="ja-JP" altLang="ja-JP" sz="1200" b="1" kern="1200" dirty="0" smtClean="0">
                <a:solidFill>
                  <a:schemeClr val="tx1"/>
                </a:solidFill>
                <a:effectLst/>
                <a:latin typeface="ＭＳ Ｐゴシック"/>
                <a:ea typeface="ＭＳ Ｐゴシック"/>
                <a:cs typeface="+mn-cs"/>
              </a:rPr>
              <a:t>○ いじめ発見からいじめ対策組織への流れ</a:t>
            </a:r>
            <a:endParaRPr kumimoji="1" lang="ja-JP" altLang="ja-JP" sz="1200" kern="1200" dirty="0" smtClean="0">
              <a:solidFill>
                <a:schemeClr val="tx1"/>
              </a:solidFill>
              <a:effectLst/>
              <a:latin typeface="ＭＳ Ｐゴシック"/>
              <a:ea typeface="ＭＳ Ｐゴシック"/>
              <a:cs typeface="+mn-cs"/>
            </a:endParaRPr>
          </a:p>
          <a:p>
            <a:pPr eaLnBrk="1" hangingPunct="1">
              <a:spcBef>
                <a:spcPct val="0"/>
              </a:spcBef>
            </a:pPr>
            <a:r>
              <a:rPr lang="ja-JP" altLang="en-US" sz="1200" dirty="0" smtClean="0">
                <a:latin typeface="ＭＳ Ｐゴシック"/>
                <a:ea typeface="ＭＳ Ｐゴシック"/>
              </a:rPr>
              <a:t>・いじめ</a:t>
            </a:r>
            <a:r>
              <a:rPr lang="ja-JP" altLang="en-US" sz="1200" dirty="0">
                <a:latin typeface="ＭＳ Ｐゴシック"/>
                <a:ea typeface="ＭＳ Ｐゴシック"/>
              </a:rPr>
              <a:t>の兆候を発見した時は、問題を軽視することなく、早期に適切な対応をすることが大切です。いじめられている子どもの苦痛を取り除くことを最優先に迅速な指導を行い、解決にむけて一人で抱え込まず、学年及び学校全体で組織的に対応することが重要です。</a:t>
            </a:r>
            <a:endParaRPr sz="1200">
              <a:latin typeface="ＭＳ Ｐゴシック"/>
              <a:ea typeface="ＭＳ Ｐゴシック"/>
            </a:endParaRPr>
          </a:p>
          <a:p>
            <a:pPr eaLnBrk="1" hangingPunct="1">
              <a:spcBef>
                <a:spcPct val="0"/>
              </a:spcBef>
            </a:pPr>
            <a:endParaRPr lang="ja-JP" altLang="en-US" sz="1200" dirty="0">
              <a:latin typeface="ＭＳ Ｐゴシック"/>
              <a:ea typeface="ＭＳ Ｐゴシック"/>
            </a:endParaRPr>
          </a:p>
          <a:p>
            <a:pPr eaLnBrk="1" hangingPunct="1">
              <a:spcBef>
                <a:spcPct val="0"/>
              </a:spcBef>
            </a:pPr>
            <a:r>
              <a:rPr lang="ja-JP" altLang="en-US" sz="1200" dirty="0" smtClean="0">
                <a:latin typeface="ＭＳ Ｐゴシック"/>
                <a:ea typeface="ＭＳ Ｐゴシック"/>
              </a:rPr>
              <a:t>・前</a:t>
            </a:r>
            <a:r>
              <a:rPr lang="ja-JP" altLang="en-US" sz="1200" dirty="0">
                <a:latin typeface="ＭＳ Ｐゴシック"/>
                <a:ea typeface="ＭＳ Ｐゴシック"/>
              </a:rPr>
              <a:t>に示しているのは、いじめ対応の基本的なながれを図で示したものです。いじめの情報をキャッチしたら、ただちに学級担任、生徒指導担当に連絡し、管理職に報告します</a:t>
            </a:r>
            <a:r>
              <a:rPr lang="ja-JP" altLang="en-US" sz="1200" dirty="0" smtClean="0">
                <a:latin typeface="ＭＳ Ｐゴシック"/>
                <a:ea typeface="ＭＳ Ｐゴシック"/>
              </a:rPr>
              <a:t>。</a:t>
            </a:r>
            <a:endParaRPr lang="en-US" altLang="ja-JP" sz="1200" dirty="0" smtClean="0">
              <a:latin typeface="ＭＳ Ｐゴシック"/>
              <a:ea typeface="ＭＳ Ｐゴシック"/>
            </a:endParaRPr>
          </a:p>
          <a:p>
            <a:pPr eaLnBrk="1" hangingPunct="1">
              <a:spcBef>
                <a:spcPct val="0"/>
              </a:spcBef>
            </a:pPr>
            <a:r>
              <a:rPr lang="ja-JP" altLang="en-US" sz="1200" dirty="0" smtClean="0">
                <a:latin typeface="ＭＳ Ｐゴシック"/>
                <a:ea typeface="ＭＳ Ｐゴシック"/>
              </a:rPr>
              <a:t>・正確</a:t>
            </a:r>
            <a:r>
              <a:rPr lang="ja-JP" altLang="en-US" sz="1200" dirty="0">
                <a:latin typeface="ＭＳ Ｐゴシック"/>
                <a:ea typeface="ＭＳ Ｐゴシック"/>
              </a:rPr>
              <a:t>な実態把握を始めるとともに、「いじめの防止等の対策のための組織」を招集し、指導体制、方針を決定します</a:t>
            </a:r>
            <a:r>
              <a:rPr lang="ja-JP" altLang="en-US" sz="1200" dirty="0" smtClean="0">
                <a:latin typeface="ＭＳ Ｐゴシック"/>
                <a:ea typeface="ＭＳ Ｐゴシック"/>
              </a:rPr>
              <a:t>。</a:t>
            </a:r>
            <a:endParaRPr lang="en-US" altLang="ja-JP" sz="1200" dirty="0" smtClean="0">
              <a:latin typeface="ＭＳ Ｐゴシック"/>
              <a:ea typeface="ＭＳ Ｐゴシック"/>
            </a:endParaRPr>
          </a:p>
          <a:p>
            <a:pPr eaLnBrk="1" hangingPunct="1">
              <a:spcBef>
                <a:spcPct val="0"/>
              </a:spcBef>
            </a:pPr>
            <a:r>
              <a:rPr lang="ja-JP" altLang="en-US" sz="1200" dirty="0" smtClean="0">
                <a:latin typeface="ＭＳ Ｐゴシック"/>
                <a:ea typeface="ＭＳ Ｐゴシック"/>
              </a:rPr>
              <a:t>・生命</a:t>
            </a:r>
            <a:r>
              <a:rPr lang="ja-JP" altLang="en-US" sz="1200" dirty="0">
                <a:latin typeface="ＭＳ Ｐゴシック"/>
                <a:ea typeface="ＭＳ Ｐゴシック"/>
              </a:rPr>
              <a:t>または身体の安全がおびやかされるような重大な事案及び学校だけで解決が困難な事案は、教育委員会、警察等へ連絡をします</a:t>
            </a:r>
            <a:r>
              <a:rPr lang="ja-JP" altLang="en-US" sz="1200" dirty="0" smtClean="0">
                <a:latin typeface="ＭＳ Ｐゴシック"/>
                <a:ea typeface="ＭＳ Ｐゴシック"/>
              </a:rPr>
              <a:t>。</a:t>
            </a:r>
            <a:endParaRPr lang="en-US" altLang="ja-JP" sz="1200" dirty="0" smtClean="0">
              <a:latin typeface="ＭＳ Ｐゴシック"/>
              <a:ea typeface="ＭＳ Ｐゴシック"/>
            </a:endParaRPr>
          </a:p>
          <a:p>
            <a:pPr eaLnBrk="1" hangingPunct="1">
              <a:spcBef>
                <a:spcPct val="0"/>
              </a:spcBef>
            </a:pPr>
            <a:r>
              <a:rPr lang="ja-JP" altLang="en-US" sz="1200" dirty="0" smtClean="0">
                <a:latin typeface="ＭＳ Ｐゴシック"/>
                <a:ea typeface="ＭＳ Ｐゴシック"/>
              </a:rPr>
              <a:t>・いじめられた</a:t>
            </a:r>
            <a:r>
              <a:rPr lang="ja-JP" altLang="en-US" sz="1200" dirty="0">
                <a:latin typeface="ＭＳ Ｐゴシック"/>
                <a:ea typeface="ＭＳ Ｐゴシック"/>
              </a:rPr>
              <a:t>子供を徹底して守ること、見守る体制を整備すること、いじめられた子どもの保護者との事実関係の報告、指導方針今後の対応等の協議までは、即日対応が望ましいと考えます。</a:t>
            </a:r>
            <a:endParaRPr sz="1200">
              <a:latin typeface="ＭＳ Ｐゴシック"/>
              <a:ea typeface="ＭＳ Ｐゴシック"/>
            </a:endParaRPr>
          </a:p>
        </p:txBody>
      </p:sp>
      <p:sp>
        <p:nvSpPr>
          <p:cNvPr id="1552" name="スライド番号プレースホルダ 3"/>
          <p:cNvSpPr>
            <a:spLocks noGrp="1"/>
          </p:cNvSpPr>
          <p:nvPr>
            <p:ph type="sldNum" sz="quarter" idx="5"/>
          </p:nvPr>
        </p:nvSpPr>
        <p:spPr>
          <a:noFill/>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F004E5A-EB74-4266-BE54-D16E3D8FBB05}" type="slidenum">
              <a:rPr kumimoji="1" lang="ja-JP" altLang="en-US"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1" lang="en-US" altLang="ja-JP"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12564745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557" name="スライド イメージ プレースホルダ 1"/>
          <p:cNvSpPr>
            <a:spLocks noGrp="1" noRot="1" noChangeAspect="1" noTextEdit="1"/>
          </p:cNvSpPr>
          <p:nvPr>
            <p:ph type="sldImg"/>
          </p:nvPr>
        </p:nvSpPr>
        <p:spPr>
          <a:xfrm>
            <a:off x="917575" y="744538"/>
            <a:ext cx="4972050" cy="3729037"/>
          </a:xfrm>
          <a:noFill/>
          <a:ln>
            <a:solidFill>
              <a:srgbClr val="000000"/>
            </a:solidFill>
            <a:miter lim="800000"/>
            <a:headEnd/>
            <a:tailEnd/>
          </a:ln>
        </p:spPr>
      </p:sp>
      <p:sp>
        <p:nvSpPr>
          <p:cNvPr id="1558" name="ノート プレースホルダ 2"/>
          <p:cNvSpPr>
            <a:spLocks noGrp="1"/>
          </p:cNvSpPr>
          <p:nvPr>
            <p:ph type="body" idx="1"/>
          </p:nvPr>
        </p:nvSpPr>
        <p:spPr>
          <a:xfrm>
            <a:off x="685800" y="5502095"/>
            <a:ext cx="5486400" cy="2956736"/>
          </a:xfrm>
          <a:noFill/>
        </p:spPr>
        <p:txBody>
          <a:bodyPr wrap="square" numCol="1" anchor="t" anchorCtr="0" compatLnSpc="1">
            <a:prstTxWarp prst="textNoShape">
              <a:avLst/>
            </a:prstTxWarp>
          </a:bodyPr>
          <a:lstStyle/>
          <a:p>
            <a:pPr eaLnBrk="1" hangingPunct="1">
              <a:spcBef>
                <a:spcPct val="0"/>
              </a:spcBef>
            </a:pPr>
            <a:endParaRPr lang="ja-JP" altLang="en-US" dirty="0"/>
          </a:p>
        </p:txBody>
      </p:sp>
      <p:sp>
        <p:nvSpPr>
          <p:cNvPr id="1559" name="スライド番号プレースホルダ 3"/>
          <p:cNvSpPr>
            <a:spLocks noGrp="1"/>
          </p:cNvSpPr>
          <p:nvPr>
            <p:ph type="sldNum" sz="quarter" idx="5"/>
          </p:nvPr>
        </p:nvSpPr>
        <p:spPr>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425D629-E946-4AA1-9906-67FDACCAB13C}" type="slidenum">
              <a:rPr kumimoji="1" lang="ja-JP" altLang="en-US" sz="1200" b="0" i="0" u="none" strike="noStrike" kern="1200" cap="none" spc="0" normalizeH="0" baseline="0" noProof="0" smtClean="0">
                <a:ln>
                  <a:noFill/>
                </a:ln>
                <a:solidFill>
                  <a:prstClr val="black"/>
                </a:solidFill>
                <a:effectLst/>
                <a:uLnTx/>
                <a:uFillTx/>
                <a:latin typeface="Arial"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1" lang="ja-JP" altLang="en-US" sz="1200" b="0" i="0" u="none" strike="noStrike" kern="1200" cap="none" spc="0" normalizeH="0" baseline="0" noProof="0">
              <a:ln>
                <a:noFill/>
              </a:ln>
              <a:solidFill>
                <a:prstClr val="black"/>
              </a:solidFill>
              <a:effectLst/>
              <a:uLnTx/>
              <a:uFillTx/>
              <a:latin typeface="Arial" charset="0"/>
              <a:ea typeface="ＭＳ Ｐゴシック" pitchFamily="50" charset="-128"/>
              <a:cs typeface="+mn-cs"/>
            </a:endParaRPr>
          </a:p>
        </p:txBody>
      </p:sp>
    </p:spTree>
    <p:extLst>
      <p:ext uri="{BB962C8B-B14F-4D97-AF65-F5344CB8AC3E}">
        <p14:creationId xmlns:p14="http://schemas.microsoft.com/office/powerpoint/2010/main" val="6361165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567" name="スライド イメージ プレースホルダ 1"/>
          <p:cNvSpPr>
            <a:spLocks noGrp="1" noRot="1" noChangeAspect="1" noTextEdit="1"/>
          </p:cNvSpPr>
          <p:nvPr>
            <p:ph type="sldImg"/>
          </p:nvPr>
        </p:nvSpPr>
        <p:spPr>
          <a:noFill/>
          <a:ln>
            <a:solidFill>
              <a:srgbClr val="000000"/>
            </a:solidFill>
            <a:miter lim="800000"/>
            <a:headEnd/>
            <a:tailEnd/>
          </a:ln>
        </p:spPr>
      </p:sp>
      <p:sp>
        <p:nvSpPr>
          <p:cNvPr id="1568" name="ノート プレースホルダ 2"/>
          <p:cNvSpPr>
            <a:spLocks noGrp="1"/>
          </p:cNvSpPr>
          <p:nvPr>
            <p:ph type="body" idx="1"/>
          </p:nvPr>
        </p:nvSpPr>
        <p:spPr>
          <a:xfrm>
            <a:off x="685800" y="4345273"/>
            <a:ext cx="5486400" cy="3176996"/>
          </a:xfrm>
          <a:noFill/>
        </p:spPr>
        <p:txBody>
          <a:bodyPr wrap="square" numCol="1" anchor="t" anchorCtr="0" compatLnSpc="1">
            <a:prstTxWarp prst="textNoShape">
              <a:avLst/>
            </a:prstTxWarp>
          </a:bodyPr>
          <a:lstStyle/>
          <a:p>
            <a:pPr eaLnBrk="1" hangingPunct="1">
              <a:spcBef>
                <a:spcPct val="0"/>
              </a:spcBef>
            </a:pPr>
            <a:r>
              <a:rPr lang="ja-JP" altLang="en-US" sz="1200" b="1" dirty="0" smtClean="0">
                <a:latin typeface="ＭＳ Ｐゴシック"/>
                <a:ea typeface="ＭＳ Ｐゴシック"/>
              </a:rPr>
              <a:t>○いじめ</a:t>
            </a:r>
            <a:r>
              <a:rPr lang="ja-JP" altLang="en-US" sz="1200" b="1" dirty="0">
                <a:latin typeface="ＭＳ Ｐゴシック"/>
                <a:ea typeface="ＭＳ Ｐゴシック"/>
              </a:rPr>
              <a:t>発見時の緊急対応について</a:t>
            </a:r>
            <a:endParaRPr sz="1200" b="1" dirty="0">
              <a:latin typeface="ＭＳ Ｐゴシック"/>
              <a:ea typeface="ＭＳ Ｐゴシック"/>
            </a:endParaRPr>
          </a:p>
          <a:p>
            <a:pPr eaLnBrk="1" hangingPunct="1">
              <a:spcBef>
                <a:spcPct val="0"/>
              </a:spcBef>
            </a:pPr>
            <a:endParaRPr lang="ja-JP" altLang="en-US" sz="1200" dirty="0">
              <a:latin typeface="ＭＳ Ｐゴシック"/>
              <a:ea typeface="ＭＳ Ｐゴシック"/>
            </a:endParaRPr>
          </a:p>
          <a:p>
            <a:pPr eaLnBrk="1" hangingPunct="1">
              <a:spcBef>
                <a:spcPct val="0"/>
              </a:spcBef>
            </a:pPr>
            <a:r>
              <a:rPr lang="ja-JP" altLang="en-US" sz="1200" dirty="0" smtClean="0">
                <a:latin typeface="ＭＳ Ｐゴシック"/>
                <a:ea typeface="ＭＳ Ｐゴシック"/>
              </a:rPr>
              <a:t>・いじめられて</a:t>
            </a:r>
            <a:r>
              <a:rPr lang="ja-JP" altLang="en-US" sz="1200" dirty="0">
                <a:latin typeface="ＭＳ Ｐゴシック"/>
                <a:ea typeface="ＭＳ Ｐゴシック"/>
              </a:rPr>
              <a:t>いると相談に来た子どもや、いじめの情報を伝えに来た子どもから話を聞く場合は、ほかの子どもたちの目に触れないよう、時間、場所等に慎重な配慮を行います</a:t>
            </a:r>
            <a:r>
              <a:rPr lang="ja-JP" altLang="en-US" sz="1200" dirty="0" smtClean="0">
                <a:latin typeface="ＭＳ Ｐゴシック"/>
                <a:ea typeface="ＭＳ Ｐゴシック"/>
              </a:rPr>
              <a:t>。</a:t>
            </a:r>
            <a:endParaRPr lang="en-US" altLang="ja-JP" sz="1200" dirty="0" smtClean="0">
              <a:latin typeface="ＭＳ Ｐゴシック"/>
              <a:ea typeface="ＭＳ Ｐゴシック"/>
            </a:endParaRPr>
          </a:p>
          <a:p>
            <a:pPr eaLnBrk="1" hangingPunct="1">
              <a:spcBef>
                <a:spcPct val="0"/>
              </a:spcBef>
            </a:pPr>
            <a:r>
              <a:rPr lang="ja-JP" altLang="en-US" sz="1200" dirty="0" smtClean="0">
                <a:latin typeface="ＭＳ Ｐゴシック"/>
                <a:ea typeface="ＭＳ Ｐゴシック"/>
              </a:rPr>
              <a:t>・また</a:t>
            </a:r>
            <a:r>
              <a:rPr lang="ja-JP" altLang="en-US" sz="1200" dirty="0">
                <a:latin typeface="ＭＳ Ｐゴシック"/>
                <a:ea typeface="ＭＳ Ｐゴシック"/>
              </a:rPr>
              <a:t>、事実確認は、いじめられている子どもといじめている子どもを別の場所で行うことが必要です</a:t>
            </a:r>
            <a:r>
              <a:rPr lang="ja-JP" altLang="en-US" sz="1200" dirty="0" smtClean="0">
                <a:latin typeface="ＭＳ Ｐゴシック"/>
                <a:ea typeface="ＭＳ Ｐゴシック"/>
              </a:rPr>
              <a:t>。</a:t>
            </a:r>
            <a:endParaRPr lang="en-US" altLang="ja-JP" sz="1200" dirty="0" smtClean="0">
              <a:latin typeface="ＭＳ Ｐゴシック"/>
              <a:ea typeface="ＭＳ Ｐゴシック"/>
            </a:endParaRPr>
          </a:p>
          <a:p>
            <a:pPr eaLnBrk="1" hangingPunct="1">
              <a:spcBef>
                <a:spcPct val="0"/>
              </a:spcBef>
            </a:pPr>
            <a:r>
              <a:rPr lang="ja-JP" altLang="en-US" sz="1200" dirty="0" smtClean="0">
                <a:latin typeface="ＭＳ Ｐゴシック"/>
                <a:ea typeface="ＭＳ Ｐゴシック"/>
              </a:rPr>
              <a:t>・状況</a:t>
            </a:r>
            <a:r>
              <a:rPr lang="ja-JP" altLang="en-US" sz="1200" dirty="0">
                <a:latin typeface="ＭＳ Ｐゴシック"/>
                <a:ea typeface="ＭＳ Ｐゴシック"/>
              </a:rPr>
              <a:t>に応じて、登下校、休み時間、清掃時間、放課後等においても教職員の目の届く体制を整備します。</a:t>
            </a:r>
            <a:endParaRPr sz="1200" dirty="0">
              <a:latin typeface="ＭＳ Ｐゴシック"/>
              <a:ea typeface="ＭＳ Ｐゴシック"/>
            </a:endParaRPr>
          </a:p>
          <a:p>
            <a:pPr eaLnBrk="1" hangingPunct="1">
              <a:spcBef>
                <a:spcPct val="0"/>
              </a:spcBef>
            </a:pPr>
            <a:endParaRPr lang="ja-JP" altLang="en-US" sz="1200" dirty="0">
              <a:latin typeface="ＭＳ Ｐゴシック"/>
              <a:ea typeface="ＭＳ Ｐゴシック"/>
            </a:endParaRPr>
          </a:p>
          <a:p>
            <a:pPr eaLnBrk="1" hangingPunct="1">
              <a:spcBef>
                <a:spcPct val="0"/>
              </a:spcBef>
            </a:pPr>
            <a:r>
              <a:rPr lang="ja-JP" altLang="en-US" sz="1200" dirty="0" smtClean="0">
                <a:latin typeface="ＭＳ Ｐゴシック"/>
                <a:ea typeface="ＭＳ Ｐゴシック"/>
              </a:rPr>
              <a:t>・短時間</a:t>
            </a:r>
            <a:r>
              <a:rPr lang="ja-JP" altLang="en-US" sz="1200" dirty="0">
                <a:latin typeface="ＭＳ Ｐゴシック"/>
                <a:ea typeface="ＭＳ Ｐゴシック"/>
              </a:rPr>
              <a:t>で正確な事実関係を把握するため、複数の教職員で対応することを原則とし、管理職の指示のもとに教職員間の連携と情報共有を随時行います</a:t>
            </a:r>
            <a:r>
              <a:rPr lang="ja-JP" altLang="en-US" sz="1200" dirty="0" smtClean="0">
                <a:latin typeface="ＭＳ Ｐゴシック"/>
                <a:ea typeface="ＭＳ Ｐゴシック"/>
              </a:rPr>
              <a:t>。</a:t>
            </a:r>
            <a:endParaRPr lang="en-US" altLang="ja-JP" sz="1200" dirty="0" smtClean="0">
              <a:latin typeface="ＭＳ Ｐゴシック"/>
              <a:ea typeface="ＭＳ Ｐゴシック"/>
            </a:endParaRPr>
          </a:p>
          <a:p>
            <a:pPr eaLnBrk="1" hangingPunct="1">
              <a:spcBef>
                <a:spcPct val="0"/>
              </a:spcBef>
            </a:pPr>
            <a:r>
              <a:rPr lang="ja-JP" altLang="en-US" sz="1200" dirty="0" smtClean="0">
                <a:latin typeface="ＭＳ Ｐゴシック"/>
                <a:ea typeface="ＭＳ Ｐゴシック"/>
              </a:rPr>
              <a:t>・保護者</a:t>
            </a:r>
            <a:r>
              <a:rPr lang="ja-JP" altLang="en-US" sz="1200" dirty="0">
                <a:latin typeface="ＭＳ Ｐゴシック"/>
                <a:ea typeface="ＭＳ Ｐゴシック"/>
              </a:rPr>
              <a:t>対応についても複数の教職員で対応し、事実に基づいて丁寧に行います。（把握すべき情報例についてふれる）</a:t>
            </a:r>
            <a:endParaRPr sz="1200" dirty="0">
              <a:latin typeface="ＭＳ Ｐゴシック"/>
              <a:ea typeface="ＭＳ Ｐゴシック"/>
            </a:endParaRPr>
          </a:p>
          <a:p>
            <a:pPr eaLnBrk="1" hangingPunct="1">
              <a:spcBef>
                <a:spcPct val="0"/>
              </a:spcBef>
            </a:pPr>
            <a:endParaRPr lang="en-US" altLang="ja-JP" sz="1200" dirty="0">
              <a:latin typeface="ＭＳ Ｐゴシック"/>
              <a:ea typeface="ＭＳ Ｐゴシック"/>
            </a:endParaRPr>
          </a:p>
        </p:txBody>
      </p:sp>
      <p:sp>
        <p:nvSpPr>
          <p:cNvPr id="1569" name="スライド番号プレースホルダ 3"/>
          <p:cNvSpPr>
            <a:spLocks noGrp="1"/>
          </p:cNvSpPr>
          <p:nvPr>
            <p:ph type="sldNum" sz="quarter" idx="5"/>
          </p:nvPr>
        </p:nvSpPr>
        <p:spPr>
          <a:ln>
            <a:miter lim="800000"/>
            <a:headEnd/>
            <a:tailEnd/>
          </a:ln>
        </p:spPr>
        <p:txBody>
          <a:bodyPr wrap="square" numCol="1" anchorCtr="0" compatLnSpc="1">
            <a:prstTxWarp prst="textNoShape">
              <a:avLst/>
            </a:prstTxWarp>
          </a:bodyPr>
          <a:lstStyle/>
          <a:p>
            <a:pPr fontAlgn="base">
              <a:spcBef>
                <a:spcPct val="0"/>
              </a:spcBef>
              <a:spcAft>
                <a:spcPct val="0"/>
              </a:spcAft>
              <a:defRPr/>
            </a:pPr>
            <a:fld id="{8635A0F6-CD0E-4D78-BCD7-D03B8260BC19}" type="slidenum">
              <a:rPr lang="ja-JP" altLang="en-US"/>
              <a:pPr fontAlgn="base">
                <a:spcBef>
                  <a:spcPct val="0"/>
                </a:spcBef>
                <a:spcAft>
                  <a:spcPct val="0"/>
                </a:spcAft>
                <a:defRPr/>
              </a:pPr>
              <a:t>8</a:t>
            </a:fld>
            <a:endParaRPr lang="en-US" altLang="ja-JP"/>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576" name="スライド イメージ プレースホルダ 1"/>
          <p:cNvSpPr>
            <a:spLocks noGrp="1" noRot="1" noChangeAspect="1" noTextEdit="1"/>
          </p:cNvSpPr>
          <p:nvPr>
            <p:ph type="sldImg"/>
          </p:nvPr>
        </p:nvSpPr>
        <p:spPr>
          <a:noFill/>
          <a:ln>
            <a:solidFill>
              <a:srgbClr val="000000"/>
            </a:solidFill>
            <a:miter lim="800000"/>
            <a:headEnd/>
            <a:tailEnd/>
          </a:ln>
        </p:spPr>
      </p:sp>
      <p:sp>
        <p:nvSpPr>
          <p:cNvPr id="1577" name="ノート プレースホルダ 2"/>
          <p:cNvSpPr>
            <a:spLocks noGrp="1"/>
          </p:cNvSpPr>
          <p:nvPr>
            <p:ph type="body" idx="1"/>
          </p:nvPr>
        </p:nvSpPr>
        <p:spPr>
          <a:xfrm>
            <a:off x="685800" y="4348297"/>
            <a:ext cx="5486400" cy="1662797"/>
          </a:xfrm>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effectLst/>
                <a:latin typeface="ＭＳ Ｐゴシック"/>
                <a:ea typeface="ＭＳ Ｐゴシック"/>
                <a:cs typeface="+mn-cs"/>
              </a:rPr>
              <a:t>・</a:t>
            </a:r>
            <a:r>
              <a:rPr kumimoji="1" lang="ja-JP" altLang="ja-JP" sz="1200" kern="1200" dirty="0" smtClean="0">
                <a:solidFill>
                  <a:schemeClr val="tx1"/>
                </a:solidFill>
                <a:effectLst/>
                <a:latin typeface="ＭＳ Ｐゴシック"/>
                <a:ea typeface="ＭＳ Ｐゴシック"/>
                <a:cs typeface="+mn-cs"/>
              </a:rPr>
              <a:t>いじめられた子どもに対しては、子どもが安心して話ができるようにすることが大切です。</a:t>
            </a:r>
            <a:endParaRPr kumimoji="1" lang="en-US" altLang="ja-JP" sz="1200" kern="1200" dirty="0" smtClean="0">
              <a:solidFill>
                <a:schemeClr val="tx1"/>
              </a:solidFill>
              <a:effectLst/>
              <a:latin typeface="ＭＳ Ｐゴシック"/>
              <a:ea typeface="ＭＳ Ｐゴシック"/>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effectLst/>
                <a:latin typeface="ＭＳ Ｐゴシック"/>
                <a:ea typeface="ＭＳ Ｐゴシック"/>
                <a:cs typeface="+mn-cs"/>
              </a:rPr>
              <a:t>・</a:t>
            </a:r>
            <a:r>
              <a:rPr kumimoji="1" lang="ja-JP" altLang="ja-JP" sz="1200" kern="1200" dirty="0" smtClean="0">
                <a:solidFill>
                  <a:schemeClr val="tx1"/>
                </a:solidFill>
                <a:effectLst/>
                <a:latin typeface="ＭＳ Ｐゴシック"/>
                <a:ea typeface="ＭＳ Ｐゴシック"/>
                <a:cs typeface="+mn-cs"/>
              </a:rPr>
              <a:t>また、「それはいじめではない」等、信頼関係が崩れてしまうような言葉がけがないように留意してください。</a:t>
            </a:r>
            <a:endParaRPr sz="1200">
              <a:latin typeface="ＭＳ Ｐゴシック"/>
              <a:ea typeface="ＭＳ Ｐゴシック"/>
            </a:endParaRPr>
          </a:p>
          <a:p>
            <a:r>
              <a:rPr lang="ja-JP" altLang="en-US" sz="1200" dirty="0" smtClean="0">
                <a:latin typeface="ＭＳ Ｐゴシック"/>
                <a:ea typeface="ＭＳ Ｐゴシック"/>
              </a:rPr>
              <a:t> </a:t>
            </a:r>
            <a:endParaRPr sz="1200" dirty="0">
              <a:latin typeface="ＭＳ Ｐゴシック"/>
              <a:ea typeface="ＭＳ Ｐゴシック"/>
            </a:endParaRPr>
          </a:p>
          <a:p>
            <a:pPr eaLnBrk="1" hangingPunct="1">
              <a:spcBef>
                <a:spcPct val="0"/>
              </a:spcBef>
            </a:pPr>
            <a:endParaRPr lang="ja-JP" altLang="en-US" sz="1200" dirty="0">
              <a:latin typeface="ＭＳ Ｐゴシック"/>
              <a:ea typeface="ＭＳ Ｐゴシック"/>
            </a:endParaRPr>
          </a:p>
          <a:p>
            <a:pPr eaLnBrk="1" hangingPunct="1">
              <a:spcBef>
                <a:spcPct val="0"/>
              </a:spcBef>
            </a:pPr>
            <a:endParaRPr lang="ja-JP" altLang="en-US" sz="1200" dirty="0">
              <a:latin typeface="ＭＳ Ｐゴシック"/>
              <a:ea typeface="ＭＳ Ｐゴシック"/>
            </a:endParaRPr>
          </a:p>
        </p:txBody>
      </p:sp>
      <p:sp>
        <p:nvSpPr>
          <p:cNvPr id="1578" name="スライド番号プレースホルダ 3"/>
          <p:cNvSpPr>
            <a:spLocks noGrp="1"/>
          </p:cNvSpPr>
          <p:nvPr>
            <p:ph type="sldNum" sz="quarter" idx="5"/>
          </p:nvPr>
        </p:nvSpPr>
        <p:spPr>
          <a:ln>
            <a:miter lim="800000"/>
            <a:headEnd/>
            <a:tailEnd/>
          </a:ln>
        </p:spPr>
        <p:txBody>
          <a:bodyPr wrap="square" numCol="1" anchorCtr="0" compatLnSpc="1">
            <a:prstTxWarp prst="textNoShape">
              <a:avLst/>
            </a:prstTxWarp>
          </a:bodyPr>
          <a:lstStyle/>
          <a:p>
            <a:pPr fontAlgn="base">
              <a:spcBef>
                <a:spcPct val="0"/>
              </a:spcBef>
              <a:spcAft>
                <a:spcPct val="0"/>
              </a:spcAft>
              <a:defRPr/>
            </a:pPr>
            <a:fld id="{B682FA71-E9AC-4F00-8C34-3B84C376DB13}" type="slidenum">
              <a:rPr lang="ja-JP" altLang="en-US"/>
              <a:pPr fontAlgn="base">
                <a:spcBef>
                  <a:spcPct val="0"/>
                </a:spcBef>
                <a:spcAft>
                  <a:spcPct val="0"/>
                </a:spcAft>
                <a:defRPr/>
              </a:pPr>
              <a:t>9</a:t>
            </a:fld>
            <a:endParaRPr lang="en-US" altLang="ja-JP"/>
          </a:p>
        </p:txBody>
      </p:sp>
    </p:spTree>
  </p:cSld>
  <p:clrMapOvr>
    <a:masterClrMapping/>
  </p:clrMapOvr>
</p:notes>
</file>

<file path=ppt/slideLayouts/_rels/slideLayout1.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Relationships xmlns="http://schemas.openxmlformats.org/package/2006/relationships"><Relationship Id="rId1" Type="http://schemas.openxmlformats.org/officeDocument/2006/relationships/slideMaster" Target="../slideMasters/slideMaster2.xml" /></Relationships>
</file>

<file path=ppt/slideLayouts/_rels/slideLayout13.xml.rels><?xml version="1.0" encoding="UTF-8"?><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Relationships xmlns="http://schemas.openxmlformats.org/package/2006/relationships"><Relationship Id="rId1" Type="http://schemas.openxmlformats.org/officeDocument/2006/relationships/slideMaster" Target="../slideMasters/slideMaster2.xml" /></Relationships>
</file>

<file path=ppt/slideLayouts/_rels/slideLayout26.xml.rels><?xml version="1.0" encoding="UTF-8"?><Relationships xmlns="http://schemas.openxmlformats.org/package/2006/relationships"><Relationship Id="rId1" Type="http://schemas.openxmlformats.org/officeDocument/2006/relationships/slideMaster" Target="../slideMasters/slideMaster2.xml" /></Relationships>
</file>

<file path=ppt/slideLayouts/_rels/slideLayout27.xml.rels><?xml version="1.0" encoding="UTF-8"?><Relationships xmlns="http://schemas.openxmlformats.org/package/2006/relationships"><Relationship Id="rId1" Type="http://schemas.openxmlformats.org/officeDocument/2006/relationships/slideMaster" Target="../slideMasters/slideMaster2.xml" /></Relationships>
</file>

<file path=ppt/slideLayouts/_rels/slideLayout28.xml.rels><?xml version="1.0" encoding="UTF-8"?><Relationships xmlns="http://schemas.openxmlformats.org/package/2006/relationships"><Relationship Id="rId1" Type="http://schemas.openxmlformats.org/officeDocument/2006/relationships/slideMaster" Target="../slideMasters/slideMaster2.xml" /></Relationships>
</file>

<file path=ppt/slideLayouts/_rels/slideLayout29.xml.rels><?xml version="1.0" encoding="UTF-8"?><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Relationships xmlns="http://schemas.openxmlformats.org/package/2006/relationships"><Relationship Id="rId1" Type="http://schemas.openxmlformats.org/officeDocument/2006/relationships/slideMaster" Target="../slideMasters/slideMaster2.xml" /></Relationships>
</file>

<file path=ppt/slideLayouts/_rels/slideLayout31.xml.rels><?xml version="1.0" encoding="UTF-8"?><Relationships xmlns="http://schemas.openxmlformats.org/package/2006/relationships"><Relationship Id="rId1" Type="http://schemas.openxmlformats.org/officeDocument/2006/relationships/slideMaster" Target="../slideMasters/slideMaster2.xml" /></Relationships>
</file>

<file path=ppt/slideLayouts/_rels/slideLayout32.xml.rels><?xml version="1.0" encoding="UTF-8"?><Relationships xmlns="http://schemas.openxmlformats.org/package/2006/relationships"><Relationship Id="rId1" Type="http://schemas.openxmlformats.org/officeDocument/2006/relationships/slideMaster" Target="../slideMasters/slideMaster2.xml" /></Relationships>
</file>

<file path=ppt/slideLayouts/_rels/slideLayout33.xml.rels><?xml version="1.0" encoding="UTF-8"?><Relationships xmlns="http://schemas.openxmlformats.org/package/2006/relationships"><Relationship Id="rId1" Type="http://schemas.openxmlformats.org/officeDocument/2006/relationships/slideMaster" Target="../slideMasters/slideMaster2.xml" /></Relationships>
</file>

<file path=ppt/slideLayouts/_rels/slideLayout34.xml.rels><?xml version="1.0" encoding="UTF-8"?><Relationships xmlns="http://schemas.openxmlformats.org/package/2006/relationships"><Relationship Id="rId1" Type="http://schemas.openxmlformats.org/officeDocument/2006/relationships/image" Target="../media/image1.png" /><Relationship Id="rId2" Type="http://schemas.openxmlformats.org/officeDocument/2006/relationships/slideMaster" Target="../slideMasters/slideMaster2.xml" /></Relationships>
</file>

<file path=ppt/slideLayouts/_rels/slideLayout35.xml.rels><?xml version="1.0" encoding="UTF-8"?><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Relationships xmlns="http://schemas.openxmlformats.org/package/2006/relationships"><Relationship Id="rId1" Type="http://schemas.openxmlformats.org/officeDocument/2006/relationships/slideMaster" Target="../slideMasters/slideMaster3.xml" /></Relationships>
</file>

<file path=ppt/slideLayouts/_rels/slideLayout38.xml.rels><?xml version="1.0" encoding="UTF-8"?><Relationships xmlns="http://schemas.openxmlformats.org/package/2006/relationships"><Relationship Id="rId1" Type="http://schemas.openxmlformats.org/officeDocument/2006/relationships/slideMaster" Target="../slideMasters/slideMaster3.xml" /></Relationships>
</file>

<file path=ppt/slideLayouts/_rels/slideLayout39.xml.rels><?xml version="1.0" encoding="UTF-8"?><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Relationships xmlns="http://schemas.openxmlformats.org/package/2006/relationships"><Relationship Id="rId1" Type="http://schemas.openxmlformats.org/officeDocument/2006/relationships/slideMaster" Target="../slideMasters/slideMaster3.xml" /></Relationships>
</file>

<file path=ppt/slideLayouts/_rels/slideLayout41.xml.rels><?xml version="1.0" encoding="UTF-8"?><Relationships xmlns="http://schemas.openxmlformats.org/package/2006/relationships"><Relationship Id="rId1" Type="http://schemas.openxmlformats.org/officeDocument/2006/relationships/slideMaster" Target="../slideMasters/slideMaster3.xml" /></Relationships>
</file>

<file path=ppt/slideLayouts/_rels/slideLayout42.xml.rels><?xml version="1.0" encoding="UTF-8"?><Relationships xmlns="http://schemas.openxmlformats.org/package/2006/relationships"><Relationship Id="rId1" Type="http://schemas.openxmlformats.org/officeDocument/2006/relationships/slideMaster" Target="../slideMasters/slideMaster3.xml" /></Relationships>
</file>

<file path=ppt/slideLayouts/_rels/slideLayout43.xml.rels><?xml version="1.0" encoding="UTF-8"?><Relationships xmlns="http://schemas.openxmlformats.org/package/2006/relationships"><Relationship Id="rId1" Type="http://schemas.openxmlformats.org/officeDocument/2006/relationships/slideMaster" Target="../slideMasters/slideMaster3.xml" /></Relationships>
</file>

<file path=ppt/slideLayouts/_rels/slideLayout44.xml.rels><?xml version="1.0" encoding="UTF-8"?><Relationships xmlns="http://schemas.openxmlformats.org/package/2006/relationships"><Relationship Id="rId1" Type="http://schemas.openxmlformats.org/officeDocument/2006/relationships/slideMaster" Target="../slideMasters/slideMaster3.xml" /></Relationships>
</file>

<file path=ppt/slideLayouts/_rels/slideLayout45.xml.rels><?xml version="1.0" encoding="UTF-8"?><Relationships xmlns="http://schemas.openxmlformats.org/package/2006/relationships"><Relationship Id="rId1" Type="http://schemas.openxmlformats.org/officeDocument/2006/relationships/slideMaster" Target="../slideMasters/slideMaster3.xml" /></Relationships>
</file>

<file path=ppt/slideLayouts/_rels/slideLayout46.xml.rels><?xml version="1.0" encoding="UTF-8"?><Relationships xmlns="http://schemas.openxmlformats.org/package/2006/relationships"><Relationship Id="rId1" Type="http://schemas.openxmlformats.org/officeDocument/2006/relationships/slideMaster" Target="../slideMasters/slideMaster3.xml" /></Relationships>
</file>

<file path=ppt/slideLayouts/_rels/slideLayout47.xml.rels><?xml version="1.0" encoding="UTF-8"?><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Relationships xmlns="http://schemas.openxmlformats.org/package/2006/relationships"><Relationship Id="rId1" Type="http://schemas.openxmlformats.org/officeDocument/2006/relationships/slideMaster" Target="../slideMasters/slideMaster4.xml" /></Relationships>
</file>

<file path=ppt/slideLayouts/_rels/slideLayout49.xml.rels><?xml version="1.0" encoding="UTF-8"?><Relationships xmlns="http://schemas.openxmlformats.org/package/2006/relationships"><Relationship Id="rId1" Type="http://schemas.openxmlformats.org/officeDocument/2006/relationships/slideMaster" Target="../slideMasters/slideMaster4.xml" /></Relationships>
</file>

<file path=ppt/slideLayouts/_rels/slideLayout5.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Relationships xmlns="http://schemas.openxmlformats.org/package/2006/relationships"><Relationship Id="rId1" Type="http://schemas.openxmlformats.org/officeDocument/2006/relationships/slideMaster" Target="../slideMasters/slideMaster4.xml" /></Relationships>
</file>

<file path=ppt/slideLayouts/_rels/slideLayout51.xml.rels><?xml version="1.0" encoding="UTF-8"?><Relationships xmlns="http://schemas.openxmlformats.org/package/2006/relationships"><Relationship Id="rId1" Type="http://schemas.openxmlformats.org/officeDocument/2006/relationships/slideMaster" Target="../slideMasters/slideMaster4.xml" /></Relationships>
</file>

<file path=ppt/slideLayouts/_rels/slideLayout52.xml.rels><?xml version="1.0" encoding="UTF-8"?><Relationships xmlns="http://schemas.openxmlformats.org/package/2006/relationships"><Relationship Id="rId1" Type="http://schemas.openxmlformats.org/officeDocument/2006/relationships/slideMaster" Target="../slideMasters/slideMaster4.xml" /></Relationships>
</file>

<file path=ppt/slideLayouts/_rels/slideLayout53.xml.rels><?xml version="1.0" encoding="UTF-8"?><Relationships xmlns="http://schemas.openxmlformats.org/package/2006/relationships"><Relationship Id="rId1" Type="http://schemas.openxmlformats.org/officeDocument/2006/relationships/slideMaster" Target="../slideMasters/slideMaster4.xml" /></Relationships>
</file>

<file path=ppt/slideLayouts/_rels/slideLayout54.xml.rels><?xml version="1.0" encoding="UTF-8"?><Relationships xmlns="http://schemas.openxmlformats.org/package/2006/relationships"><Relationship Id="rId1" Type="http://schemas.openxmlformats.org/officeDocument/2006/relationships/slideMaster" Target="../slideMasters/slideMaster4.xml" /></Relationships>
</file>

<file path=ppt/slideLayouts/_rels/slideLayout55.xml.rels><?xml version="1.0" encoding="UTF-8"?><Relationships xmlns="http://schemas.openxmlformats.org/package/2006/relationships"><Relationship Id="rId1" Type="http://schemas.openxmlformats.org/officeDocument/2006/relationships/slideMaster" Target="../slideMasters/slideMaster4.xml" /></Relationships>
</file>

<file path=ppt/slideLayouts/_rels/slideLayout56.xml.rels><?xml version="1.0" encoding="UTF-8"?><Relationships xmlns="http://schemas.openxmlformats.org/package/2006/relationships"><Relationship Id="rId1" Type="http://schemas.openxmlformats.org/officeDocument/2006/relationships/slideMaster" Target="../slideMasters/slideMaster4.xml" /></Relationships>
</file>

<file path=ppt/slideLayouts/_rels/slideLayout57.xml.rels><?xml version="1.0" encoding="UTF-8"?><Relationships xmlns="http://schemas.openxmlformats.org/package/2006/relationships"><Relationship Id="rId1" Type="http://schemas.openxmlformats.org/officeDocument/2006/relationships/slideMaster" Target="../slideMasters/slideMaster4.xml" /></Relationships>
</file>

<file path=ppt/slideLayouts/_rels/slideLayout58.xml.rels><?xml version="1.0" encoding="UTF-8"?><Relationships xmlns="http://schemas.openxmlformats.org/package/2006/relationships"><Relationship Id="rId1" Type="http://schemas.openxmlformats.org/officeDocument/2006/relationships/slideMaster" Target="../slideMasters/slideMaster4.xml" /></Relationships>
</file>

<file path=ppt/slideLayouts/_rels/slideLayout59.xml.rels><?xml version="1.0" encoding="UTF-8"?><Relationships xmlns="http://schemas.openxmlformats.org/package/2006/relationships"><Relationship Id="rId1" Type="http://schemas.openxmlformats.org/officeDocument/2006/relationships/slideMaster" Target="../slideMasters/slideMaster4.xml" /></Relationships>
</file>

<file path=ppt/slideLayouts/_rels/slideLayout6.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Relationships xmlns="http://schemas.openxmlformats.org/package/2006/relationships"><Relationship Id="rId1" Type="http://schemas.openxmlformats.org/officeDocument/2006/relationships/slideMaster" Target="../slideMasters/slideMaster4.xml" /></Relationships>
</file>

<file path=ppt/slideLayouts/_rels/slideLayout61.xml.rels><?xml version="1.0" encoding="UTF-8"?><Relationships xmlns="http://schemas.openxmlformats.org/package/2006/relationships"><Relationship Id="rId1" Type="http://schemas.openxmlformats.org/officeDocument/2006/relationships/slideMaster" Target="../slideMasters/slideMaster4.xml" /></Relationships>
</file>

<file path=ppt/slideLayouts/_rels/slideLayout62.xml.rels><?xml version="1.0" encoding="UTF-8"?><Relationships xmlns="http://schemas.openxmlformats.org/package/2006/relationships"><Relationship Id="rId1" Type="http://schemas.openxmlformats.org/officeDocument/2006/relationships/slideMaster" Target="../slideMasters/slideMaster4.xml" /></Relationships>
</file>

<file path=ppt/slideLayouts/_rels/slideLayout63.xml.rels><?xml version="1.0" encoding="UTF-8"?><Relationships xmlns="http://schemas.openxmlformats.org/package/2006/relationships"><Relationship Id="rId1" Type="http://schemas.openxmlformats.org/officeDocument/2006/relationships/slideMaster" Target="../slideMasters/slideMaster4.xml" /></Relationships>
</file>

<file path=ppt/slideLayouts/_rels/slideLayout64.xml.rels><?xml version="1.0" encoding="UTF-8"?><Relationships xmlns="http://schemas.openxmlformats.org/package/2006/relationships"><Relationship Id="rId1" Type="http://schemas.openxmlformats.org/officeDocument/2006/relationships/slideMaster" Target="../slideMasters/slideMaster4.xml" /></Relationships>
</file>

<file path=ppt/slideLayouts/_rels/slideLayout65.xml.rels><?xml version="1.0" encoding="UTF-8"?><Relationships xmlns="http://schemas.openxmlformats.org/package/2006/relationships"><Relationship Id="rId1" Type="http://schemas.openxmlformats.org/officeDocument/2006/relationships/slideMaster" Target="../slideMasters/slideMaster4.xml" /></Relationships>
</file>

<file path=ppt/slideLayouts/_rels/slideLayout66.xml.rels><?xml version="1.0" encoding="UTF-8"?><Relationships xmlns="http://schemas.openxmlformats.org/package/2006/relationships"><Relationship Id="rId1" Type="http://schemas.openxmlformats.org/officeDocument/2006/relationships/slideMaster" Target="../slideMasters/slideMaster4.xml" /></Relationships>
</file>

<file path=ppt/slideLayouts/_rels/slideLayout67.xml.rels><?xml version="1.0" encoding="UTF-8"?><Relationships xmlns="http://schemas.openxmlformats.org/package/2006/relationships"><Relationship Id="rId1" Type="http://schemas.openxmlformats.org/officeDocument/2006/relationships/slideMaster" Target="../slideMasters/slideMaster4.xml" /></Relationships>
</file>

<file path=ppt/slideLayouts/_rels/slideLayout68.xml.rels><?xml version="1.0" encoding="UTF-8"?><Relationships xmlns="http://schemas.openxmlformats.org/package/2006/relationships"><Relationship Id="rId1" Type="http://schemas.openxmlformats.org/officeDocument/2006/relationships/slideMaster" Target="../slideMasters/slideMaster4.xml" /></Relationships>
</file>

<file path=ppt/slideLayouts/_rels/slideLayout69.xml.rels><?xml version="1.0" encoding="UTF-8"?><Relationships xmlns="http://schemas.openxmlformats.org/package/2006/relationships"><Relationship Id="rId1" Type="http://schemas.openxmlformats.org/officeDocument/2006/relationships/slideMaster" Target="../slideMasters/slideMaster4.xml" /></Relationships>
</file>

<file path=ppt/slideLayouts/_rels/slideLayout7.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70.xml.rels><?xml version="1.0" encoding="UTF-8"?><Relationships xmlns="http://schemas.openxmlformats.org/package/2006/relationships"><Relationship Id="rId1" Type="http://schemas.openxmlformats.org/officeDocument/2006/relationships/image" Target="../media/image2.png" /><Relationship Id="rId2" Type="http://schemas.openxmlformats.org/officeDocument/2006/relationships/slideMaster" Target="../slideMasters/slideMaster4.xml" /></Relationships>
</file>

<file path=ppt/slideLayouts/_rels/slideLayout71.xml.rels><?xml version="1.0" encoding="UTF-8"?><Relationships xmlns="http://schemas.openxmlformats.org/package/2006/relationships"><Relationship Id="rId1" Type="http://schemas.openxmlformats.org/officeDocument/2006/relationships/image" Target="../media/image2.png" /><Relationship Id="rId2" Type="http://schemas.openxmlformats.org/officeDocument/2006/relationships/slideMaster" Target="../slideMasters/slideMaster4.xml" /></Relationships>
</file>

<file path=ppt/slideLayouts/_rels/slideLayout72.xml.rels><?xml version="1.0" encoding="UTF-8"?><Relationships xmlns="http://schemas.openxmlformats.org/package/2006/relationships"><Relationship Id="rId1" Type="http://schemas.openxmlformats.org/officeDocument/2006/relationships/slideMaster" Target="../slideMasters/slideMaster5.xml" /></Relationships>
</file>

<file path=ppt/slideLayouts/_rels/slideLayout73.xml.rels><?xml version="1.0" encoding="UTF-8"?><Relationships xmlns="http://schemas.openxmlformats.org/package/2006/relationships"><Relationship Id="rId1" Type="http://schemas.openxmlformats.org/officeDocument/2006/relationships/slideMaster" Target="../slideMasters/slideMaster5.xml" /></Relationships>
</file>

<file path=ppt/slideLayouts/_rels/slideLayout74.xml.rels><?xml version="1.0" encoding="UTF-8"?><Relationships xmlns="http://schemas.openxmlformats.org/package/2006/relationships"><Relationship Id="rId1" Type="http://schemas.openxmlformats.org/officeDocument/2006/relationships/slideMaster" Target="../slideMasters/slideMaster5.xml" /></Relationships>
</file>

<file path=ppt/slideLayouts/_rels/slideLayout75.xml.rels><?xml version="1.0" encoding="UTF-8"?><Relationships xmlns="http://schemas.openxmlformats.org/package/2006/relationships"><Relationship Id="rId1" Type="http://schemas.openxmlformats.org/officeDocument/2006/relationships/slideMaster" Target="../slideMasters/slideMaster5.xml" /></Relationships>
</file>

<file path=ppt/slideLayouts/_rels/slideLayout76.xml.rels><?xml version="1.0" encoding="UTF-8"?><Relationships xmlns="http://schemas.openxmlformats.org/package/2006/relationships"><Relationship Id="rId1" Type="http://schemas.openxmlformats.org/officeDocument/2006/relationships/slideMaster" Target="../slideMasters/slideMaster5.xml" /></Relationships>
</file>

<file path=ppt/slideLayouts/_rels/slideLayout77.xml.rels><?xml version="1.0" encoding="UTF-8"?><Relationships xmlns="http://schemas.openxmlformats.org/package/2006/relationships"><Relationship Id="rId1" Type="http://schemas.openxmlformats.org/officeDocument/2006/relationships/slideMaster" Target="../slideMasters/slideMaster5.xml" /></Relationships>
</file>

<file path=ppt/slideLayouts/_rels/slideLayout78.xml.rels><?xml version="1.0" encoding="UTF-8"?><Relationships xmlns="http://schemas.openxmlformats.org/package/2006/relationships"><Relationship Id="rId1" Type="http://schemas.openxmlformats.org/officeDocument/2006/relationships/slideMaster" Target="../slideMasters/slideMaster5.xml" /></Relationships>
</file>

<file path=ppt/slideLayouts/_rels/slideLayout79.xml.rels><?xml version="1.0" encoding="UTF-8"?><Relationships xmlns="http://schemas.openxmlformats.org/package/2006/relationships"><Relationship Id="rId1" Type="http://schemas.openxmlformats.org/officeDocument/2006/relationships/slideMaster" Target="../slideMasters/slideMaster5.xml" /></Relationships>
</file>

<file path=ppt/slideLayouts/_rels/slideLayout8.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80.xml.rels><?xml version="1.0" encoding="UTF-8"?><Relationships xmlns="http://schemas.openxmlformats.org/package/2006/relationships"><Relationship Id="rId1" Type="http://schemas.openxmlformats.org/officeDocument/2006/relationships/slideMaster" Target="../slideMasters/slideMaster5.xml" /></Relationships>
</file>

<file path=ppt/slideLayouts/_rels/slideLayout81.xml.rels><?xml version="1.0" encoding="UTF-8"?><Relationships xmlns="http://schemas.openxmlformats.org/package/2006/relationships"><Relationship Id="rId1" Type="http://schemas.openxmlformats.org/officeDocument/2006/relationships/slideMaster" Target="../slideMasters/slideMaster5.xml" /></Relationships>
</file>

<file path=ppt/slideLayouts/_rels/slideLayout82.xml.rels><?xml version="1.0" encoding="UTF-8"?><Relationships xmlns="http://schemas.openxmlformats.org/package/2006/relationships"><Relationship Id="rId1" Type="http://schemas.openxmlformats.org/officeDocument/2006/relationships/slideMaster" Target="../slideMasters/slideMaster5.xml" /></Relationships>
</file>

<file path=ppt/slideLayouts/_rels/slideLayout9.xml.rels><?xml version="1.0" encoding="UTF-8"?><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0" name=""/>
        <p:cNvGrpSpPr/>
        <p:nvPr/>
      </p:nvGrpSpPr>
      <p:grpSpPr>
        <a:xfrm>
          <a:off x="0" y="0"/>
          <a:ext cx="0" cy="0"/>
          <a:chOff x="0" y="0"/>
          <a:chExt cx="0" cy="0"/>
        </a:xfrm>
      </p:grpSpPr>
      <p:sp>
        <p:nvSpPr>
          <p:cNvPr id="1031" name="タイトル 1"/>
          <p:cNvSpPr>
            <a:spLocks noGrp="1"/>
          </p:cNvSpPr>
          <p:nvPr>
            <p:ph type="ctrTitle"/>
          </p:nvPr>
        </p:nvSpPr>
        <p:spPr>
          <a:xfrm>
            <a:off x="457200" y="1652803"/>
            <a:ext cx="8229600" cy="1344149"/>
          </a:xfrm>
        </p:spPr>
        <p:txBody>
          <a:bodyPr/>
          <a:lstStyle>
            <a:lvl1pPr>
              <a:defRPr b="0"/>
            </a:lvl1pPr>
          </a:lstStyle>
          <a:p>
            <a:r>
              <a:rPr kumimoji="1" lang="ja-JP" altLang="en-US" smtClean="0"/>
              <a:t>マスター タイトルの書式設定</a:t>
            </a:r>
            <a:endParaRPr kumimoji="1" lang="ja-JP" altLang="en-US" dirty="0"/>
          </a:p>
        </p:txBody>
      </p:sp>
      <p:sp>
        <p:nvSpPr>
          <p:cNvPr id="1032" name="サブタイトル 2"/>
          <p:cNvSpPr>
            <a:spLocks noGrp="1"/>
          </p:cNvSpPr>
          <p:nvPr>
            <p:ph type="subTitle" idx="1"/>
          </p:nvPr>
        </p:nvSpPr>
        <p:spPr>
          <a:xfrm>
            <a:off x="457200" y="3092963"/>
            <a:ext cx="8229600" cy="2304256"/>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dirty="0"/>
          </a:p>
        </p:txBody>
      </p:sp>
      <p:sp>
        <p:nvSpPr>
          <p:cNvPr id="1033" name="日付プレースホルダー 3"/>
          <p:cNvSpPr>
            <a:spLocks noGrp="1"/>
          </p:cNvSpPr>
          <p:nvPr>
            <p:ph type="dt" sz="half" idx="10"/>
          </p:nvPr>
        </p:nvSpPr>
        <p:spPr/>
        <p:txBody>
          <a:bodyPr/>
          <a:lstStyle/>
          <a:p>
            <a:fld id="{3E220A51-F8EA-429A-8E6F-F02BE74E28F7}" type="datetimeFigureOut">
              <a:rPr kumimoji="1" lang="ja-JP" altLang="en-US" smtClean="0"/>
              <a:t>2020/3/24</a:t>
            </a:fld>
            <a:endParaRPr kumimoji="1" lang="ja-JP" altLang="en-US"/>
          </a:p>
        </p:txBody>
      </p:sp>
      <p:sp>
        <p:nvSpPr>
          <p:cNvPr id="1034" name="フッター プレースホルダー 4"/>
          <p:cNvSpPr>
            <a:spLocks noGrp="1"/>
          </p:cNvSpPr>
          <p:nvPr>
            <p:ph type="ftr" sz="quarter" idx="11"/>
          </p:nvPr>
        </p:nvSpPr>
        <p:spPr/>
        <p:txBody>
          <a:bodyPr/>
          <a:lstStyle/>
          <a:p>
            <a:endParaRPr kumimoji="1" lang="ja-JP" altLang="en-US"/>
          </a:p>
        </p:txBody>
      </p:sp>
      <p:sp>
        <p:nvSpPr>
          <p:cNvPr id="1035" name="スライド番号プレースホルダー 5"/>
          <p:cNvSpPr>
            <a:spLocks noGrp="1"/>
          </p:cNvSpPr>
          <p:nvPr>
            <p:ph type="sldNum" sz="quarter" idx="12"/>
          </p:nvPr>
        </p:nvSpPr>
        <p:spPr/>
        <p:txBody>
          <a:bodyPr/>
          <a:lstStyle/>
          <a:p>
            <a:fld id="{2C9400E4-C46D-48FA-AEA0-ED136F70A0E5}" type="slidenum">
              <a:rPr kumimoji="1" lang="ja-JP" altLang="en-US" smtClean="0"/>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0" name=""/>
        <p:cNvGrpSpPr/>
        <p:nvPr/>
      </p:nvGrpSpPr>
      <p:grpSpPr>
        <a:xfrm>
          <a:off x="0" y="0"/>
          <a:ext cx="0" cy="0"/>
          <a:chOff x="0" y="0"/>
          <a:chExt cx="0" cy="0"/>
        </a:xfrm>
      </p:grpSpPr>
      <p:sp>
        <p:nvSpPr>
          <p:cNvPr id="1088" name="タイトル 1"/>
          <p:cNvSpPr>
            <a:spLocks noGrp="1"/>
          </p:cNvSpPr>
          <p:nvPr>
            <p:ph type="title"/>
          </p:nvPr>
        </p:nvSpPr>
        <p:spPr/>
        <p:txBody>
          <a:bodyPr/>
          <a:lstStyle/>
          <a:p>
            <a:r>
              <a:rPr kumimoji="1" lang="ja-JP" altLang="en-US" smtClean="0"/>
              <a:t>マスター タイトルの書式設定</a:t>
            </a:r>
            <a:endParaRPr kumimoji="1" lang="ja-JP" altLang="en-US" dirty="0"/>
          </a:p>
        </p:txBody>
      </p:sp>
      <p:sp>
        <p:nvSpPr>
          <p:cNvPr id="1089" name="縦書きテキスト プレースホルダー 2"/>
          <p:cNvSpPr>
            <a:spLocks noGrp="1"/>
          </p:cNvSpPr>
          <p:nvPr>
            <p:ph type="body" orient="vert" idx="1"/>
          </p:nvPr>
        </p:nvSpPr>
        <p:spPr>
          <a:xfrm>
            <a:off x="457200" y="1736813"/>
            <a:ext cx="8229600" cy="4236469"/>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1090" name="日付プレースホルダー 3"/>
          <p:cNvSpPr>
            <a:spLocks noGrp="1"/>
          </p:cNvSpPr>
          <p:nvPr>
            <p:ph type="dt" sz="half" idx="10"/>
          </p:nvPr>
        </p:nvSpPr>
        <p:spPr/>
        <p:txBody>
          <a:bodyPr/>
          <a:lstStyle/>
          <a:p>
            <a:fld id="{3E220A51-F8EA-429A-8E6F-F02BE74E28F7}" type="datetimeFigureOut">
              <a:rPr kumimoji="1" lang="ja-JP" altLang="en-US" smtClean="0"/>
              <a:t>2020/3/24</a:t>
            </a:fld>
            <a:endParaRPr kumimoji="1" lang="ja-JP" altLang="en-US"/>
          </a:p>
        </p:txBody>
      </p:sp>
      <p:sp>
        <p:nvSpPr>
          <p:cNvPr id="1091" name="フッター プレースホルダー 4"/>
          <p:cNvSpPr>
            <a:spLocks noGrp="1"/>
          </p:cNvSpPr>
          <p:nvPr>
            <p:ph type="ftr" sz="quarter" idx="11"/>
          </p:nvPr>
        </p:nvSpPr>
        <p:spPr/>
        <p:txBody>
          <a:bodyPr/>
          <a:lstStyle/>
          <a:p>
            <a:endParaRPr kumimoji="1" lang="ja-JP" altLang="en-US"/>
          </a:p>
        </p:txBody>
      </p:sp>
      <p:sp>
        <p:nvSpPr>
          <p:cNvPr id="1092" name="スライド番号プレースホルダー 5"/>
          <p:cNvSpPr>
            <a:spLocks noGrp="1"/>
          </p:cNvSpPr>
          <p:nvPr>
            <p:ph type="sldNum" sz="quarter" idx="12"/>
          </p:nvPr>
        </p:nvSpPr>
        <p:spPr/>
        <p:txBody>
          <a:bodyPr/>
          <a:lstStyle/>
          <a:p>
            <a:fld id="{2C9400E4-C46D-48FA-AEA0-ED136F70A0E5}"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0" name=""/>
        <p:cNvGrpSpPr/>
        <p:nvPr/>
      </p:nvGrpSpPr>
      <p:grpSpPr>
        <a:xfrm>
          <a:off x="0" y="0"/>
          <a:ext cx="0" cy="0"/>
          <a:chOff x="0" y="0"/>
          <a:chExt cx="0" cy="0"/>
        </a:xfrm>
      </p:grpSpPr>
      <p:sp>
        <p:nvSpPr>
          <p:cNvPr id="1094" name="縦書きタイトル 1"/>
          <p:cNvSpPr>
            <a:spLocks noGrp="1"/>
          </p:cNvSpPr>
          <p:nvPr>
            <p:ph type="title" orient="vert"/>
          </p:nvPr>
        </p:nvSpPr>
        <p:spPr>
          <a:xfrm>
            <a:off x="6629400" y="274639"/>
            <a:ext cx="2057400" cy="5698644"/>
          </a:xfrm>
        </p:spPr>
        <p:txBody>
          <a:bodyPr vert="eaVert"/>
          <a:lstStyle/>
          <a:p>
            <a:r>
              <a:rPr kumimoji="1" lang="ja-JP" altLang="en-US" smtClean="0"/>
              <a:t>マスター タイトルの書式設定</a:t>
            </a:r>
            <a:endParaRPr kumimoji="1" lang="ja-JP" altLang="en-US" dirty="0"/>
          </a:p>
        </p:txBody>
      </p:sp>
      <p:sp>
        <p:nvSpPr>
          <p:cNvPr id="1095" name="縦書きテキスト プレースホルダー 2"/>
          <p:cNvSpPr>
            <a:spLocks noGrp="1"/>
          </p:cNvSpPr>
          <p:nvPr>
            <p:ph type="body" orient="vert" idx="1"/>
          </p:nvPr>
        </p:nvSpPr>
        <p:spPr>
          <a:xfrm>
            <a:off x="457200" y="274639"/>
            <a:ext cx="6019800" cy="5698644"/>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1096" name="日付プレースホルダー 3"/>
          <p:cNvSpPr>
            <a:spLocks noGrp="1"/>
          </p:cNvSpPr>
          <p:nvPr>
            <p:ph type="dt" sz="half" idx="10"/>
          </p:nvPr>
        </p:nvSpPr>
        <p:spPr/>
        <p:txBody>
          <a:bodyPr/>
          <a:lstStyle/>
          <a:p>
            <a:fld id="{3E220A51-F8EA-429A-8E6F-F02BE74E28F7}" type="datetimeFigureOut">
              <a:rPr kumimoji="1" lang="ja-JP" altLang="en-US" smtClean="0"/>
              <a:t>2020/3/24</a:t>
            </a:fld>
            <a:endParaRPr kumimoji="1" lang="ja-JP" altLang="en-US" dirty="0"/>
          </a:p>
        </p:txBody>
      </p:sp>
      <p:sp>
        <p:nvSpPr>
          <p:cNvPr id="1097" name="フッター プレースホルダー 4"/>
          <p:cNvSpPr>
            <a:spLocks noGrp="1"/>
          </p:cNvSpPr>
          <p:nvPr>
            <p:ph type="ftr" sz="quarter" idx="11"/>
          </p:nvPr>
        </p:nvSpPr>
        <p:spPr/>
        <p:txBody>
          <a:bodyPr/>
          <a:lstStyle/>
          <a:p>
            <a:endParaRPr kumimoji="1" lang="ja-JP" altLang="en-US"/>
          </a:p>
        </p:txBody>
      </p:sp>
      <p:sp>
        <p:nvSpPr>
          <p:cNvPr id="1098" name="スライド番号プレースホルダー 5"/>
          <p:cNvSpPr>
            <a:spLocks noGrp="1"/>
          </p:cNvSpPr>
          <p:nvPr>
            <p:ph type="sldNum" sz="quarter" idx="12"/>
          </p:nvPr>
        </p:nvSpPr>
        <p:spPr/>
        <p:txBody>
          <a:bodyPr/>
          <a:lstStyle/>
          <a:p>
            <a:fld id="{2C9400E4-C46D-48FA-AEA0-ED136F70A0E5}" type="slidenum">
              <a:rPr kumimoji="1" lang="ja-JP" altLang="en-US" smtClean="0"/>
              <a:t>‹#›</a:t>
            </a:fld>
            <a:endParaRPr kumimoji="1" lang="ja-JP"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0" name=""/>
        <p:cNvGrpSpPr/>
        <p:nvPr/>
      </p:nvGrpSpPr>
      <p:grpSpPr>
        <a:xfrm>
          <a:off x="0" y="0"/>
          <a:ext cx="0" cy="0"/>
          <a:chOff x="0" y="0"/>
          <a:chExt cx="0" cy="0"/>
        </a:xfrm>
      </p:grpSpPr>
      <p:sp>
        <p:nvSpPr>
          <p:cNvPr id="1111" name="タイトル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ja-JP" altLang="en-US"/>
              <a:t>マスタ タイトルの書式設定</a:t>
            </a:r>
            <a:endParaRPr lang="en-US"/>
          </a:p>
        </p:txBody>
      </p:sp>
      <p:sp>
        <p:nvSpPr>
          <p:cNvPr id="1112" name="サブタイトル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ja-JP" altLang="en-US"/>
              <a:t>マスタ サブタイトルの書式設定</a:t>
            </a:r>
            <a:endParaRPr lang="en-US"/>
          </a:p>
        </p:txBody>
      </p:sp>
      <p:sp>
        <p:nvSpPr>
          <p:cNvPr id="1113" name="日付プレースホルダ 2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C65AD77-8C47-4685-89C7-697DA9DE730B}" type="datetime1">
              <a:rPr kumimoji="1" lang="ja-JP" altLang="en-US" sz="1200" b="0" i="0" u="none" strike="noStrike" kern="1200" cap="none" spc="0" normalizeH="0" baseline="0" noProof="0" smtClean="0">
                <a:ln>
                  <a:noFill/>
                </a:ln>
                <a:solidFill>
                  <a:srgbClr val="04617B">
                    <a:shade val="90000"/>
                  </a:srgbClr>
                </a:solidFill>
                <a:effectLst/>
                <a:uLnTx/>
                <a:uFillTx/>
                <a:latin typeface="Constantia"/>
                <a:ea typeface="HGP明朝E" panose="02020900000000000000" pitchFamily="18"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2020/3/24</a:t>
            </a:fld>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
        <p:nvSpPr>
          <p:cNvPr id="1114" name="フッター プレースホルダ 18"/>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
        <p:nvSpPr>
          <p:cNvPr id="1115" name="スライド番号プレースホルダ 26"/>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B06A6BF-6EB8-40E3-A3A5-34CAEABBB092}" type="slidenum">
              <a:rPr kumimoji="1" lang="ja-JP" altLang="en-US" sz="1200" b="0" i="0" u="none" strike="noStrike" kern="1200" cap="none" spc="0" normalizeH="0" baseline="0" noProof="0">
                <a:ln>
                  <a:noFill/>
                </a:ln>
                <a:solidFill>
                  <a:srgbClr val="04617B">
                    <a:shade val="90000"/>
                  </a:srgbClr>
                </a:solidFill>
                <a:effectLst/>
                <a:uLnTx/>
                <a:uFillTx/>
                <a:latin typeface="Constantia"/>
                <a:ea typeface="HGP明朝E" panose="02020900000000000000" pitchFamily="18"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Tree>
    <p:extLst>
      <p:ext uri="{BB962C8B-B14F-4D97-AF65-F5344CB8AC3E}">
        <p14:creationId xmlns:p14="http://schemas.microsoft.com/office/powerpoint/2010/main" val="7497656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0" name=""/>
        <p:cNvGrpSpPr/>
        <p:nvPr/>
      </p:nvGrpSpPr>
      <p:grpSpPr>
        <a:xfrm>
          <a:off x="0" y="0"/>
          <a:ext cx="0" cy="0"/>
          <a:chOff x="0" y="0"/>
          <a:chExt cx="0" cy="0"/>
        </a:xfrm>
      </p:grpSpPr>
      <p:sp>
        <p:nvSpPr>
          <p:cNvPr id="1117" name="タイトル 1"/>
          <p:cNvSpPr>
            <a:spLocks noGrp="1"/>
          </p:cNvSpPr>
          <p:nvPr>
            <p:ph type="title"/>
          </p:nvPr>
        </p:nvSpPr>
        <p:spPr/>
        <p:txBody>
          <a:bodyPr/>
          <a:lstStyle/>
          <a:p>
            <a:r>
              <a:rPr lang="ja-JP" altLang="en-US"/>
              <a:t>マスタ タイトルの書式設定</a:t>
            </a:r>
            <a:endParaRPr lang="en-US"/>
          </a:p>
        </p:txBody>
      </p:sp>
      <p:sp>
        <p:nvSpPr>
          <p:cNvPr id="1118"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119" name="日付プレースホルダ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79912E8-24BD-4124-A30A-3AE8237C2493}" type="datetime1">
              <a:rPr kumimoji="1" lang="ja-JP" altLang="en-US" sz="1200" b="0" i="0" u="none" strike="noStrike" kern="1200" cap="none" spc="0" normalizeH="0" baseline="0" noProof="0" smtClean="0">
                <a:ln>
                  <a:noFill/>
                </a:ln>
                <a:solidFill>
                  <a:srgbClr val="04617B">
                    <a:shade val="90000"/>
                  </a:srgbClr>
                </a:solidFill>
                <a:effectLst/>
                <a:uLnTx/>
                <a:uFillTx/>
                <a:latin typeface="Constantia"/>
                <a:ea typeface="HGP明朝E" panose="02020900000000000000" pitchFamily="18"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2020/3/24</a:t>
            </a:fld>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
        <p:nvSpPr>
          <p:cNvPr id="1120" name="フッター プレースホルダ 21"/>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
        <p:nvSpPr>
          <p:cNvPr id="1121" name="スライド番号プレースホルダ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66BC986-8573-4CB6-88B5-EB50399B64A0}" type="slidenum">
              <a:rPr kumimoji="1" lang="ja-JP" altLang="en-US" sz="1200" b="0" i="0" u="none" strike="noStrike" kern="1200" cap="none" spc="0" normalizeH="0" baseline="0" noProof="0">
                <a:ln>
                  <a:noFill/>
                </a:ln>
                <a:solidFill>
                  <a:srgbClr val="04617B">
                    <a:shade val="90000"/>
                  </a:srgbClr>
                </a:solidFill>
                <a:effectLst/>
                <a:uLnTx/>
                <a:uFillTx/>
                <a:latin typeface="Constantia"/>
                <a:ea typeface="HGP明朝E" panose="02020900000000000000" pitchFamily="18"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Tree>
    <p:extLst>
      <p:ext uri="{BB962C8B-B14F-4D97-AF65-F5344CB8AC3E}">
        <p14:creationId xmlns:p14="http://schemas.microsoft.com/office/powerpoint/2010/main" val="6680098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0" name=""/>
        <p:cNvGrpSpPr/>
        <p:nvPr/>
      </p:nvGrpSpPr>
      <p:grpSpPr>
        <a:xfrm>
          <a:off x="0" y="0"/>
          <a:ext cx="0" cy="0"/>
          <a:chOff x="0" y="0"/>
          <a:chExt cx="0" cy="0"/>
        </a:xfrm>
      </p:grpSpPr>
      <p:sp>
        <p:nvSpPr>
          <p:cNvPr id="1123" name="タイトル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ja-JP" altLang="en-US"/>
              <a:t>マスタ タイトルの書式設定</a:t>
            </a:r>
            <a:endParaRPr lang="en-US"/>
          </a:p>
        </p:txBody>
      </p:sp>
      <p:sp>
        <p:nvSpPr>
          <p:cNvPr id="1124" name="テキスト プレースホルダ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ja-JP" altLang="en-US"/>
              <a:t>マスタ テキストの書式設定</a:t>
            </a:r>
          </a:p>
        </p:txBody>
      </p:sp>
      <p:sp>
        <p:nvSpPr>
          <p:cNvPr id="1125" name="日付プレースホルダ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1D74CAF-17F6-464C-B93E-6B04A272D37F}" type="datetime1">
              <a:rPr kumimoji="1" lang="ja-JP" altLang="en-US" sz="1200" b="0" i="0" u="none" strike="noStrike" kern="1200" cap="none" spc="0" normalizeH="0" baseline="0" noProof="0" smtClean="0">
                <a:ln>
                  <a:noFill/>
                </a:ln>
                <a:solidFill>
                  <a:srgbClr val="04617B">
                    <a:shade val="90000"/>
                  </a:srgbClr>
                </a:solidFill>
                <a:effectLst/>
                <a:uLnTx/>
                <a:uFillTx/>
                <a:latin typeface="Constantia"/>
                <a:ea typeface="HGP明朝E" panose="02020900000000000000" pitchFamily="18"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2020/3/24</a:t>
            </a:fld>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
        <p:nvSpPr>
          <p:cNvPr id="1126" name="フッター プレースホルダ 4"/>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
        <p:nvSpPr>
          <p:cNvPr id="1127" name="スライド番号プレースホルダ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4AF0E9A-D462-4346-8BA7-654576A863BB}" type="slidenum">
              <a:rPr kumimoji="1" lang="ja-JP" altLang="en-US" sz="1200" b="0" i="0" u="none" strike="noStrike" kern="1200" cap="none" spc="0" normalizeH="0" baseline="0" noProof="0">
                <a:ln>
                  <a:noFill/>
                </a:ln>
                <a:solidFill>
                  <a:srgbClr val="04617B">
                    <a:shade val="90000"/>
                  </a:srgbClr>
                </a:solidFill>
                <a:effectLst/>
                <a:uLnTx/>
                <a:uFillTx/>
                <a:latin typeface="Constantia"/>
                <a:ea typeface="HGP明朝E" panose="02020900000000000000" pitchFamily="18"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Tree>
    <p:extLst>
      <p:ext uri="{BB962C8B-B14F-4D97-AF65-F5344CB8AC3E}">
        <p14:creationId xmlns:p14="http://schemas.microsoft.com/office/powerpoint/2010/main" val="29841625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spTree>
      <p:nvGrpSpPr>
        <p:cNvPr id="0" name=""/>
        <p:cNvGrpSpPr/>
        <p:nvPr/>
      </p:nvGrpSpPr>
      <p:grpSpPr>
        <a:xfrm>
          <a:off x="0" y="0"/>
          <a:ext cx="0" cy="0"/>
          <a:chOff x="0" y="0"/>
          <a:chExt cx="0" cy="0"/>
        </a:xfrm>
      </p:grpSpPr>
      <p:sp>
        <p:nvSpPr>
          <p:cNvPr id="1129" name="タイトル 1"/>
          <p:cNvSpPr>
            <a:spLocks noGrp="1"/>
          </p:cNvSpPr>
          <p:nvPr>
            <p:ph type="title"/>
          </p:nvPr>
        </p:nvSpPr>
        <p:spPr>
          <a:xfrm>
            <a:off x="457200" y="704088"/>
            <a:ext cx="8229600" cy="1143000"/>
          </a:xfrm>
        </p:spPr>
        <p:txBody>
          <a:bodyPr/>
          <a:lstStyle/>
          <a:p>
            <a:r>
              <a:rPr lang="ja-JP" altLang="en-US"/>
              <a:t>マスタ タイトルの書式設定</a:t>
            </a:r>
            <a:endParaRPr lang="en-US"/>
          </a:p>
        </p:txBody>
      </p:sp>
      <p:sp>
        <p:nvSpPr>
          <p:cNvPr id="1130" name="コンテンツ プレースホルダ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131" name="コンテンツ プレースホルダ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132" name="日付プレースホルダ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AD66567-AE27-462E-8407-75FE29988137}" type="datetime1">
              <a:rPr kumimoji="1" lang="ja-JP" altLang="en-US" sz="1200" b="0" i="0" u="none" strike="noStrike" kern="1200" cap="none" spc="0" normalizeH="0" baseline="0" noProof="0" smtClean="0">
                <a:ln>
                  <a:noFill/>
                </a:ln>
                <a:solidFill>
                  <a:srgbClr val="04617B">
                    <a:shade val="90000"/>
                  </a:srgbClr>
                </a:solidFill>
                <a:effectLst/>
                <a:uLnTx/>
                <a:uFillTx/>
                <a:latin typeface="Constantia"/>
                <a:ea typeface="HGP明朝E" panose="02020900000000000000" pitchFamily="18"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2020/3/24</a:t>
            </a:fld>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
        <p:nvSpPr>
          <p:cNvPr id="1133" name="フッター プレースホルダ 21"/>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
        <p:nvSpPr>
          <p:cNvPr id="1134" name="スライド番号プレースホルダ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A096799-2369-48F1-8D1A-C4ED3BF2545F}" type="slidenum">
              <a:rPr kumimoji="1" lang="ja-JP" altLang="en-US" sz="1200" b="0" i="0" u="none" strike="noStrike" kern="1200" cap="none" spc="0" normalizeH="0" baseline="0" noProof="0">
                <a:ln>
                  <a:noFill/>
                </a:ln>
                <a:solidFill>
                  <a:srgbClr val="04617B">
                    <a:shade val="90000"/>
                  </a:srgbClr>
                </a:solidFill>
                <a:effectLst/>
                <a:uLnTx/>
                <a:uFillTx/>
                <a:latin typeface="Constantia"/>
                <a:ea typeface="HGP明朝E" panose="02020900000000000000" pitchFamily="18"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Tree>
    <p:extLst>
      <p:ext uri="{BB962C8B-B14F-4D97-AF65-F5344CB8AC3E}">
        <p14:creationId xmlns:p14="http://schemas.microsoft.com/office/powerpoint/2010/main" val="14573076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0" name=""/>
        <p:cNvGrpSpPr/>
        <p:nvPr/>
      </p:nvGrpSpPr>
      <p:grpSpPr>
        <a:xfrm>
          <a:off x="0" y="0"/>
          <a:ext cx="0" cy="0"/>
          <a:chOff x="0" y="0"/>
          <a:chExt cx="0" cy="0"/>
        </a:xfrm>
      </p:grpSpPr>
      <p:sp>
        <p:nvSpPr>
          <p:cNvPr id="1136" name="タイトル 1"/>
          <p:cNvSpPr>
            <a:spLocks noGrp="1"/>
          </p:cNvSpPr>
          <p:nvPr>
            <p:ph type="title"/>
          </p:nvPr>
        </p:nvSpPr>
        <p:spPr>
          <a:xfrm>
            <a:off x="457200" y="704088"/>
            <a:ext cx="8229600" cy="1143000"/>
          </a:xfrm>
        </p:spPr>
        <p:txBody>
          <a:bodyPr/>
          <a:lstStyle>
            <a:lvl1pPr>
              <a:defRPr/>
            </a:lvl1pPr>
          </a:lstStyle>
          <a:p>
            <a:r>
              <a:rPr lang="ja-JP" altLang="en-US"/>
              <a:t>マスタ タイトルの書式設定</a:t>
            </a:r>
            <a:endParaRPr lang="en-US"/>
          </a:p>
        </p:txBody>
      </p:sp>
      <p:sp>
        <p:nvSpPr>
          <p:cNvPr id="1137" name="テキスト プレースホルダ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ja-JP" altLang="en-US"/>
              <a:t>マスタ テキストの書式設定</a:t>
            </a:r>
          </a:p>
        </p:txBody>
      </p:sp>
      <p:sp>
        <p:nvSpPr>
          <p:cNvPr id="1138" name="テキスト プレースホルダ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ja-JP" altLang="en-US"/>
              <a:t>マスタ テキストの書式設定</a:t>
            </a:r>
          </a:p>
        </p:txBody>
      </p:sp>
      <p:sp>
        <p:nvSpPr>
          <p:cNvPr id="1139" name="コンテンツ プレースホルダ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140" name="コンテンツ プレースホルダ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141" name="日付プレースホルダ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5CD15D1-2686-4A7B-A0ED-AE0F4894BB74}" type="datetime1">
              <a:rPr kumimoji="1" lang="ja-JP" altLang="en-US" sz="1200" b="0" i="0" u="none" strike="noStrike" kern="1200" cap="none" spc="0" normalizeH="0" baseline="0" noProof="0" smtClean="0">
                <a:ln>
                  <a:noFill/>
                </a:ln>
                <a:solidFill>
                  <a:srgbClr val="04617B">
                    <a:shade val="90000"/>
                  </a:srgbClr>
                </a:solidFill>
                <a:effectLst/>
                <a:uLnTx/>
                <a:uFillTx/>
                <a:latin typeface="Constantia"/>
                <a:ea typeface="HGP明朝E" panose="02020900000000000000" pitchFamily="18"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2020/3/24</a:t>
            </a:fld>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
        <p:nvSpPr>
          <p:cNvPr id="1142" name="フッター プレースホルダ 21"/>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
        <p:nvSpPr>
          <p:cNvPr id="1143" name="スライド番号プレースホルダ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AD72B4E-A9B5-426A-AE62-7E16A29097F3}" type="slidenum">
              <a:rPr kumimoji="1" lang="ja-JP" altLang="en-US" sz="1200" b="0" i="0" u="none" strike="noStrike" kern="1200" cap="none" spc="0" normalizeH="0" baseline="0" noProof="0">
                <a:ln>
                  <a:noFill/>
                </a:ln>
                <a:solidFill>
                  <a:srgbClr val="04617B">
                    <a:shade val="90000"/>
                  </a:srgbClr>
                </a:solidFill>
                <a:effectLst/>
                <a:uLnTx/>
                <a:uFillTx/>
                <a:latin typeface="Constantia"/>
                <a:ea typeface="HGP明朝E" panose="02020900000000000000" pitchFamily="18"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Tree>
    <p:extLst>
      <p:ext uri="{BB962C8B-B14F-4D97-AF65-F5344CB8AC3E}">
        <p14:creationId xmlns:p14="http://schemas.microsoft.com/office/powerpoint/2010/main" val="24738412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タイトルのみ">
    <p:spTree>
      <p:nvGrpSpPr>
        <p:cNvPr id="0" name=""/>
        <p:cNvGrpSpPr/>
        <p:nvPr/>
      </p:nvGrpSpPr>
      <p:grpSpPr>
        <a:xfrm>
          <a:off x="0" y="0"/>
          <a:ext cx="0" cy="0"/>
          <a:chOff x="0" y="0"/>
          <a:chExt cx="0" cy="0"/>
        </a:xfrm>
      </p:grpSpPr>
      <p:sp>
        <p:nvSpPr>
          <p:cNvPr id="1145" name="タイトル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ja-JP" altLang="en-US"/>
              <a:t>マスタ タイトルの書式設定</a:t>
            </a:r>
            <a:endParaRPr lang="en-US"/>
          </a:p>
        </p:txBody>
      </p:sp>
      <p:sp>
        <p:nvSpPr>
          <p:cNvPr id="1146" name="日付プレースホルダ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31948AA-56AA-4920-AAA6-C67AA8EE40E2}" type="datetime1">
              <a:rPr kumimoji="1" lang="ja-JP" altLang="en-US" sz="1200" b="0" i="0" u="none" strike="noStrike" kern="1200" cap="none" spc="0" normalizeH="0" baseline="0" noProof="0" smtClean="0">
                <a:ln>
                  <a:noFill/>
                </a:ln>
                <a:solidFill>
                  <a:srgbClr val="04617B">
                    <a:shade val="90000"/>
                  </a:srgbClr>
                </a:solidFill>
                <a:effectLst/>
                <a:uLnTx/>
                <a:uFillTx/>
                <a:latin typeface="Constantia"/>
                <a:ea typeface="HGP明朝E" panose="02020900000000000000" pitchFamily="18"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2020/3/24</a:t>
            </a:fld>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
        <p:nvSpPr>
          <p:cNvPr id="1147" name="フッター プレースホルダ 21"/>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
        <p:nvSpPr>
          <p:cNvPr id="1148" name="スライド番号プレースホルダ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1B322D3-EE42-45A6-B399-76AA88653454}" type="slidenum">
              <a:rPr kumimoji="1" lang="ja-JP" altLang="en-US" sz="1200" b="0" i="0" u="none" strike="noStrike" kern="1200" cap="none" spc="0" normalizeH="0" baseline="0" noProof="0">
                <a:ln>
                  <a:noFill/>
                </a:ln>
                <a:solidFill>
                  <a:srgbClr val="04617B">
                    <a:shade val="90000"/>
                  </a:srgbClr>
                </a:solidFill>
                <a:effectLst/>
                <a:uLnTx/>
                <a:uFillTx/>
                <a:latin typeface="Constantia"/>
                <a:ea typeface="HGP明朝E" panose="02020900000000000000" pitchFamily="18"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Tree>
    <p:extLst>
      <p:ext uri="{BB962C8B-B14F-4D97-AF65-F5344CB8AC3E}">
        <p14:creationId xmlns:p14="http://schemas.microsoft.com/office/powerpoint/2010/main" val="24162777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0" name=""/>
        <p:cNvGrpSpPr/>
        <p:nvPr/>
      </p:nvGrpSpPr>
      <p:grpSpPr>
        <a:xfrm>
          <a:off x="0" y="0"/>
          <a:ext cx="0" cy="0"/>
          <a:chOff x="0" y="0"/>
          <a:chExt cx="0" cy="0"/>
        </a:xfrm>
      </p:grpSpPr>
      <p:sp>
        <p:nvSpPr>
          <p:cNvPr id="1150" name="日付プレースホルダ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D7466A0-302D-403D-94AE-D27F8CD2D2D8}" type="datetime1">
              <a:rPr kumimoji="1" lang="ja-JP" altLang="en-US" sz="1200" b="0" i="0" u="none" strike="noStrike" kern="1200" cap="none" spc="0" normalizeH="0" baseline="0" noProof="0" smtClean="0">
                <a:ln>
                  <a:noFill/>
                </a:ln>
                <a:solidFill>
                  <a:srgbClr val="04617B">
                    <a:shade val="90000"/>
                  </a:srgbClr>
                </a:solidFill>
                <a:effectLst/>
                <a:uLnTx/>
                <a:uFillTx/>
                <a:latin typeface="Constantia"/>
                <a:ea typeface="HGP明朝E" panose="02020900000000000000" pitchFamily="18"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2020/3/24</a:t>
            </a:fld>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
        <p:nvSpPr>
          <p:cNvPr id="1151" name="フッター プレースホルダ 21"/>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
        <p:nvSpPr>
          <p:cNvPr id="1152" name="スライド番号プレースホルダ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679811C-638D-4734-AB14-27C76B8E71C0}" type="slidenum">
              <a:rPr kumimoji="1" lang="ja-JP" altLang="en-US" sz="1200" b="0" i="0" u="none" strike="noStrike" kern="1200" cap="none" spc="0" normalizeH="0" baseline="0" noProof="0">
                <a:ln>
                  <a:noFill/>
                </a:ln>
                <a:solidFill>
                  <a:srgbClr val="04617B">
                    <a:shade val="90000"/>
                  </a:srgbClr>
                </a:solidFill>
                <a:effectLst/>
                <a:uLnTx/>
                <a:uFillTx/>
                <a:latin typeface="Constantia"/>
                <a:ea typeface="HGP明朝E" panose="02020900000000000000" pitchFamily="18"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Tree>
    <p:extLst>
      <p:ext uri="{BB962C8B-B14F-4D97-AF65-F5344CB8AC3E}">
        <p14:creationId xmlns:p14="http://schemas.microsoft.com/office/powerpoint/2010/main" val="9428449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0" name=""/>
        <p:cNvGrpSpPr/>
        <p:nvPr/>
      </p:nvGrpSpPr>
      <p:grpSpPr>
        <a:xfrm>
          <a:off x="0" y="0"/>
          <a:ext cx="0" cy="0"/>
          <a:chOff x="0" y="0"/>
          <a:chExt cx="0" cy="0"/>
        </a:xfrm>
      </p:grpSpPr>
      <p:sp>
        <p:nvSpPr>
          <p:cNvPr id="1154" name="タイトル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ja-JP" altLang="en-US"/>
              <a:t>マスタ タイトルの書式設定</a:t>
            </a:r>
            <a:endParaRPr lang="en-US"/>
          </a:p>
        </p:txBody>
      </p:sp>
      <p:sp>
        <p:nvSpPr>
          <p:cNvPr id="1155" name="テキスト プレースホルダ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ja-JP" altLang="en-US"/>
              <a:t>マスタ テキストの書式設定</a:t>
            </a:r>
          </a:p>
        </p:txBody>
      </p:sp>
      <p:sp>
        <p:nvSpPr>
          <p:cNvPr id="1156" name="コンテンツ プレースホルダ 3"/>
          <p:cNvSpPr>
            <a:spLocks noGrp="1"/>
          </p:cNvSpPr>
          <p:nvPr>
            <p:ph sz="half" idx="1"/>
          </p:nvPr>
        </p:nvSpPr>
        <p:spPr>
          <a:xfrm>
            <a:off x="3575051" y="1676400"/>
            <a:ext cx="5111751" cy="4572000"/>
          </a:xfrm>
        </p:spPr>
        <p:txBody>
          <a:bodyPr tIns="0"/>
          <a:lstStyle>
            <a:lvl1pPr>
              <a:defRPr sz="2800"/>
            </a:lvl1pPr>
            <a:lvl2pPr>
              <a:defRPr sz="2600"/>
            </a:lvl2pPr>
            <a:lvl3pPr>
              <a:defRPr sz="2400"/>
            </a:lvl3pPr>
            <a:lvl4pPr>
              <a:defRPr sz="2000"/>
            </a:lvl4pPr>
            <a:lvl5pPr>
              <a:defRPr sz="1800"/>
            </a:lvl5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157" name="日付プレースホルダ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D894814-27E3-437E-AC83-BC739A39AE86}" type="datetime1">
              <a:rPr kumimoji="1" lang="ja-JP" altLang="en-US" sz="1200" b="0" i="0" u="none" strike="noStrike" kern="1200" cap="none" spc="0" normalizeH="0" baseline="0" noProof="0" smtClean="0">
                <a:ln>
                  <a:noFill/>
                </a:ln>
                <a:solidFill>
                  <a:srgbClr val="04617B">
                    <a:shade val="90000"/>
                  </a:srgbClr>
                </a:solidFill>
                <a:effectLst/>
                <a:uLnTx/>
                <a:uFillTx/>
                <a:latin typeface="Constantia"/>
                <a:ea typeface="HGP明朝E" panose="02020900000000000000" pitchFamily="18"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2020/3/24</a:t>
            </a:fld>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
        <p:nvSpPr>
          <p:cNvPr id="1158" name="フッター プレースホルダ 21"/>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
        <p:nvSpPr>
          <p:cNvPr id="1159" name="スライド番号プレースホルダ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21554A1-080D-4BE2-9C6C-6B32AD3DC986}" type="slidenum">
              <a:rPr kumimoji="1" lang="ja-JP" altLang="en-US" sz="1200" b="0" i="0" u="none" strike="noStrike" kern="1200" cap="none" spc="0" normalizeH="0" baseline="0" noProof="0">
                <a:ln>
                  <a:noFill/>
                </a:ln>
                <a:solidFill>
                  <a:srgbClr val="04617B">
                    <a:shade val="90000"/>
                  </a:srgbClr>
                </a:solidFill>
                <a:effectLst/>
                <a:uLnTx/>
                <a:uFillTx/>
                <a:latin typeface="Constantia"/>
                <a:ea typeface="HGP明朝E" panose="02020900000000000000" pitchFamily="18"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Tree>
    <p:extLst>
      <p:ext uri="{BB962C8B-B14F-4D97-AF65-F5344CB8AC3E}">
        <p14:creationId xmlns:p14="http://schemas.microsoft.com/office/powerpoint/2010/main" val="42709543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0" name=""/>
        <p:cNvGrpSpPr/>
        <p:nvPr/>
      </p:nvGrpSpPr>
      <p:grpSpPr>
        <a:xfrm>
          <a:off x="0" y="0"/>
          <a:ext cx="0" cy="0"/>
          <a:chOff x="0" y="0"/>
          <a:chExt cx="0" cy="0"/>
        </a:xfrm>
      </p:grpSpPr>
      <p:sp>
        <p:nvSpPr>
          <p:cNvPr id="1037"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1038" name="コンテンツ プレースホルダー 2"/>
          <p:cNvSpPr>
            <a:spLocks noGrp="1"/>
          </p:cNvSpPr>
          <p:nvPr>
            <p:ph idx="1"/>
          </p:nvPr>
        </p:nvSpPr>
        <p:spPr>
          <a:xfrm>
            <a:off x="457200" y="1736813"/>
            <a:ext cx="8229600" cy="4281339"/>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1039" name="日付プレースホルダー 3"/>
          <p:cNvSpPr>
            <a:spLocks noGrp="1"/>
          </p:cNvSpPr>
          <p:nvPr>
            <p:ph type="dt" sz="half" idx="10"/>
          </p:nvPr>
        </p:nvSpPr>
        <p:spPr/>
        <p:txBody>
          <a:bodyPr/>
          <a:lstStyle>
            <a:lvl1pPr>
              <a:defRPr>
                <a:solidFill>
                  <a:schemeClr val="tx1"/>
                </a:solidFill>
              </a:defRPr>
            </a:lvl1pPr>
          </a:lstStyle>
          <a:p>
            <a:fld id="{3E220A51-F8EA-429A-8E6F-F02BE74E28F7}" type="datetimeFigureOut">
              <a:rPr lang="ja-JP" altLang="en-US" smtClean="0"/>
              <a:pPr/>
              <a:t>2020/3/24</a:t>
            </a:fld>
            <a:endParaRPr lang="ja-JP" altLang="en-US" dirty="0"/>
          </a:p>
        </p:txBody>
      </p:sp>
      <p:sp>
        <p:nvSpPr>
          <p:cNvPr id="1040" name="フッター プレースホルダー 4"/>
          <p:cNvSpPr>
            <a:spLocks noGrp="1"/>
          </p:cNvSpPr>
          <p:nvPr>
            <p:ph type="ftr" sz="quarter" idx="11"/>
          </p:nvPr>
        </p:nvSpPr>
        <p:spPr/>
        <p:txBody>
          <a:bodyPr/>
          <a:lstStyle>
            <a:lvl1pPr>
              <a:defRPr>
                <a:solidFill>
                  <a:schemeClr val="tx1"/>
                </a:solidFill>
              </a:defRPr>
            </a:lvl1pPr>
          </a:lstStyle>
          <a:p>
            <a:endParaRPr lang="ja-JP" altLang="en-US" dirty="0"/>
          </a:p>
        </p:txBody>
      </p:sp>
      <p:sp>
        <p:nvSpPr>
          <p:cNvPr id="1041" name="スライド番号プレースホルダー 5"/>
          <p:cNvSpPr>
            <a:spLocks noGrp="1"/>
          </p:cNvSpPr>
          <p:nvPr>
            <p:ph type="sldNum" sz="quarter" idx="12"/>
          </p:nvPr>
        </p:nvSpPr>
        <p:spPr/>
        <p:txBody>
          <a:bodyPr/>
          <a:lstStyle>
            <a:lvl1pPr>
              <a:defRPr>
                <a:solidFill>
                  <a:schemeClr val="tx1"/>
                </a:solidFill>
              </a:defRPr>
            </a:lvl1pPr>
          </a:lstStyle>
          <a:p>
            <a:fld id="{2C9400E4-C46D-48FA-AEA0-ED136F70A0E5}" type="slidenum">
              <a:rPr lang="ja-JP" altLang="en-US" smtClean="0"/>
              <a:pPr/>
              <a:t>‹#›</a:t>
            </a:fld>
            <a:endParaRPr lang="ja-JP"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0" name=""/>
        <p:cNvGrpSpPr/>
        <p:nvPr/>
      </p:nvGrpSpPr>
      <p:grpSpPr>
        <a:xfrm>
          <a:off x="0" y="0"/>
          <a:ext cx="0" cy="0"/>
          <a:chOff x="0" y="0"/>
          <a:chExt cx="0" cy="0"/>
        </a:xfrm>
      </p:grpSpPr>
      <p:sp>
        <p:nvSpPr>
          <p:cNvPr id="1161" name="1 つの角を丸めた四角形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nstantia"/>
              <a:ea typeface="+mn-ea"/>
              <a:cs typeface="+mn-cs"/>
            </a:endParaRPr>
          </a:p>
        </p:txBody>
      </p:sp>
      <p:sp>
        <p:nvSpPr>
          <p:cNvPr id="1162" name="直角三角形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nstantia"/>
              <a:ea typeface="+mn-ea"/>
              <a:cs typeface="+mn-cs"/>
            </a:endParaRPr>
          </a:p>
        </p:txBody>
      </p:sp>
      <p:sp>
        <p:nvSpPr>
          <p:cNvPr id="1163" name="フリーフォーム 6"/>
          <p:cNvSpPr/>
          <p:nvPr/>
        </p:nvSpPr>
        <p:spPr>
          <a:xfrm flipV="1">
            <a:off x="-9525" y="5816600"/>
            <a:ext cx="9163051"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tileRect/>
          </a:gradFill>
          <a:ln w="9525" cap="flat" cmpd="sng" algn="ctr">
            <a:no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nstantia"/>
              <a:ea typeface="ＭＳ Ｐゴシック" pitchFamily="50" charset="-128"/>
              <a:cs typeface="+mn-cs"/>
            </a:endParaRPr>
          </a:p>
        </p:txBody>
      </p:sp>
      <p:sp>
        <p:nvSpPr>
          <p:cNvPr id="1164" name="フリーフォーム 7"/>
          <p:cNvSpPr/>
          <p:nvPr/>
        </p:nvSpPr>
        <p:spPr>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tileRect/>
          </a:gradFill>
          <a:ln w="9525" cap="flat" cmpd="sng" algn="ctr">
            <a:no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nstantia"/>
              <a:ea typeface="ＭＳ Ｐゴシック" pitchFamily="50" charset="-128"/>
              <a:cs typeface="+mn-cs"/>
            </a:endParaRPr>
          </a:p>
        </p:txBody>
      </p:sp>
      <p:sp>
        <p:nvSpPr>
          <p:cNvPr id="1165" name="タイトル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ja-JP" altLang="en-US"/>
              <a:t>マスタ タイトルの書式設定</a:t>
            </a:r>
            <a:endParaRPr lang="en-US"/>
          </a:p>
        </p:txBody>
      </p:sp>
      <p:sp>
        <p:nvSpPr>
          <p:cNvPr id="1166" name="テキスト プレースホルダ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ja-JP" altLang="en-US"/>
              <a:t>マスタ テキストの書式設定</a:t>
            </a:r>
          </a:p>
        </p:txBody>
      </p:sp>
      <p:sp>
        <p:nvSpPr>
          <p:cNvPr id="1167" name="図プレースホルダ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ja-JP" altLang="en-US" noProof="0" dirty="0"/>
              <a:t>アイコンをクリックして図を追加</a:t>
            </a:r>
            <a:endParaRPr lang="en-US" noProof="0" dirty="0"/>
          </a:p>
        </p:txBody>
      </p:sp>
      <p:sp>
        <p:nvSpPr>
          <p:cNvPr id="1168" name="日付プレースホルダ 4"/>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33E2873-D857-496D-BF3A-9EF4E254AFB4}" type="datetime1">
              <a:rPr kumimoji="1" lang="ja-JP" altLang="en-US" sz="1200" b="0" i="0" u="none" strike="noStrike" kern="1200" cap="none" spc="0" normalizeH="0" baseline="0" noProof="0" smtClean="0">
                <a:ln>
                  <a:noFill/>
                </a:ln>
                <a:solidFill>
                  <a:srgbClr val="04617B">
                    <a:shade val="90000"/>
                  </a:srgbClr>
                </a:solidFill>
                <a:effectLst/>
                <a:uLnTx/>
                <a:uFillTx/>
                <a:latin typeface="Constantia"/>
                <a:ea typeface="HGP明朝E" panose="02020900000000000000" pitchFamily="18"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2020/3/24</a:t>
            </a:fld>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
        <p:nvSpPr>
          <p:cNvPr id="1169" name="フッター プレースホルダ 5"/>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
        <p:nvSpPr>
          <p:cNvPr id="1170" name="スライド番号プレースホルダ 6"/>
          <p:cNvSpPr>
            <a:spLocks noGrp="1"/>
          </p:cNvSpPr>
          <p:nvPr>
            <p:ph type="sldNum" sz="quarter" idx="12"/>
          </p:nvPr>
        </p:nvSpPr>
        <p:spPr>
          <a:xfrm>
            <a:off x="8077200" y="6356350"/>
            <a:ext cx="609600" cy="365125"/>
          </a:xfr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A42225F-09DC-4610-84DC-5AFE6EC63D4D}" type="slidenum">
              <a:rPr kumimoji="1" lang="ja-JP" altLang="en-US" sz="1200" b="0" i="0" u="none" strike="noStrike" kern="1200" cap="none" spc="0" normalizeH="0" baseline="0" noProof="0">
                <a:ln>
                  <a:noFill/>
                </a:ln>
                <a:solidFill>
                  <a:srgbClr val="04617B">
                    <a:shade val="90000"/>
                  </a:srgbClr>
                </a:solidFill>
                <a:effectLst/>
                <a:uLnTx/>
                <a:uFillTx/>
                <a:latin typeface="Constantia"/>
                <a:ea typeface="HGP明朝E" panose="02020900000000000000" pitchFamily="18"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Tree>
    <p:extLst>
      <p:ext uri="{BB962C8B-B14F-4D97-AF65-F5344CB8AC3E}">
        <p14:creationId xmlns:p14="http://schemas.microsoft.com/office/powerpoint/2010/main" val="41646870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タイトルと縦書きテキスト">
    <p:spTree>
      <p:nvGrpSpPr>
        <p:cNvPr id="0" name=""/>
        <p:cNvGrpSpPr/>
        <p:nvPr/>
      </p:nvGrpSpPr>
      <p:grpSpPr>
        <a:xfrm>
          <a:off x="0" y="0"/>
          <a:ext cx="0" cy="0"/>
          <a:chOff x="0" y="0"/>
          <a:chExt cx="0" cy="0"/>
        </a:xfrm>
      </p:grpSpPr>
      <p:sp>
        <p:nvSpPr>
          <p:cNvPr id="1172" name="タイトル 1"/>
          <p:cNvSpPr>
            <a:spLocks noGrp="1"/>
          </p:cNvSpPr>
          <p:nvPr>
            <p:ph type="title"/>
          </p:nvPr>
        </p:nvSpPr>
        <p:spPr/>
        <p:txBody>
          <a:bodyPr/>
          <a:lstStyle/>
          <a:p>
            <a:r>
              <a:rPr lang="ja-JP" altLang="en-US"/>
              <a:t>マスタ タイトルの書式設定</a:t>
            </a:r>
            <a:endParaRPr lang="en-US"/>
          </a:p>
        </p:txBody>
      </p:sp>
      <p:sp>
        <p:nvSpPr>
          <p:cNvPr id="117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174" name="日付プレースホルダ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AE4A978-151E-4E85-AD81-88906B7E350A}" type="datetime1">
              <a:rPr kumimoji="1" lang="ja-JP" altLang="en-US" sz="1200" b="0" i="0" u="none" strike="noStrike" kern="1200" cap="none" spc="0" normalizeH="0" baseline="0" noProof="0" smtClean="0">
                <a:ln>
                  <a:noFill/>
                </a:ln>
                <a:solidFill>
                  <a:srgbClr val="04617B">
                    <a:shade val="90000"/>
                  </a:srgbClr>
                </a:solidFill>
                <a:effectLst/>
                <a:uLnTx/>
                <a:uFillTx/>
                <a:latin typeface="Constantia"/>
                <a:ea typeface="HGP明朝E" panose="02020900000000000000" pitchFamily="18"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2020/3/24</a:t>
            </a:fld>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
        <p:nvSpPr>
          <p:cNvPr id="1175" name="フッター プレースホルダ 21"/>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
        <p:nvSpPr>
          <p:cNvPr id="1176" name="スライド番号プレースホルダ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34895E3-6EA7-4150-A027-8110B2EDA6CC}" type="slidenum">
              <a:rPr kumimoji="1" lang="ja-JP" altLang="en-US" sz="1200" b="0" i="0" u="none" strike="noStrike" kern="1200" cap="none" spc="0" normalizeH="0" baseline="0" noProof="0">
                <a:ln>
                  <a:noFill/>
                </a:ln>
                <a:solidFill>
                  <a:srgbClr val="04617B">
                    <a:shade val="90000"/>
                  </a:srgbClr>
                </a:solidFill>
                <a:effectLst/>
                <a:uLnTx/>
                <a:uFillTx/>
                <a:latin typeface="Constantia"/>
                <a:ea typeface="HGP明朝E" panose="02020900000000000000" pitchFamily="18"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Tree>
    <p:extLst>
      <p:ext uri="{BB962C8B-B14F-4D97-AF65-F5344CB8AC3E}">
        <p14:creationId xmlns:p14="http://schemas.microsoft.com/office/powerpoint/2010/main" val="4317874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縦書きテキスト">
    <p:spTree>
      <p:nvGrpSpPr>
        <p:cNvPr id="0" name=""/>
        <p:cNvGrpSpPr/>
        <p:nvPr/>
      </p:nvGrpSpPr>
      <p:grpSpPr>
        <a:xfrm>
          <a:off x="0" y="0"/>
          <a:ext cx="0" cy="0"/>
          <a:chOff x="0" y="0"/>
          <a:chExt cx="0" cy="0"/>
        </a:xfrm>
      </p:grpSpPr>
      <p:sp>
        <p:nvSpPr>
          <p:cNvPr id="1178" name="縦書きタイトル 1"/>
          <p:cNvSpPr>
            <a:spLocks noGrp="1"/>
          </p:cNvSpPr>
          <p:nvPr>
            <p:ph type="title" orient="vert"/>
          </p:nvPr>
        </p:nvSpPr>
        <p:spPr>
          <a:xfrm>
            <a:off x="6629400" y="914401"/>
            <a:ext cx="2057400" cy="5211763"/>
          </a:xfrm>
        </p:spPr>
        <p:txBody>
          <a:bodyPr vert="eaVert"/>
          <a:lstStyle/>
          <a:p>
            <a:r>
              <a:rPr lang="ja-JP" altLang="en-US"/>
              <a:t>マスタ タイトルの書式設定</a:t>
            </a:r>
            <a:endParaRPr lang="en-US"/>
          </a:p>
        </p:txBody>
      </p:sp>
      <p:sp>
        <p:nvSpPr>
          <p:cNvPr id="1179" name="縦書きテキスト プレースホルダ 2"/>
          <p:cNvSpPr>
            <a:spLocks noGrp="1"/>
          </p:cNvSpPr>
          <p:nvPr>
            <p:ph type="body" orient="vert" idx="1"/>
          </p:nvPr>
        </p:nvSpPr>
        <p:spPr>
          <a:xfrm>
            <a:off x="457200" y="914401"/>
            <a:ext cx="6019800" cy="5211763"/>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180" name="日付プレースホルダ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D9515AB-F904-4E68-9545-67787A8CFB4B}" type="datetime1">
              <a:rPr kumimoji="1" lang="ja-JP" altLang="en-US" sz="1200" b="0" i="0" u="none" strike="noStrike" kern="1200" cap="none" spc="0" normalizeH="0" baseline="0" noProof="0" smtClean="0">
                <a:ln>
                  <a:noFill/>
                </a:ln>
                <a:solidFill>
                  <a:srgbClr val="04617B">
                    <a:shade val="90000"/>
                  </a:srgbClr>
                </a:solidFill>
                <a:effectLst/>
                <a:uLnTx/>
                <a:uFillTx/>
                <a:latin typeface="Constantia"/>
                <a:ea typeface="HGP明朝E" panose="02020900000000000000" pitchFamily="18"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2020/3/24</a:t>
            </a:fld>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
        <p:nvSpPr>
          <p:cNvPr id="1181" name="フッター プレースホルダ 21"/>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
        <p:nvSpPr>
          <p:cNvPr id="1182" name="スライド番号プレースホルダ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E54A8A6-DBB9-47FA-92EC-9B7E59ED40DE}" type="slidenum">
              <a:rPr kumimoji="1" lang="ja-JP" altLang="en-US" sz="1200" b="0" i="0" u="none" strike="noStrike" kern="1200" cap="none" spc="0" normalizeH="0" baseline="0" noProof="0">
                <a:ln>
                  <a:noFill/>
                </a:ln>
                <a:solidFill>
                  <a:srgbClr val="04617B">
                    <a:shade val="90000"/>
                  </a:srgbClr>
                </a:solidFill>
                <a:effectLst/>
                <a:uLnTx/>
                <a:uFillTx/>
                <a:latin typeface="Constantia"/>
                <a:ea typeface="HGP明朝E" panose="02020900000000000000" pitchFamily="18"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Tree>
    <p:extLst>
      <p:ext uri="{BB962C8B-B14F-4D97-AF65-F5344CB8AC3E}">
        <p14:creationId xmlns:p14="http://schemas.microsoft.com/office/powerpoint/2010/main" val="20285201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1_セクション見出し">
    <p:spTree>
      <p:nvGrpSpPr>
        <p:cNvPr id="0" name=""/>
        <p:cNvGrpSpPr/>
        <p:nvPr/>
      </p:nvGrpSpPr>
      <p:grpSpPr>
        <a:xfrm>
          <a:off x="0" y="0"/>
          <a:ext cx="0" cy="0"/>
          <a:chOff x="0" y="0"/>
          <a:chExt cx="0" cy="0"/>
        </a:xfrm>
      </p:grpSpPr>
    </p:spTree>
    <p:extLst>
      <p:ext uri="{BB962C8B-B14F-4D97-AF65-F5344CB8AC3E}">
        <p14:creationId xmlns:p14="http://schemas.microsoft.com/office/powerpoint/2010/main" val="142489117"/>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2_セクション見出し">
    <p:spTree>
      <p:nvGrpSpPr>
        <p:cNvPr id="0" name=""/>
        <p:cNvGrpSpPr/>
        <p:nvPr/>
      </p:nvGrpSpPr>
      <p:grpSpPr>
        <a:xfrm>
          <a:off x="0" y="0"/>
          <a:ext cx="0" cy="0"/>
          <a:chOff x="0" y="0"/>
          <a:chExt cx="0" cy="0"/>
        </a:xfrm>
      </p:grpSpPr>
    </p:spTree>
    <p:extLst>
      <p:ext uri="{BB962C8B-B14F-4D97-AF65-F5344CB8AC3E}">
        <p14:creationId xmlns:p14="http://schemas.microsoft.com/office/powerpoint/2010/main" val="2093074938"/>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3_セクション見出し">
    <p:spTree>
      <p:nvGrpSpPr>
        <p:cNvPr id="0" name=""/>
        <p:cNvGrpSpPr/>
        <p:nvPr/>
      </p:nvGrpSpPr>
      <p:grpSpPr>
        <a:xfrm>
          <a:off x="0" y="0"/>
          <a:ext cx="0" cy="0"/>
          <a:chOff x="0" y="0"/>
          <a:chExt cx="0" cy="0"/>
        </a:xfrm>
      </p:grpSpPr>
    </p:spTree>
    <p:extLst>
      <p:ext uri="{BB962C8B-B14F-4D97-AF65-F5344CB8AC3E}">
        <p14:creationId xmlns:p14="http://schemas.microsoft.com/office/powerpoint/2010/main" val="3643938975"/>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4_セクション見出し">
    <p:spTree>
      <p:nvGrpSpPr>
        <p:cNvPr id="0" name=""/>
        <p:cNvGrpSpPr/>
        <p:nvPr/>
      </p:nvGrpSpPr>
      <p:grpSpPr>
        <a:xfrm>
          <a:off x="0" y="0"/>
          <a:ext cx="0" cy="0"/>
          <a:chOff x="0" y="0"/>
          <a:chExt cx="0" cy="0"/>
        </a:xfrm>
      </p:grpSpPr>
    </p:spTree>
    <p:extLst>
      <p:ext uri="{BB962C8B-B14F-4D97-AF65-F5344CB8AC3E}">
        <p14:creationId xmlns:p14="http://schemas.microsoft.com/office/powerpoint/2010/main" val="833436630"/>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5_セクション見出し">
    <p:spTree>
      <p:nvGrpSpPr>
        <p:cNvPr id="0" name=""/>
        <p:cNvGrpSpPr/>
        <p:nvPr/>
      </p:nvGrpSpPr>
      <p:grpSpPr>
        <a:xfrm>
          <a:off x="0" y="0"/>
          <a:ext cx="0" cy="0"/>
          <a:chOff x="0" y="0"/>
          <a:chExt cx="0" cy="0"/>
        </a:xfrm>
      </p:grpSpPr>
    </p:spTree>
    <p:extLst>
      <p:ext uri="{BB962C8B-B14F-4D97-AF65-F5344CB8AC3E}">
        <p14:creationId xmlns:p14="http://schemas.microsoft.com/office/powerpoint/2010/main" val="1235382719"/>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userDrawn="1">
  <p:cSld name="6_セクション見出し">
    <p:spTree>
      <p:nvGrpSpPr>
        <p:cNvPr id="0" name=""/>
        <p:cNvGrpSpPr/>
        <p:nvPr/>
      </p:nvGrpSpPr>
      <p:grpSpPr>
        <a:xfrm>
          <a:off x="0" y="0"/>
          <a:ext cx="0" cy="0"/>
          <a:chOff x="0" y="0"/>
          <a:chExt cx="0" cy="0"/>
        </a:xfrm>
      </p:grpSpPr>
    </p:spTree>
    <p:extLst>
      <p:ext uri="{BB962C8B-B14F-4D97-AF65-F5344CB8AC3E}">
        <p14:creationId xmlns:p14="http://schemas.microsoft.com/office/powerpoint/2010/main" val="303495227"/>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9_セクション見出し">
    <p:spTree>
      <p:nvGrpSpPr>
        <p:cNvPr id="0" name=""/>
        <p:cNvGrpSpPr/>
        <p:nvPr/>
      </p:nvGrpSpPr>
      <p:grpSpPr>
        <a:xfrm>
          <a:off x="0" y="0"/>
          <a:ext cx="0" cy="0"/>
          <a:chOff x="0" y="0"/>
          <a:chExt cx="0" cy="0"/>
        </a:xfrm>
      </p:grpSpPr>
    </p:spTree>
    <p:extLst>
      <p:ext uri="{BB962C8B-B14F-4D97-AF65-F5344CB8AC3E}">
        <p14:creationId xmlns:p14="http://schemas.microsoft.com/office/powerpoint/2010/main" val="829843443"/>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0" name=""/>
        <p:cNvGrpSpPr/>
        <p:nvPr/>
      </p:nvGrpSpPr>
      <p:grpSpPr>
        <a:xfrm>
          <a:off x="0" y="0"/>
          <a:ext cx="0" cy="0"/>
          <a:chOff x="0" y="0"/>
          <a:chExt cx="0" cy="0"/>
        </a:xfrm>
      </p:grpSpPr>
      <p:sp>
        <p:nvSpPr>
          <p:cNvPr id="1043" name="タイトル 1"/>
          <p:cNvSpPr>
            <a:spLocks noGrp="1"/>
          </p:cNvSpPr>
          <p:nvPr>
            <p:ph type="title"/>
          </p:nvPr>
        </p:nvSpPr>
        <p:spPr>
          <a:xfrm>
            <a:off x="457200" y="2948947"/>
            <a:ext cx="8229600" cy="1056117"/>
          </a:xfrm>
        </p:spPr>
        <p:txBody>
          <a:bodyPr anchor="t"/>
          <a:lstStyle>
            <a:lvl1pPr algn="ctr">
              <a:defRPr sz="4000" b="0" cap="all"/>
            </a:lvl1pPr>
          </a:lstStyle>
          <a:p>
            <a:r>
              <a:rPr kumimoji="1" lang="ja-JP" altLang="en-US" smtClean="0"/>
              <a:t>マスター タイトルの書式設定</a:t>
            </a:r>
            <a:endParaRPr kumimoji="1" lang="ja-JP" altLang="en-US" dirty="0"/>
          </a:p>
        </p:txBody>
      </p:sp>
      <p:sp>
        <p:nvSpPr>
          <p:cNvPr id="1044" name="テキスト プレースホルダー 2"/>
          <p:cNvSpPr>
            <a:spLocks noGrp="1"/>
          </p:cNvSpPr>
          <p:nvPr>
            <p:ph type="body" idx="1"/>
          </p:nvPr>
        </p:nvSpPr>
        <p:spPr>
          <a:xfrm>
            <a:off x="457200" y="1184749"/>
            <a:ext cx="8229600" cy="1764197"/>
          </a:xfrm>
        </p:spPr>
        <p:txBody>
          <a:bodyPr anchor="b"/>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1045" name="日付プレースホルダー 3"/>
          <p:cNvSpPr>
            <a:spLocks noGrp="1"/>
          </p:cNvSpPr>
          <p:nvPr>
            <p:ph type="dt" sz="half" idx="10"/>
          </p:nvPr>
        </p:nvSpPr>
        <p:spPr/>
        <p:txBody>
          <a:bodyPr/>
          <a:lstStyle/>
          <a:p>
            <a:fld id="{3E220A51-F8EA-429A-8E6F-F02BE74E28F7}" type="datetimeFigureOut">
              <a:rPr kumimoji="1" lang="ja-JP" altLang="en-US" smtClean="0"/>
              <a:t>2020/3/24</a:t>
            </a:fld>
            <a:endParaRPr kumimoji="1" lang="ja-JP" altLang="en-US"/>
          </a:p>
        </p:txBody>
      </p:sp>
      <p:sp>
        <p:nvSpPr>
          <p:cNvPr id="1046" name="フッター プレースホルダー 4"/>
          <p:cNvSpPr>
            <a:spLocks noGrp="1"/>
          </p:cNvSpPr>
          <p:nvPr>
            <p:ph type="ftr" sz="quarter" idx="11"/>
          </p:nvPr>
        </p:nvSpPr>
        <p:spPr/>
        <p:txBody>
          <a:bodyPr/>
          <a:lstStyle/>
          <a:p>
            <a:endParaRPr kumimoji="1" lang="ja-JP" altLang="en-US"/>
          </a:p>
        </p:txBody>
      </p:sp>
      <p:sp>
        <p:nvSpPr>
          <p:cNvPr id="1047" name="スライド番号プレースホルダー 5"/>
          <p:cNvSpPr>
            <a:spLocks noGrp="1"/>
          </p:cNvSpPr>
          <p:nvPr>
            <p:ph type="sldNum" sz="quarter" idx="12"/>
          </p:nvPr>
        </p:nvSpPr>
        <p:spPr/>
        <p:txBody>
          <a:bodyPr/>
          <a:lstStyle/>
          <a:p>
            <a:fld id="{2C9400E4-C46D-48FA-AEA0-ED136F70A0E5}" type="slidenum">
              <a:rPr kumimoji="1" lang="ja-JP" altLang="en-US" smtClean="0"/>
              <a:t>‹#›</a:t>
            </a:fld>
            <a:endParaRPr kumimoji="1" lang="ja-JP"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userDrawn="1">
  <p:cSld name="7_セクション見出し">
    <p:spTree>
      <p:nvGrpSpPr>
        <p:cNvPr id="0" name=""/>
        <p:cNvGrpSpPr/>
        <p:nvPr/>
      </p:nvGrpSpPr>
      <p:grpSpPr>
        <a:xfrm>
          <a:off x="0" y="0"/>
          <a:ext cx="0" cy="0"/>
          <a:chOff x="0" y="0"/>
          <a:chExt cx="0" cy="0"/>
        </a:xfrm>
      </p:grpSpPr>
    </p:spTree>
    <p:extLst>
      <p:ext uri="{BB962C8B-B14F-4D97-AF65-F5344CB8AC3E}">
        <p14:creationId xmlns:p14="http://schemas.microsoft.com/office/powerpoint/2010/main" val="881712472"/>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userDrawn="1">
  <p:cSld name="8_セクション見出し">
    <p:spTree>
      <p:nvGrpSpPr>
        <p:cNvPr id="0" name=""/>
        <p:cNvGrpSpPr/>
        <p:nvPr/>
      </p:nvGrpSpPr>
      <p:grpSpPr>
        <a:xfrm>
          <a:off x="0" y="0"/>
          <a:ext cx="0" cy="0"/>
          <a:chOff x="0" y="0"/>
          <a:chExt cx="0" cy="0"/>
        </a:xfrm>
      </p:grpSpPr>
    </p:spTree>
    <p:extLst>
      <p:ext uri="{BB962C8B-B14F-4D97-AF65-F5344CB8AC3E}">
        <p14:creationId xmlns:p14="http://schemas.microsoft.com/office/powerpoint/2010/main" val="3174495610"/>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userDrawn="1">
  <p:cSld name="10_セクション見出し">
    <p:spTree>
      <p:nvGrpSpPr>
        <p:cNvPr id="0" name=""/>
        <p:cNvGrpSpPr/>
        <p:nvPr/>
      </p:nvGrpSpPr>
      <p:grpSpPr>
        <a:xfrm>
          <a:off x="0" y="0"/>
          <a:ext cx="0" cy="0"/>
          <a:chOff x="0" y="0"/>
          <a:chExt cx="0" cy="0"/>
        </a:xfrm>
      </p:grpSpPr>
    </p:spTree>
    <p:extLst>
      <p:ext uri="{BB962C8B-B14F-4D97-AF65-F5344CB8AC3E}">
        <p14:creationId xmlns:p14="http://schemas.microsoft.com/office/powerpoint/2010/main" val="2373902117"/>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userDrawn="1">
  <p:cSld name="11_セクション見出し">
    <p:spTree>
      <p:nvGrpSpPr>
        <p:cNvPr id="0" name=""/>
        <p:cNvGrpSpPr/>
        <p:nvPr/>
      </p:nvGrpSpPr>
      <p:grpSpPr>
        <a:xfrm>
          <a:off x="0" y="0"/>
          <a:ext cx="0" cy="0"/>
          <a:chOff x="0" y="0"/>
          <a:chExt cx="0" cy="0"/>
        </a:xfrm>
      </p:grpSpPr>
    </p:spTree>
    <p:extLst>
      <p:ext uri="{BB962C8B-B14F-4D97-AF65-F5344CB8AC3E}">
        <p14:creationId xmlns:p14="http://schemas.microsoft.com/office/powerpoint/2010/main" val="1233520569"/>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cSld name="1_タイトルとコンテンツ">
    <p:spTree>
      <p:nvGrpSpPr>
        <p:cNvPr id="0" name=""/>
        <p:cNvGrpSpPr/>
        <p:nvPr/>
      </p:nvGrpSpPr>
      <p:grpSpPr>
        <a:xfrm>
          <a:off x="0" y="0"/>
          <a:ext cx="0" cy="0"/>
          <a:chOff x="0" y="0"/>
          <a:chExt cx="0" cy="0"/>
        </a:xfrm>
      </p:grpSpPr>
      <p:sp>
        <p:nvSpPr>
          <p:cNvPr id="1195" name="日付プレースホルダー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931351-92F6-47B4-B6FA-08BBE8070DF3}" type="datetimeFigureOut">
              <a:rPr kumimoji="1" lang="ja-JP" altLang="en-US" sz="1200" b="0" i="0" u="none" strike="noStrike" kern="1200" cap="none" spc="0" normalizeH="0" baseline="0" noProof="0" smtClean="0">
                <a:ln>
                  <a:noFill/>
                </a:ln>
                <a:solidFill>
                  <a:prstClr val="black">
                    <a:tint val="75000"/>
                  </a:prstClr>
                </a:solidFill>
                <a:effectLst/>
                <a:uLnTx/>
                <a:uFillTx/>
                <a:latin typeface="Constantia"/>
                <a:ea typeface="HGP明朝E" panose="02020900000000000000" pitchFamily="18"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2020/3/24</a:t>
            </a:fld>
            <a:endParaRPr kumimoji="1" lang="ja-JP" altLang="en-US" sz="1200" b="0" i="0" u="none" strike="noStrike" kern="1200" cap="none" spc="0" normalizeH="0" baseline="0" noProof="0">
              <a:ln>
                <a:noFill/>
              </a:ln>
              <a:solidFill>
                <a:prstClr val="black">
                  <a:tint val="75000"/>
                </a:prstClr>
              </a:solidFill>
              <a:effectLst/>
              <a:uLnTx/>
              <a:uFillTx/>
              <a:latin typeface="Constantia"/>
              <a:ea typeface="HGP明朝E" panose="02020900000000000000" pitchFamily="18" charset="-128"/>
              <a:cs typeface="+mn-cs"/>
            </a:endParaRPr>
          </a:p>
        </p:txBody>
      </p:sp>
      <p:sp>
        <p:nvSpPr>
          <p:cNvPr id="1196" name="フッター プレースホルダー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onstantia"/>
              <a:ea typeface="HGP明朝E" panose="02020900000000000000" pitchFamily="18" charset="-128"/>
              <a:cs typeface="+mn-cs"/>
            </a:endParaRPr>
          </a:p>
        </p:txBody>
      </p:sp>
      <p:sp>
        <p:nvSpPr>
          <p:cNvPr id="1197" name="スライド番号プレースホルダー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1BA656-2F84-4DA0-AE18-13749AE773DB}" type="slidenum">
              <a:rPr kumimoji="1" lang="ja-JP" altLang="en-US" sz="1200" b="0" i="0" u="none" strike="noStrike" kern="1200" cap="none" spc="0" normalizeH="0" baseline="0" noProof="0" smtClean="0">
                <a:ln>
                  <a:noFill/>
                </a:ln>
                <a:solidFill>
                  <a:prstClr val="black">
                    <a:tint val="75000"/>
                  </a:prstClr>
                </a:solidFill>
                <a:effectLst/>
                <a:uLnTx/>
                <a:uFillTx/>
                <a:latin typeface="Constantia"/>
                <a:ea typeface="HGP明朝E" panose="02020900000000000000" pitchFamily="18"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onstantia"/>
              <a:ea typeface="HGP明朝E" panose="02020900000000000000" pitchFamily="18" charset="-128"/>
              <a:cs typeface="+mn-cs"/>
            </a:endParaRPr>
          </a:p>
        </p:txBody>
      </p:sp>
      <p:sp>
        <p:nvSpPr>
          <p:cNvPr id="1198" name="テキスト プレースホルダー 2"/>
          <p:cNvSpPr>
            <a:spLocks noGrp="1"/>
          </p:cNvSpPr>
          <p:nvPr>
            <p:ph idx="1"/>
          </p:nvPr>
        </p:nvSpPr>
        <p:spPr>
          <a:xfrm>
            <a:off x="446509" y="1600200"/>
            <a:ext cx="8250988" cy="4375914"/>
          </a:xfrm>
          <a:prstGeom prst="rect">
            <a:avLst/>
          </a:prstGeom>
        </p:spPr>
        <p:txBody>
          <a:bodyPr vert="horz" lIns="91424" tIns="45712" rIns="91424" bIns="45712" rtlCol="0">
            <a:normAutofit/>
          </a:bodyPr>
          <a:lstStyle>
            <a:lvl1pPr>
              <a:defRPr sz="2800"/>
            </a:lvl1pPr>
            <a:lvl2pPr>
              <a:defRPr sz="2100"/>
            </a:lvl2pPr>
            <a:lvl3pPr>
              <a:defRPr sz="1800"/>
            </a:lvl3pPr>
            <a:lvl4pPr>
              <a:defRPr sz="1600"/>
            </a:lvl4pPr>
            <a:lvl5pPr>
              <a:defRPr sz="1600"/>
            </a:lvl5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1199" name="タイトル プレースホルダー 1"/>
          <p:cNvSpPr>
            <a:spLocks noGrp="1"/>
          </p:cNvSpPr>
          <p:nvPr>
            <p:ph type="title"/>
          </p:nvPr>
        </p:nvSpPr>
        <p:spPr>
          <a:xfrm>
            <a:off x="457203" y="424711"/>
            <a:ext cx="8229600" cy="653106"/>
          </a:xfrm>
          <a:prstGeom prst="rect">
            <a:avLst/>
          </a:prstGeom>
        </p:spPr>
        <p:txBody>
          <a:bodyPr vert="horz" lIns="91424" tIns="45712" rIns="91424" bIns="45712" rtlCol="0" anchor="ctr">
            <a:noAutofit/>
          </a:bodyPr>
          <a:lstStyle>
            <a:lvl1pPr algn="l">
              <a:defRPr sz="3500" b="1"/>
            </a:lvl1pPr>
          </a:lstStyle>
          <a:p>
            <a:r>
              <a:rPr kumimoji="1" lang="ja-JP" altLang="en-US" smtClean="0"/>
              <a:t>マスタ タイトルの書式設定</a:t>
            </a:r>
            <a:endParaRPr kumimoji="1" lang="ja-JP" altLang="en-US" dirty="0"/>
          </a:p>
        </p:txBody>
      </p:sp>
      <p:pic>
        <p:nvPicPr>
          <p:cNvPr id="1200" name="図 2" descr="C:\Users\PD_Fukasawa\Desktop\Back-03.png"/>
          <p:cNvPicPr>
            <a:picLocks noChangeAspect="1" noChangeArrowheads="1"/>
          </p:cNvPicPr>
          <p:nvPr/>
        </p:nvPicPr>
        <p:blipFill>
          <a:blip r:embed="rId1">
            <a:duotone>
              <a:schemeClr val="accent4">
                <a:shade val="45000"/>
                <a:satMod val="135000"/>
              </a:schemeClr>
              <a:prstClr val="white"/>
            </a:duotone>
          </a:blip>
          <a:srcRect l="27940"/>
          <a:stretch>
            <a:fillRect/>
          </a:stretch>
        </p:blipFill>
        <p:spPr>
          <a:xfrm flipH="1">
            <a:off x="0" y="0"/>
            <a:ext cx="6588224" cy="6856560"/>
          </a:xfrm>
          <a:prstGeom prst="rect">
            <a:avLst/>
          </a:prstGeom>
          <a:noFill/>
        </p:spPr>
      </p:pic>
      <p:pic>
        <p:nvPicPr>
          <p:cNvPr id="1201" name="図 2" descr="C:\Users\PD_Fukasawa\Desktop\Back-03.png"/>
          <p:cNvPicPr>
            <a:picLocks noChangeAspect="1" noChangeArrowheads="1"/>
          </p:cNvPicPr>
          <p:nvPr userDrawn="1"/>
        </p:nvPicPr>
        <p:blipFill>
          <a:blip r:embed="rId1">
            <a:duotone>
              <a:schemeClr val="accent4">
                <a:shade val="45000"/>
                <a:satMod val="135000"/>
              </a:schemeClr>
              <a:prstClr val="white"/>
            </a:duotone>
          </a:blip>
          <a:srcRect l="27802" r="44106"/>
          <a:stretch>
            <a:fillRect/>
          </a:stretch>
        </p:blipFill>
        <p:spPr>
          <a:xfrm flipH="1">
            <a:off x="6575527" y="0"/>
            <a:ext cx="2568476" cy="6856560"/>
          </a:xfrm>
          <a:prstGeom prst="rect">
            <a:avLst/>
          </a:prstGeom>
          <a:noFill/>
        </p:spPr>
      </p:pic>
    </p:spTree>
    <p:extLst>
      <p:ext uri="{BB962C8B-B14F-4D97-AF65-F5344CB8AC3E}">
        <p14:creationId xmlns:p14="http://schemas.microsoft.com/office/powerpoint/2010/main" val="1675022630"/>
      </p:ext>
    </p:extLst>
  </p:cSld>
  <p:clrMapOvr>
    <a:masterClrMapping/>
  </p:clrMapOvr>
  <p:transition>
    <p:fade thruBlk="1"/>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0" name=""/>
        <p:cNvGrpSpPr/>
        <p:nvPr/>
      </p:nvGrpSpPr>
      <p:grpSpPr>
        <a:xfrm>
          <a:off x="0" y="0"/>
          <a:ext cx="0" cy="0"/>
          <a:chOff x="0" y="0"/>
          <a:chExt cx="0" cy="0"/>
        </a:xfrm>
      </p:grpSpPr>
      <p:sp>
        <p:nvSpPr>
          <p:cNvPr id="1209" name="タイトル 1"/>
          <p:cNvSpPr>
            <a:spLocks noGrp="1"/>
          </p:cNvSpPr>
          <p:nvPr>
            <p:ph type="ctrTitle"/>
          </p:nvPr>
        </p:nvSpPr>
        <p:spPr>
          <a:xfrm>
            <a:off x="685803" y="2130431"/>
            <a:ext cx="7772400" cy="1470025"/>
          </a:xfrm>
        </p:spPr>
        <p:txBody>
          <a:bodyPr/>
          <a:lstStyle/>
          <a:p>
            <a:r>
              <a:rPr kumimoji="1" lang="ja-JP" altLang="en-US"/>
              <a:t>マスタ タイトルの書式設定</a:t>
            </a:r>
          </a:p>
        </p:txBody>
      </p:sp>
      <p:sp>
        <p:nvSpPr>
          <p:cNvPr id="1210" name="サブタイトル 2"/>
          <p:cNvSpPr>
            <a:spLocks noGrp="1"/>
          </p:cNvSpPr>
          <p:nvPr>
            <p:ph type="subTitle" idx="1"/>
          </p:nvPr>
        </p:nvSpPr>
        <p:spPr>
          <a:xfrm>
            <a:off x="1371603"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 サブタイトルの書式設定</a:t>
            </a:r>
          </a:p>
        </p:txBody>
      </p:sp>
      <p:sp>
        <p:nvSpPr>
          <p:cNvPr id="1211" name="日付プレースホルダ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A604451-A897-42EB-9126-A6088AFD279B}" type="datetimeFigureOut">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2020/3/24</a:t>
            </a:fld>
            <a:endParaRPr kumimoji="1" lang="ja-JP" altLang="en-US" sz="1200"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1212" name="フッター プレースホルダ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1213" name="スライド番号プレースホルダ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D09746-55DB-4D05-AA60-8B4726064316}"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45680141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0" name=""/>
        <p:cNvGrpSpPr/>
        <p:nvPr/>
      </p:nvGrpSpPr>
      <p:grpSpPr>
        <a:xfrm>
          <a:off x="0" y="0"/>
          <a:ext cx="0" cy="0"/>
          <a:chOff x="0" y="0"/>
          <a:chExt cx="0" cy="0"/>
        </a:xfrm>
      </p:grpSpPr>
      <p:sp>
        <p:nvSpPr>
          <p:cNvPr id="1215" name="タイトル 1"/>
          <p:cNvSpPr>
            <a:spLocks noGrp="1"/>
          </p:cNvSpPr>
          <p:nvPr>
            <p:ph type="title"/>
          </p:nvPr>
        </p:nvSpPr>
        <p:spPr/>
        <p:txBody>
          <a:bodyPr/>
          <a:lstStyle/>
          <a:p>
            <a:r>
              <a:rPr kumimoji="1" lang="ja-JP" altLang="en-US"/>
              <a:t>マスタ タイトルの書式設定</a:t>
            </a:r>
          </a:p>
        </p:txBody>
      </p:sp>
      <p:sp>
        <p:nvSpPr>
          <p:cNvPr id="1216"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217" name="日付プレースホルダ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A604451-A897-42EB-9126-A6088AFD279B}" type="datetimeFigureOut">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2020/3/24</a:t>
            </a:fld>
            <a:endParaRPr kumimoji="1" lang="ja-JP" altLang="en-US" sz="1200"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1218" name="フッター プレースホルダ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1219" name="スライド番号プレースホルダ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D09746-55DB-4D05-AA60-8B4726064316}"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95865386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0" name=""/>
        <p:cNvGrpSpPr/>
        <p:nvPr/>
      </p:nvGrpSpPr>
      <p:grpSpPr>
        <a:xfrm>
          <a:off x="0" y="0"/>
          <a:ext cx="0" cy="0"/>
          <a:chOff x="0" y="0"/>
          <a:chExt cx="0" cy="0"/>
        </a:xfrm>
      </p:grpSpPr>
      <p:sp>
        <p:nvSpPr>
          <p:cNvPr id="1221" name="タイトル 1"/>
          <p:cNvSpPr>
            <a:spLocks noGrp="1"/>
          </p:cNvSpPr>
          <p:nvPr>
            <p:ph type="title"/>
          </p:nvPr>
        </p:nvSpPr>
        <p:spPr>
          <a:xfrm>
            <a:off x="722314" y="4406906"/>
            <a:ext cx="7772400" cy="1362075"/>
          </a:xfrm>
        </p:spPr>
        <p:txBody>
          <a:bodyPr anchor="t"/>
          <a:lstStyle>
            <a:lvl1pPr algn="l">
              <a:defRPr sz="4000" b="1" cap="all"/>
            </a:lvl1pPr>
          </a:lstStyle>
          <a:p>
            <a:r>
              <a:rPr kumimoji="1" lang="ja-JP" altLang="en-US"/>
              <a:t>マスタ タイトルの書式設定</a:t>
            </a:r>
          </a:p>
        </p:txBody>
      </p:sp>
      <p:sp>
        <p:nvSpPr>
          <p:cNvPr id="1222" name="テキスト プレースホルダ 2"/>
          <p:cNvSpPr>
            <a:spLocks noGrp="1"/>
          </p:cNvSpPr>
          <p:nvPr>
            <p:ph type="body" idx="1"/>
          </p:nvPr>
        </p:nvSpPr>
        <p:spPr>
          <a:xfrm>
            <a:off x="722314"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 テキストの書式設定</a:t>
            </a:r>
          </a:p>
        </p:txBody>
      </p:sp>
      <p:sp>
        <p:nvSpPr>
          <p:cNvPr id="1223" name="日付プレースホルダ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A604451-A897-42EB-9126-A6088AFD279B}" type="datetimeFigureOut">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2020/3/24</a:t>
            </a:fld>
            <a:endParaRPr kumimoji="1" lang="ja-JP" altLang="en-US" sz="1200"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1224" name="フッター プレースホルダ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1225" name="スライド番号プレースホルダ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D09746-55DB-4D05-AA60-8B4726064316}"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214728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0" name=""/>
        <p:cNvGrpSpPr/>
        <p:nvPr/>
      </p:nvGrpSpPr>
      <p:grpSpPr>
        <a:xfrm>
          <a:off x="0" y="0"/>
          <a:ext cx="0" cy="0"/>
          <a:chOff x="0" y="0"/>
          <a:chExt cx="0" cy="0"/>
        </a:xfrm>
      </p:grpSpPr>
      <p:sp>
        <p:nvSpPr>
          <p:cNvPr id="1227" name="タイトル 1"/>
          <p:cNvSpPr>
            <a:spLocks noGrp="1"/>
          </p:cNvSpPr>
          <p:nvPr>
            <p:ph type="title"/>
          </p:nvPr>
        </p:nvSpPr>
        <p:spPr/>
        <p:txBody>
          <a:bodyPr/>
          <a:lstStyle/>
          <a:p>
            <a:r>
              <a:rPr kumimoji="1" lang="ja-JP" altLang="en-US"/>
              <a:t>マスタ タイトルの書式設定</a:t>
            </a:r>
          </a:p>
        </p:txBody>
      </p:sp>
      <p:sp>
        <p:nvSpPr>
          <p:cNvPr id="1228" name="コンテンツ プレースホルダ 2"/>
          <p:cNvSpPr>
            <a:spLocks noGrp="1"/>
          </p:cNvSpPr>
          <p:nvPr>
            <p:ph sz="half" idx="1"/>
          </p:nvPr>
        </p:nvSpPr>
        <p:spPr>
          <a:xfrm>
            <a:off x="457203"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229" name="コンテンツ プレースホルダ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230" name="日付プレースホルダ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A604451-A897-42EB-9126-A6088AFD279B}" type="datetimeFigureOut">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2020/3/24</a:t>
            </a:fld>
            <a:endParaRPr kumimoji="1" lang="ja-JP" altLang="en-US" sz="1200"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1231" name="フッター プレースホルダ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1232" name="スライド番号プレースホルダ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D09746-55DB-4D05-AA60-8B4726064316}"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64804984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0" name=""/>
        <p:cNvGrpSpPr/>
        <p:nvPr/>
      </p:nvGrpSpPr>
      <p:grpSpPr>
        <a:xfrm>
          <a:off x="0" y="0"/>
          <a:ext cx="0" cy="0"/>
          <a:chOff x="0" y="0"/>
          <a:chExt cx="0" cy="0"/>
        </a:xfrm>
      </p:grpSpPr>
      <p:sp>
        <p:nvSpPr>
          <p:cNvPr id="1234" name="タイトル 1"/>
          <p:cNvSpPr>
            <a:spLocks noGrp="1"/>
          </p:cNvSpPr>
          <p:nvPr>
            <p:ph type="title"/>
          </p:nvPr>
        </p:nvSpPr>
        <p:spPr/>
        <p:txBody>
          <a:bodyPr/>
          <a:lstStyle>
            <a:lvl1pPr>
              <a:defRPr/>
            </a:lvl1pPr>
          </a:lstStyle>
          <a:p>
            <a:r>
              <a:rPr kumimoji="1" lang="ja-JP" altLang="en-US"/>
              <a:t>マスタ タイトルの書式設定</a:t>
            </a:r>
          </a:p>
        </p:txBody>
      </p:sp>
      <p:sp>
        <p:nvSpPr>
          <p:cNvPr id="1235" name="テキスト プレースホルダ 2"/>
          <p:cNvSpPr>
            <a:spLocks noGrp="1"/>
          </p:cNvSpPr>
          <p:nvPr>
            <p:ph type="body" idx="1"/>
          </p:nvPr>
        </p:nvSpPr>
        <p:spPr>
          <a:xfrm>
            <a:off x="457203"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1236" name="コンテンツ プレースホルダ 3"/>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237" name="テキスト プレースホルダ 4"/>
          <p:cNvSpPr>
            <a:spLocks noGrp="1"/>
          </p:cNvSpPr>
          <p:nvPr>
            <p:ph type="body" sz="quarter" idx="3"/>
          </p:nvPr>
        </p:nvSpPr>
        <p:spPr>
          <a:xfrm>
            <a:off x="4645028"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1238" name="コンテンツ プレースホルダ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239" name="日付プレースホルダ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A604451-A897-42EB-9126-A6088AFD279B}" type="datetimeFigureOut">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2020/3/24</a:t>
            </a:fld>
            <a:endParaRPr kumimoji="1" lang="ja-JP" altLang="en-US" sz="1200"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1240" name="フッター プレースホルダ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1241" name="スライド番号プレースホルダ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D09746-55DB-4D05-AA60-8B4726064316}"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2924922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0" name=""/>
        <p:cNvGrpSpPr/>
        <p:nvPr/>
      </p:nvGrpSpPr>
      <p:grpSpPr>
        <a:xfrm>
          <a:off x="0" y="0"/>
          <a:ext cx="0" cy="0"/>
          <a:chOff x="0" y="0"/>
          <a:chExt cx="0" cy="0"/>
        </a:xfrm>
      </p:grpSpPr>
      <p:sp>
        <p:nvSpPr>
          <p:cNvPr id="1049" name="タイトル 1"/>
          <p:cNvSpPr>
            <a:spLocks noGrp="1"/>
          </p:cNvSpPr>
          <p:nvPr>
            <p:ph type="title"/>
          </p:nvPr>
        </p:nvSpPr>
        <p:spPr/>
        <p:txBody>
          <a:bodyPr/>
          <a:lstStyle/>
          <a:p>
            <a:r>
              <a:rPr kumimoji="1" lang="ja-JP" altLang="en-US" smtClean="0"/>
              <a:t>マスター タイトルの書式設定</a:t>
            </a:r>
            <a:endParaRPr kumimoji="1" lang="ja-JP" altLang="en-US" dirty="0"/>
          </a:p>
        </p:txBody>
      </p:sp>
      <p:sp>
        <p:nvSpPr>
          <p:cNvPr id="1050" name="コンテンツ プレースホルダー 2"/>
          <p:cNvSpPr>
            <a:spLocks noGrp="1"/>
          </p:cNvSpPr>
          <p:nvPr>
            <p:ph sz="half" idx="1"/>
          </p:nvPr>
        </p:nvSpPr>
        <p:spPr>
          <a:xfrm>
            <a:off x="457200" y="1736815"/>
            <a:ext cx="3970784" cy="423646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1051" name="コンテンツ プレースホルダー 3"/>
          <p:cNvSpPr>
            <a:spLocks noGrp="1"/>
          </p:cNvSpPr>
          <p:nvPr>
            <p:ph sz="half" idx="2"/>
          </p:nvPr>
        </p:nvSpPr>
        <p:spPr>
          <a:xfrm>
            <a:off x="4680012" y="1736815"/>
            <a:ext cx="4006788" cy="423646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1052" name="日付プレースホルダー 4"/>
          <p:cNvSpPr>
            <a:spLocks noGrp="1"/>
          </p:cNvSpPr>
          <p:nvPr>
            <p:ph type="dt" sz="half" idx="10"/>
          </p:nvPr>
        </p:nvSpPr>
        <p:spPr/>
        <p:txBody>
          <a:bodyPr/>
          <a:lstStyle/>
          <a:p>
            <a:fld id="{3E220A51-F8EA-429A-8E6F-F02BE74E28F7}" type="datetimeFigureOut">
              <a:rPr kumimoji="1" lang="ja-JP" altLang="en-US" smtClean="0"/>
              <a:t>2020/3/24</a:t>
            </a:fld>
            <a:endParaRPr kumimoji="1" lang="ja-JP" altLang="en-US" dirty="0"/>
          </a:p>
        </p:txBody>
      </p:sp>
      <p:sp>
        <p:nvSpPr>
          <p:cNvPr id="1053" name="フッター プレースホルダー 5"/>
          <p:cNvSpPr>
            <a:spLocks noGrp="1"/>
          </p:cNvSpPr>
          <p:nvPr>
            <p:ph type="ftr" sz="quarter" idx="11"/>
          </p:nvPr>
        </p:nvSpPr>
        <p:spPr/>
        <p:txBody>
          <a:bodyPr/>
          <a:lstStyle/>
          <a:p>
            <a:endParaRPr kumimoji="1" lang="ja-JP" altLang="en-US"/>
          </a:p>
        </p:txBody>
      </p:sp>
      <p:sp>
        <p:nvSpPr>
          <p:cNvPr id="1054" name="スライド番号プレースホルダー 6"/>
          <p:cNvSpPr>
            <a:spLocks noGrp="1"/>
          </p:cNvSpPr>
          <p:nvPr>
            <p:ph type="sldNum" sz="quarter" idx="12"/>
          </p:nvPr>
        </p:nvSpPr>
        <p:spPr/>
        <p:txBody>
          <a:bodyPr/>
          <a:lstStyle/>
          <a:p>
            <a:fld id="{2C9400E4-C46D-48FA-AEA0-ED136F70A0E5}" type="slidenum">
              <a:rPr kumimoji="1" lang="ja-JP" altLang="en-US" smtClean="0"/>
              <a:t>‹#›</a:t>
            </a:fld>
            <a:endParaRPr kumimoji="1" lang="ja-JP"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0" name=""/>
        <p:cNvGrpSpPr/>
        <p:nvPr/>
      </p:nvGrpSpPr>
      <p:grpSpPr>
        <a:xfrm>
          <a:off x="0" y="0"/>
          <a:ext cx="0" cy="0"/>
          <a:chOff x="0" y="0"/>
          <a:chExt cx="0" cy="0"/>
        </a:xfrm>
      </p:grpSpPr>
      <p:sp>
        <p:nvSpPr>
          <p:cNvPr id="1243" name="タイトル 1"/>
          <p:cNvSpPr>
            <a:spLocks noGrp="1"/>
          </p:cNvSpPr>
          <p:nvPr>
            <p:ph type="title"/>
          </p:nvPr>
        </p:nvSpPr>
        <p:spPr/>
        <p:txBody>
          <a:bodyPr/>
          <a:lstStyle/>
          <a:p>
            <a:r>
              <a:rPr kumimoji="1" lang="ja-JP" altLang="en-US"/>
              <a:t>マスタ タイトルの書式設定</a:t>
            </a:r>
          </a:p>
        </p:txBody>
      </p:sp>
      <p:sp>
        <p:nvSpPr>
          <p:cNvPr id="1244" name="日付プレースホルダ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A604451-A897-42EB-9126-A6088AFD279B}" type="datetimeFigureOut">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2020/3/24</a:t>
            </a:fld>
            <a:endParaRPr kumimoji="1" lang="ja-JP" altLang="en-US" sz="1200"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1245" name="フッター プレースホルダ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1246" name="スライド番号プレースホルダ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D09746-55DB-4D05-AA60-8B4726064316}"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93049567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0" name=""/>
        <p:cNvGrpSpPr/>
        <p:nvPr/>
      </p:nvGrpSpPr>
      <p:grpSpPr>
        <a:xfrm>
          <a:off x="0" y="0"/>
          <a:ext cx="0" cy="0"/>
          <a:chOff x="0" y="0"/>
          <a:chExt cx="0" cy="0"/>
        </a:xfrm>
      </p:grpSpPr>
      <p:sp>
        <p:nvSpPr>
          <p:cNvPr id="1248" name="日付プレースホルダ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A604451-A897-42EB-9126-A6088AFD279B}" type="datetimeFigureOut">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2020/3/24</a:t>
            </a:fld>
            <a:endParaRPr kumimoji="1" lang="ja-JP" altLang="en-US" sz="1200"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1249" name="フッター プレースホルダ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1250" name="スライド番号プレースホルダ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D09746-55DB-4D05-AA60-8B4726064316}"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46459780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0" name=""/>
        <p:cNvGrpSpPr/>
        <p:nvPr/>
      </p:nvGrpSpPr>
      <p:grpSpPr>
        <a:xfrm>
          <a:off x="0" y="0"/>
          <a:ext cx="0" cy="0"/>
          <a:chOff x="0" y="0"/>
          <a:chExt cx="0" cy="0"/>
        </a:xfrm>
      </p:grpSpPr>
      <p:sp>
        <p:nvSpPr>
          <p:cNvPr id="1252" name="タイトル 1"/>
          <p:cNvSpPr>
            <a:spLocks noGrp="1"/>
          </p:cNvSpPr>
          <p:nvPr>
            <p:ph type="title"/>
          </p:nvPr>
        </p:nvSpPr>
        <p:spPr>
          <a:xfrm>
            <a:off x="457203" y="273050"/>
            <a:ext cx="3008313" cy="1162050"/>
          </a:xfrm>
        </p:spPr>
        <p:txBody>
          <a:bodyPr anchor="b"/>
          <a:lstStyle>
            <a:lvl1pPr algn="l">
              <a:defRPr sz="2000" b="1"/>
            </a:lvl1pPr>
          </a:lstStyle>
          <a:p>
            <a:r>
              <a:rPr kumimoji="1" lang="ja-JP" altLang="en-US"/>
              <a:t>マスタ タイトルの書式設定</a:t>
            </a:r>
          </a:p>
        </p:txBody>
      </p:sp>
      <p:sp>
        <p:nvSpPr>
          <p:cNvPr id="1253" name="コンテンツ プレースホルダ 2"/>
          <p:cNvSpPr>
            <a:spLocks noGrp="1"/>
          </p:cNvSpPr>
          <p:nvPr>
            <p:ph idx="1"/>
          </p:nvPr>
        </p:nvSpPr>
        <p:spPr>
          <a:xfrm>
            <a:off x="3575050"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254" name="テキスト プレースホルダ 3"/>
          <p:cNvSpPr>
            <a:spLocks noGrp="1"/>
          </p:cNvSpPr>
          <p:nvPr>
            <p:ph type="body" sz="half" idx="2"/>
          </p:nvPr>
        </p:nvSpPr>
        <p:spPr>
          <a:xfrm>
            <a:off x="457203"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1255" name="日付プレースホルダ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A604451-A897-42EB-9126-A6088AFD279B}" type="datetimeFigureOut">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2020/3/24</a:t>
            </a:fld>
            <a:endParaRPr kumimoji="1" lang="ja-JP" altLang="en-US" sz="1200"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1256" name="フッター プレースホルダ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1257" name="スライド番号プレースホルダ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D09746-55DB-4D05-AA60-8B4726064316}"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40495659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0" name=""/>
        <p:cNvGrpSpPr/>
        <p:nvPr/>
      </p:nvGrpSpPr>
      <p:grpSpPr>
        <a:xfrm>
          <a:off x="0" y="0"/>
          <a:ext cx="0" cy="0"/>
          <a:chOff x="0" y="0"/>
          <a:chExt cx="0" cy="0"/>
        </a:xfrm>
      </p:grpSpPr>
      <p:sp>
        <p:nvSpPr>
          <p:cNvPr id="1259"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 タイトルの書式設定</a:t>
            </a:r>
          </a:p>
        </p:txBody>
      </p:sp>
      <p:sp>
        <p:nvSpPr>
          <p:cNvPr id="1260"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1261"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1262" name="日付プレースホルダ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A604451-A897-42EB-9126-A6088AFD279B}" type="datetimeFigureOut">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2020/3/24</a:t>
            </a:fld>
            <a:endParaRPr kumimoji="1" lang="ja-JP" altLang="en-US" sz="1200"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1263" name="フッター プレースホルダ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1264" name="スライド番号プレースホルダ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D09746-55DB-4D05-AA60-8B4726064316}"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90567975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0" name=""/>
        <p:cNvGrpSpPr/>
        <p:nvPr/>
      </p:nvGrpSpPr>
      <p:grpSpPr>
        <a:xfrm>
          <a:off x="0" y="0"/>
          <a:ext cx="0" cy="0"/>
          <a:chOff x="0" y="0"/>
          <a:chExt cx="0" cy="0"/>
        </a:xfrm>
      </p:grpSpPr>
      <p:sp>
        <p:nvSpPr>
          <p:cNvPr id="1266" name="タイトル 1"/>
          <p:cNvSpPr>
            <a:spLocks noGrp="1"/>
          </p:cNvSpPr>
          <p:nvPr>
            <p:ph type="title"/>
          </p:nvPr>
        </p:nvSpPr>
        <p:spPr/>
        <p:txBody>
          <a:bodyPr/>
          <a:lstStyle/>
          <a:p>
            <a:r>
              <a:rPr kumimoji="1" lang="ja-JP" altLang="en-US"/>
              <a:t>マスタ タイトルの書式設定</a:t>
            </a:r>
          </a:p>
        </p:txBody>
      </p:sp>
      <p:sp>
        <p:nvSpPr>
          <p:cNvPr id="1267"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268" name="日付プレースホルダ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A604451-A897-42EB-9126-A6088AFD279B}" type="datetimeFigureOut">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2020/3/24</a:t>
            </a:fld>
            <a:endParaRPr kumimoji="1" lang="ja-JP" altLang="en-US" sz="1200"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1269" name="フッター プレースホルダ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1270" name="スライド番号プレースホルダ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D09746-55DB-4D05-AA60-8B4726064316}"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68058610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0" name=""/>
        <p:cNvGrpSpPr/>
        <p:nvPr/>
      </p:nvGrpSpPr>
      <p:grpSpPr>
        <a:xfrm>
          <a:off x="0" y="0"/>
          <a:ext cx="0" cy="0"/>
          <a:chOff x="0" y="0"/>
          <a:chExt cx="0" cy="0"/>
        </a:xfrm>
      </p:grpSpPr>
      <p:sp>
        <p:nvSpPr>
          <p:cNvPr id="1272" name="縦書きタイトル 1"/>
          <p:cNvSpPr>
            <a:spLocks noGrp="1"/>
          </p:cNvSpPr>
          <p:nvPr>
            <p:ph type="title" orient="vert"/>
          </p:nvPr>
        </p:nvSpPr>
        <p:spPr>
          <a:xfrm>
            <a:off x="6629400" y="274644"/>
            <a:ext cx="2057400" cy="5851525"/>
          </a:xfrm>
        </p:spPr>
        <p:txBody>
          <a:bodyPr vert="eaVert"/>
          <a:lstStyle/>
          <a:p>
            <a:r>
              <a:rPr kumimoji="1" lang="ja-JP" altLang="en-US"/>
              <a:t>マスタ タイトルの書式設定</a:t>
            </a:r>
          </a:p>
        </p:txBody>
      </p:sp>
      <p:sp>
        <p:nvSpPr>
          <p:cNvPr id="1273" name="縦書きテキスト プレースホルダ 2"/>
          <p:cNvSpPr>
            <a:spLocks noGrp="1"/>
          </p:cNvSpPr>
          <p:nvPr>
            <p:ph type="body" orient="vert" idx="1"/>
          </p:nvPr>
        </p:nvSpPr>
        <p:spPr>
          <a:xfrm>
            <a:off x="457200" y="274644"/>
            <a:ext cx="6019800" cy="585152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274" name="日付プレースホルダ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A604451-A897-42EB-9126-A6088AFD279B}" type="datetimeFigureOut">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2020/3/24</a:t>
            </a:fld>
            <a:endParaRPr kumimoji="1" lang="ja-JP" altLang="en-US" sz="1200"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1275" name="フッター プレースホルダ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1276" name="スライド番号プレースホルダ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D09746-55DB-4D05-AA60-8B4726064316}"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92992169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userDrawn="1">
  <p:cSld name="1_セクション見出し">
    <p:spTree>
      <p:nvGrpSpPr>
        <p:cNvPr id="0" name=""/>
        <p:cNvGrpSpPr/>
        <p:nvPr/>
      </p:nvGrpSpPr>
      <p:grpSpPr>
        <a:xfrm>
          <a:off x="0" y="0"/>
          <a:ext cx="0" cy="0"/>
          <a:chOff x="0" y="0"/>
          <a:chExt cx="0" cy="0"/>
        </a:xfrm>
      </p:grpSpPr>
    </p:spTree>
    <p:extLst>
      <p:ext uri="{BB962C8B-B14F-4D97-AF65-F5344CB8AC3E}">
        <p14:creationId xmlns:p14="http://schemas.microsoft.com/office/powerpoint/2010/main" val="3640822585"/>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0" name=""/>
        <p:cNvGrpSpPr/>
        <p:nvPr/>
      </p:nvGrpSpPr>
      <p:grpSpPr>
        <a:xfrm>
          <a:off x="0" y="0"/>
          <a:ext cx="0" cy="0"/>
          <a:chOff x="0" y="0"/>
          <a:chExt cx="0" cy="0"/>
        </a:xfrm>
      </p:grpSpPr>
      <p:sp>
        <p:nvSpPr>
          <p:cNvPr id="1285"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1286"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 サブタイトルの書式設定</a:t>
            </a:r>
          </a:p>
        </p:txBody>
      </p:sp>
      <p:sp>
        <p:nvSpPr>
          <p:cNvPr id="1287" name="日付プレースホルダ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D35CF5F9-4E21-4FBF-B41F-2ADA355327FB}" type="datetimeFigureOut">
              <a:rPr kumimoji="1" lang="ja-JP" altLang="en-US" sz="1200" b="0" i="0" u="none" strike="noStrike" kern="1200" cap="none" spc="0" normalizeH="0" baseline="0" noProof="0">
                <a:ln>
                  <a:noFill/>
                </a:ln>
                <a:solidFill>
                  <a:prstClr val="black">
                    <a:tint val="75000"/>
                  </a:prstClr>
                </a:solidFill>
                <a:effectLst/>
                <a:uLnTx/>
                <a:uFillTx/>
                <a:latin typeface="Arial" charset="0"/>
                <a:ea typeface="ＭＳ Ｐゴシック"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2020/3/24</a:t>
            </a:fld>
            <a:endParaRPr kumimoji="1" lang="ja-JP" altLang="en-US" sz="1200" b="0" i="0" u="none" strike="noStrike" kern="1200" cap="none" spc="0" normalizeH="0" baseline="0" noProof="0">
              <a:ln>
                <a:noFill/>
              </a:ln>
              <a:solidFill>
                <a:prstClr val="black">
                  <a:tint val="75000"/>
                </a:prstClr>
              </a:solidFill>
              <a:effectLst/>
              <a:uLnTx/>
              <a:uFillTx/>
              <a:latin typeface="Arial" charset="0"/>
              <a:ea typeface="ＭＳ Ｐゴシック" charset="-128"/>
              <a:cs typeface="+mn-cs"/>
            </a:endParaRPr>
          </a:p>
        </p:txBody>
      </p:sp>
      <p:sp>
        <p:nvSpPr>
          <p:cNvPr id="1288" name="フッター プレースホルダ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rial" charset="0"/>
              <a:ea typeface="ＭＳ Ｐゴシック" charset="-128"/>
              <a:cs typeface="+mn-cs"/>
            </a:endParaRPr>
          </a:p>
        </p:txBody>
      </p:sp>
      <p:sp>
        <p:nvSpPr>
          <p:cNvPr id="1289" name="スライド番号プレースホルダ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EEC8D5B-2AC9-44FC-989F-897E4327DA43}" type="slidenum">
              <a:rPr kumimoji="1" lang="ja-JP" altLang="en-US" sz="1200" b="0" i="0" u="none" strike="noStrike" kern="1200" cap="none" spc="0" normalizeH="0" baseline="0" noProof="0">
                <a:ln>
                  <a:noFill/>
                </a:ln>
                <a:solidFill>
                  <a:prstClr val="black">
                    <a:tint val="75000"/>
                  </a:prstClr>
                </a:solidFill>
                <a:effectLst/>
                <a:uLnTx/>
                <a:uFillTx/>
                <a:latin typeface="Arial"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45471914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0" name=""/>
        <p:cNvGrpSpPr/>
        <p:nvPr/>
      </p:nvGrpSpPr>
      <p:grpSpPr>
        <a:xfrm>
          <a:off x="0" y="0"/>
          <a:ext cx="0" cy="0"/>
          <a:chOff x="0" y="0"/>
          <a:chExt cx="0" cy="0"/>
        </a:xfrm>
      </p:grpSpPr>
      <p:sp>
        <p:nvSpPr>
          <p:cNvPr id="1291" name="タイトル 1"/>
          <p:cNvSpPr>
            <a:spLocks noGrp="1"/>
          </p:cNvSpPr>
          <p:nvPr>
            <p:ph type="title"/>
          </p:nvPr>
        </p:nvSpPr>
        <p:spPr/>
        <p:txBody>
          <a:bodyPr/>
          <a:lstStyle/>
          <a:p>
            <a:r>
              <a:rPr lang="ja-JP" altLang="en-US"/>
              <a:t>マスタ タイトルの書式設定</a:t>
            </a:r>
          </a:p>
        </p:txBody>
      </p:sp>
      <p:sp>
        <p:nvSpPr>
          <p:cNvPr id="1292"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293" name="日付プレースホルダ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E005C98A-C56C-4706-A742-4C5F21C18B4F}" type="datetimeFigureOut">
              <a:rPr kumimoji="1" lang="ja-JP" altLang="en-US" sz="1200" b="0" i="0" u="none" strike="noStrike" kern="1200" cap="none" spc="0" normalizeH="0" baseline="0" noProof="0">
                <a:ln>
                  <a:noFill/>
                </a:ln>
                <a:solidFill>
                  <a:prstClr val="black">
                    <a:tint val="75000"/>
                  </a:prstClr>
                </a:solidFill>
                <a:effectLst/>
                <a:uLnTx/>
                <a:uFillTx/>
                <a:latin typeface="Arial" charset="0"/>
                <a:ea typeface="ＭＳ Ｐゴシック"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2020/3/24</a:t>
            </a:fld>
            <a:endParaRPr kumimoji="1" lang="ja-JP" altLang="en-US" sz="1200" b="0" i="0" u="none" strike="noStrike" kern="1200" cap="none" spc="0" normalizeH="0" baseline="0" noProof="0">
              <a:ln>
                <a:noFill/>
              </a:ln>
              <a:solidFill>
                <a:prstClr val="black">
                  <a:tint val="75000"/>
                </a:prstClr>
              </a:solidFill>
              <a:effectLst/>
              <a:uLnTx/>
              <a:uFillTx/>
              <a:latin typeface="Arial" charset="0"/>
              <a:ea typeface="ＭＳ Ｐゴシック" charset="-128"/>
              <a:cs typeface="+mn-cs"/>
            </a:endParaRPr>
          </a:p>
        </p:txBody>
      </p:sp>
      <p:sp>
        <p:nvSpPr>
          <p:cNvPr id="1294" name="フッター プレースホルダ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rial" charset="0"/>
              <a:ea typeface="ＭＳ Ｐゴシック" charset="-128"/>
              <a:cs typeface="+mn-cs"/>
            </a:endParaRPr>
          </a:p>
        </p:txBody>
      </p:sp>
      <p:sp>
        <p:nvSpPr>
          <p:cNvPr id="1295" name="スライド番号プレースホルダ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2BD6623-7072-475F-BA73-F6FCF5AFCA9C}" type="slidenum">
              <a:rPr kumimoji="1" lang="ja-JP" altLang="en-US" sz="1200" b="0" i="0" u="none" strike="noStrike" kern="1200" cap="none" spc="0" normalizeH="0" baseline="0" noProof="0">
                <a:ln>
                  <a:noFill/>
                </a:ln>
                <a:solidFill>
                  <a:prstClr val="black">
                    <a:tint val="75000"/>
                  </a:prstClr>
                </a:solidFill>
                <a:effectLst/>
                <a:uLnTx/>
                <a:uFillTx/>
                <a:latin typeface="Arial"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423311646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0" name=""/>
        <p:cNvGrpSpPr/>
        <p:nvPr/>
      </p:nvGrpSpPr>
      <p:grpSpPr>
        <a:xfrm>
          <a:off x="0" y="0"/>
          <a:ext cx="0" cy="0"/>
          <a:chOff x="0" y="0"/>
          <a:chExt cx="0" cy="0"/>
        </a:xfrm>
      </p:grpSpPr>
      <p:sp>
        <p:nvSpPr>
          <p:cNvPr id="1297"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1298"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 テキストの書式設定</a:t>
            </a:r>
          </a:p>
        </p:txBody>
      </p:sp>
      <p:sp>
        <p:nvSpPr>
          <p:cNvPr id="1299" name="日付プレースホルダ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40F50605-D832-4C01-88C7-50BC47B63DF2}" type="datetimeFigureOut">
              <a:rPr kumimoji="1" lang="ja-JP" altLang="en-US" sz="1200" b="0" i="0" u="none" strike="noStrike" kern="1200" cap="none" spc="0" normalizeH="0" baseline="0" noProof="0">
                <a:ln>
                  <a:noFill/>
                </a:ln>
                <a:solidFill>
                  <a:prstClr val="black">
                    <a:tint val="75000"/>
                  </a:prstClr>
                </a:solidFill>
                <a:effectLst/>
                <a:uLnTx/>
                <a:uFillTx/>
                <a:latin typeface="Arial" charset="0"/>
                <a:ea typeface="ＭＳ Ｐゴシック"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2020/3/24</a:t>
            </a:fld>
            <a:endParaRPr kumimoji="1" lang="ja-JP" altLang="en-US" sz="1200" b="0" i="0" u="none" strike="noStrike" kern="1200" cap="none" spc="0" normalizeH="0" baseline="0" noProof="0">
              <a:ln>
                <a:noFill/>
              </a:ln>
              <a:solidFill>
                <a:prstClr val="black">
                  <a:tint val="75000"/>
                </a:prstClr>
              </a:solidFill>
              <a:effectLst/>
              <a:uLnTx/>
              <a:uFillTx/>
              <a:latin typeface="Arial" charset="0"/>
              <a:ea typeface="ＭＳ Ｐゴシック" charset="-128"/>
              <a:cs typeface="+mn-cs"/>
            </a:endParaRPr>
          </a:p>
        </p:txBody>
      </p:sp>
      <p:sp>
        <p:nvSpPr>
          <p:cNvPr id="1300" name="フッター プレースホルダ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rial" charset="0"/>
              <a:ea typeface="ＭＳ Ｐゴシック" charset="-128"/>
              <a:cs typeface="+mn-cs"/>
            </a:endParaRPr>
          </a:p>
        </p:txBody>
      </p:sp>
      <p:sp>
        <p:nvSpPr>
          <p:cNvPr id="1301" name="スライド番号プレースホルダ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81B25B9-FBB0-4650-8DDF-06459E13CB74}" type="slidenum">
              <a:rPr kumimoji="1" lang="ja-JP" altLang="en-US" sz="1200" b="0" i="0" u="none" strike="noStrike" kern="1200" cap="none" spc="0" normalizeH="0" baseline="0" noProof="0">
                <a:ln>
                  <a:noFill/>
                </a:ln>
                <a:solidFill>
                  <a:prstClr val="black">
                    <a:tint val="75000"/>
                  </a:prstClr>
                </a:solidFill>
                <a:effectLst/>
                <a:uLnTx/>
                <a:uFillTx/>
                <a:latin typeface="Arial"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2571252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0" name=""/>
        <p:cNvGrpSpPr/>
        <p:nvPr/>
      </p:nvGrpSpPr>
      <p:grpSpPr>
        <a:xfrm>
          <a:off x="0" y="0"/>
          <a:ext cx="0" cy="0"/>
          <a:chOff x="0" y="0"/>
          <a:chExt cx="0" cy="0"/>
        </a:xfrm>
      </p:grpSpPr>
      <p:sp>
        <p:nvSpPr>
          <p:cNvPr id="1056"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dirty="0"/>
          </a:p>
        </p:txBody>
      </p:sp>
      <p:sp>
        <p:nvSpPr>
          <p:cNvPr id="1057" name="テキスト プレースホルダー 2"/>
          <p:cNvSpPr>
            <a:spLocks noGrp="1"/>
          </p:cNvSpPr>
          <p:nvPr>
            <p:ph type="body" idx="1"/>
          </p:nvPr>
        </p:nvSpPr>
        <p:spPr>
          <a:xfrm>
            <a:off x="457200" y="1535113"/>
            <a:ext cx="3970784"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1058" name="コンテンツ プレースホルダー 3"/>
          <p:cNvSpPr>
            <a:spLocks noGrp="1"/>
          </p:cNvSpPr>
          <p:nvPr>
            <p:ph sz="half" idx="2"/>
          </p:nvPr>
        </p:nvSpPr>
        <p:spPr>
          <a:xfrm>
            <a:off x="457200" y="2174875"/>
            <a:ext cx="3970784" cy="3798408"/>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1059" name="テキスト プレースホルダー 4"/>
          <p:cNvSpPr>
            <a:spLocks noGrp="1"/>
          </p:cNvSpPr>
          <p:nvPr>
            <p:ph type="body" sz="quarter" idx="3"/>
          </p:nvPr>
        </p:nvSpPr>
        <p:spPr>
          <a:xfrm>
            <a:off x="4716016" y="1535113"/>
            <a:ext cx="3970784"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1060" name="コンテンツ プレースホルダー 5"/>
          <p:cNvSpPr>
            <a:spLocks noGrp="1"/>
          </p:cNvSpPr>
          <p:nvPr>
            <p:ph sz="quarter" idx="4"/>
          </p:nvPr>
        </p:nvSpPr>
        <p:spPr>
          <a:xfrm>
            <a:off x="4716016" y="2174875"/>
            <a:ext cx="3970784" cy="3798408"/>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1061" name="日付プレースホルダー 6"/>
          <p:cNvSpPr>
            <a:spLocks noGrp="1"/>
          </p:cNvSpPr>
          <p:nvPr>
            <p:ph type="dt" sz="half" idx="10"/>
          </p:nvPr>
        </p:nvSpPr>
        <p:spPr/>
        <p:txBody>
          <a:bodyPr/>
          <a:lstStyle/>
          <a:p>
            <a:fld id="{3E220A51-F8EA-429A-8E6F-F02BE74E28F7}" type="datetimeFigureOut">
              <a:rPr kumimoji="1" lang="ja-JP" altLang="en-US" smtClean="0"/>
              <a:t>2020/3/24</a:t>
            </a:fld>
            <a:endParaRPr kumimoji="1" lang="ja-JP" altLang="en-US"/>
          </a:p>
        </p:txBody>
      </p:sp>
      <p:sp>
        <p:nvSpPr>
          <p:cNvPr id="1062" name="フッター プレースホルダー 7"/>
          <p:cNvSpPr>
            <a:spLocks noGrp="1"/>
          </p:cNvSpPr>
          <p:nvPr>
            <p:ph type="ftr" sz="quarter" idx="11"/>
          </p:nvPr>
        </p:nvSpPr>
        <p:spPr/>
        <p:txBody>
          <a:bodyPr/>
          <a:lstStyle/>
          <a:p>
            <a:endParaRPr kumimoji="1" lang="ja-JP" altLang="en-US"/>
          </a:p>
        </p:txBody>
      </p:sp>
      <p:sp>
        <p:nvSpPr>
          <p:cNvPr id="1063" name="スライド番号プレースホルダー 8"/>
          <p:cNvSpPr>
            <a:spLocks noGrp="1"/>
          </p:cNvSpPr>
          <p:nvPr>
            <p:ph type="sldNum" sz="quarter" idx="12"/>
          </p:nvPr>
        </p:nvSpPr>
        <p:spPr/>
        <p:txBody>
          <a:bodyPr/>
          <a:lstStyle/>
          <a:p>
            <a:fld id="{2C9400E4-C46D-48FA-AEA0-ED136F70A0E5}" type="slidenum">
              <a:rPr kumimoji="1" lang="ja-JP" altLang="en-US" smtClean="0"/>
              <a:t>‹#›</a:t>
            </a:fld>
            <a:endParaRPr kumimoji="1" lang="ja-JP" alt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spTree>
      <p:nvGrpSpPr>
        <p:cNvPr id="0" name=""/>
        <p:cNvGrpSpPr/>
        <p:nvPr/>
      </p:nvGrpSpPr>
      <p:grpSpPr>
        <a:xfrm>
          <a:off x="0" y="0"/>
          <a:ext cx="0" cy="0"/>
          <a:chOff x="0" y="0"/>
          <a:chExt cx="0" cy="0"/>
        </a:xfrm>
      </p:grpSpPr>
      <p:sp>
        <p:nvSpPr>
          <p:cNvPr id="1303" name="タイトル 1"/>
          <p:cNvSpPr>
            <a:spLocks noGrp="1"/>
          </p:cNvSpPr>
          <p:nvPr>
            <p:ph type="title"/>
          </p:nvPr>
        </p:nvSpPr>
        <p:spPr/>
        <p:txBody>
          <a:bodyPr/>
          <a:lstStyle/>
          <a:p>
            <a:r>
              <a:rPr lang="ja-JP" altLang="en-US"/>
              <a:t>マスタ タイトルの書式設定</a:t>
            </a:r>
          </a:p>
        </p:txBody>
      </p:sp>
      <p:sp>
        <p:nvSpPr>
          <p:cNvPr id="1304"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305"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306" name="日付プレースホルダ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E13CB7A9-1404-4E56-97A2-28F95B0A69CD}" type="datetimeFigureOut">
              <a:rPr kumimoji="1" lang="ja-JP" altLang="en-US" sz="1200" b="0" i="0" u="none" strike="noStrike" kern="1200" cap="none" spc="0" normalizeH="0" baseline="0" noProof="0">
                <a:ln>
                  <a:noFill/>
                </a:ln>
                <a:solidFill>
                  <a:prstClr val="black">
                    <a:tint val="75000"/>
                  </a:prstClr>
                </a:solidFill>
                <a:effectLst/>
                <a:uLnTx/>
                <a:uFillTx/>
                <a:latin typeface="Arial" charset="0"/>
                <a:ea typeface="ＭＳ Ｐゴシック"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2020/3/24</a:t>
            </a:fld>
            <a:endParaRPr kumimoji="1" lang="ja-JP" altLang="en-US" sz="1200" b="0" i="0" u="none" strike="noStrike" kern="1200" cap="none" spc="0" normalizeH="0" baseline="0" noProof="0">
              <a:ln>
                <a:noFill/>
              </a:ln>
              <a:solidFill>
                <a:prstClr val="black">
                  <a:tint val="75000"/>
                </a:prstClr>
              </a:solidFill>
              <a:effectLst/>
              <a:uLnTx/>
              <a:uFillTx/>
              <a:latin typeface="Arial" charset="0"/>
              <a:ea typeface="ＭＳ Ｐゴシック" charset="-128"/>
              <a:cs typeface="+mn-cs"/>
            </a:endParaRPr>
          </a:p>
        </p:txBody>
      </p:sp>
      <p:sp>
        <p:nvSpPr>
          <p:cNvPr id="1307" name="フッター プレースホルダ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rial" charset="0"/>
              <a:ea typeface="ＭＳ Ｐゴシック" charset="-128"/>
              <a:cs typeface="+mn-cs"/>
            </a:endParaRPr>
          </a:p>
        </p:txBody>
      </p:sp>
      <p:sp>
        <p:nvSpPr>
          <p:cNvPr id="1308" name="スライド番号プレースホルダ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03441B1-3D33-4288-BBCE-B2FEC0A3D8F1}" type="slidenum">
              <a:rPr kumimoji="1" lang="ja-JP" altLang="en-US" sz="1200" b="0" i="0" u="none" strike="noStrike" kern="1200" cap="none" spc="0" normalizeH="0" baseline="0" noProof="0">
                <a:ln>
                  <a:noFill/>
                </a:ln>
                <a:solidFill>
                  <a:prstClr val="black">
                    <a:tint val="75000"/>
                  </a:prstClr>
                </a:solidFill>
                <a:effectLst/>
                <a:uLnTx/>
                <a:uFillTx/>
                <a:latin typeface="Arial"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346603438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0" name=""/>
        <p:cNvGrpSpPr/>
        <p:nvPr/>
      </p:nvGrpSpPr>
      <p:grpSpPr>
        <a:xfrm>
          <a:off x="0" y="0"/>
          <a:ext cx="0" cy="0"/>
          <a:chOff x="0" y="0"/>
          <a:chExt cx="0" cy="0"/>
        </a:xfrm>
      </p:grpSpPr>
      <p:sp>
        <p:nvSpPr>
          <p:cNvPr id="1310" name="タイトル 1"/>
          <p:cNvSpPr>
            <a:spLocks noGrp="1"/>
          </p:cNvSpPr>
          <p:nvPr>
            <p:ph type="title"/>
          </p:nvPr>
        </p:nvSpPr>
        <p:spPr/>
        <p:txBody>
          <a:bodyPr/>
          <a:lstStyle>
            <a:lvl1pPr>
              <a:defRPr/>
            </a:lvl1pPr>
          </a:lstStyle>
          <a:p>
            <a:r>
              <a:rPr lang="ja-JP" altLang="en-US"/>
              <a:t>マスタ タイトルの書式設定</a:t>
            </a:r>
          </a:p>
        </p:txBody>
      </p:sp>
      <p:sp>
        <p:nvSpPr>
          <p:cNvPr id="1311"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1312"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313"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1314"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315" name="日付プレースホルダ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2DD90686-69D9-43D2-99BA-6CF93F8A3375}" type="datetimeFigureOut">
              <a:rPr kumimoji="1" lang="ja-JP" altLang="en-US" sz="1200" b="0" i="0" u="none" strike="noStrike" kern="1200" cap="none" spc="0" normalizeH="0" baseline="0" noProof="0">
                <a:ln>
                  <a:noFill/>
                </a:ln>
                <a:solidFill>
                  <a:prstClr val="black">
                    <a:tint val="75000"/>
                  </a:prstClr>
                </a:solidFill>
                <a:effectLst/>
                <a:uLnTx/>
                <a:uFillTx/>
                <a:latin typeface="Arial" charset="0"/>
                <a:ea typeface="ＭＳ Ｐゴシック"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2020/3/24</a:t>
            </a:fld>
            <a:endParaRPr kumimoji="1" lang="ja-JP" altLang="en-US" sz="1200" b="0" i="0" u="none" strike="noStrike" kern="1200" cap="none" spc="0" normalizeH="0" baseline="0" noProof="0">
              <a:ln>
                <a:noFill/>
              </a:ln>
              <a:solidFill>
                <a:prstClr val="black">
                  <a:tint val="75000"/>
                </a:prstClr>
              </a:solidFill>
              <a:effectLst/>
              <a:uLnTx/>
              <a:uFillTx/>
              <a:latin typeface="Arial" charset="0"/>
              <a:ea typeface="ＭＳ Ｐゴシック" charset="-128"/>
              <a:cs typeface="+mn-cs"/>
            </a:endParaRPr>
          </a:p>
        </p:txBody>
      </p:sp>
      <p:sp>
        <p:nvSpPr>
          <p:cNvPr id="1316" name="フッター プレースホルダ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rial" charset="0"/>
              <a:ea typeface="ＭＳ Ｐゴシック" charset="-128"/>
              <a:cs typeface="+mn-cs"/>
            </a:endParaRPr>
          </a:p>
        </p:txBody>
      </p:sp>
      <p:sp>
        <p:nvSpPr>
          <p:cNvPr id="1317" name="スライド番号プレースホルダ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99F5E17-962D-429E-9711-E132D684E910}" type="slidenum">
              <a:rPr kumimoji="1" lang="ja-JP" altLang="en-US" sz="1200" b="0" i="0" u="none" strike="noStrike" kern="1200" cap="none" spc="0" normalizeH="0" baseline="0" noProof="0">
                <a:ln>
                  <a:noFill/>
                </a:ln>
                <a:solidFill>
                  <a:prstClr val="black">
                    <a:tint val="75000"/>
                  </a:prstClr>
                </a:solidFill>
                <a:effectLst/>
                <a:uLnTx/>
                <a:uFillTx/>
                <a:latin typeface="Arial"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38139999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itleOnly" preserve="1">
  <p:cSld name="タイトルのみ">
    <p:spTree>
      <p:nvGrpSpPr>
        <p:cNvPr id="0" name=""/>
        <p:cNvGrpSpPr/>
        <p:nvPr/>
      </p:nvGrpSpPr>
      <p:grpSpPr>
        <a:xfrm>
          <a:off x="0" y="0"/>
          <a:ext cx="0" cy="0"/>
          <a:chOff x="0" y="0"/>
          <a:chExt cx="0" cy="0"/>
        </a:xfrm>
      </p:grpSpPr>
      <p:sp>
        <p:nvSpPr>
          <p:cNvPr id="1319" name="タイトル 1"/>
          <p:cNvSpPr>
            <a:spLocks noGrp="1"/>
          </p:cNvSpPr>
          <p:nvPr>
            <p:ph type="title"/>
          </p:nvPr>
        </p:nvSpPr>
        <p:spPr/>
        <p:txBody>
          <a:bodyPr/>
          <a:lstStyle/>
          <a:p>
            <a:r>
              <a:rPr lang="ja-JP" altLang="en-US"/>
              <a:t>マスタ タイトルの書式設定</a:t>
            </a:r>
          </a:p>
        </p:txBody>
      </p:sp>
      <p:sp>
        <p:nvSpPr>
          <p:cNvPr id="1320" name="日付プレースホルダ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284B8860-8CF7-4FA9-B4D0-6D6ED2593083}" type="datetimeFigureOut">
              <a:rPr kumimoji="1" lang="ja-JP" altLang="en-US" sz="1200" b="0" i="0" u="none" strike="noStrike" kern="1200" cap="none" spc="0" normalizeH="0" baseline="0" noProof="0">
                <a:ln>
                  <a:noFill/>
                </a:ln>
                <a:solidFill>
                  <a:prstClr val="black">
                    <a:tint val="75000"/>
                  </a:prstClr>
                </a:solidFill>
                <a:effectLst/>
                <a:uLnTx/>
                <a:uFillTx/>
                <a:latin typeface="Arial" charset="0"/>
                <a:ea typeface="ＭＳ Ｐゴシック"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2020/3/24</a:t>
            </a:fld>
            <a:endParaRPr kumimoji="1" lang="ja-JP" altLang="en-US" sz="1200" b="0" i="0" u="none" strike="noStrike" kern="1200" cap="none" spc="0" normalizeH="0" baseline="0" noProof="0">
              <a:ln>
                <a:noFill/>
              </a:ln>
              <a:solidFill>
                <a:prstClr val="black">
                  <a:tint val="75000"/>
                </a:prstClr>
              </a:solidFill>
              <a:effectLst/>
              <a:uLnTx/>
              <a:uFillTx/>
              <a:latin typeface="Arial" charset="0"/>
              <a:ea typeface="ＭＳ Ｐゴシック" charset="-128"/>
              <a:cs typeface="+mn-cs"/>
            </a:endParaRPr>
          </a:p>
        </p:txBody>
      </p:sp>
      <p:sp>
        <p:nvSpPr>
          <p:cNvPr id="1321" name="フッター プレースホルダ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rial" charset="0"/>
              <a:ea typeface="ＭＳ Ｐゴシック" charset="-128"/>
              <a:cs typeface="+mn-cs"/>
            </a:endParaRPr>
          </a:p>
        </p:txBody>
      </p:sp>
      <p:sp>
        <p:nvSpPr>
          <p:cNvPr id="1322" name="スライド番号プレースホルダ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C3F0392-BDA0-472D-AC30-E5359E34ECD2}" type="slidenum">
              <a:rPr kumimoji="1" lang="ja-JP" altLang="en-US" sz="1200" b="0" i="0" u="none" strike="noStrike" kern="1200" cap="none" spc="0" normalizeH="0" baseline="0" noProof="0">
                <a:ln>
                  <a:noFill/>
                </a:ln>
                <a:solidFill>
                  <a:prstClr val="black">
                    <a:tint val="75000"/>
                  </a:prstClr>
                </a:solidFill>
                <a:effectLst/>
                <a:uLnTx/>
                <a:uFillTx/>
                <a:latin typeface="Arial"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37391654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0" name=""/>
        <p:cNvGrpSpPr/>
        <p:nvPr/>
      </p:nvGrpSpPr>
      <p:grpSpPr>
        <a:xfrm>
          <a:off x="0" y="0"/>
          <a:ext cx="0" cy="0"/>
          <a:chOff x="0" y="0"/>
          <a:chExt cx="0" cy="0"/>
        </a:xfrm>
      </p:grpSpPr>
      <p:sp>
        <p:nvSpPr>
          <p:cNvPr id="1324" name="日付プレースホルダ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E20A8B36-7D3A-42D0-A8F2-5833732E0FA6}" type="datetimeFigureOut">
              <a:rPr kumimoji="1" lang="ja-JP" altLang="en-US" sz="1200" b="0" i="0" u="none" strike="noStrike" kern="1200" cap="none" spc="0" normalizeH="0" baseline="0" noProof="0">
                <a:ln>
                  <a:noFill/>
                </a:ln>
                <a:solidFill>
                  <a:prstClr val="black">
                    <a:tint val="75000"/>
                  </a:prstClr>
                </a:solidFill>
                <a:effectLst/>
                <a:uLnTx/>
                <a:uFillTx/>
                <a:latin typeface="Arial" charset="0"/>
                <a:ea typeface="ＭＳ Ｐゴシック"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2020/3/24</a:t>
            </a:fld>
            <a:endParaRPr kumimoji="1" lang="ja-JP" altLang="en-US" sz="1200" b="0" i="0" u="none" strike="noStrike" kern="1200" cap="none" spc="0" normalizeH="0" baseline="0" noProof="0">
              <a:ln>
                <a:noFill/>
              </a:ln>
              <a:solidFill>
                <a:prstClr val="black">
                  <a:tint val="75000"/>
                </a:prstClr>
              </a:solidFill>
              <a:effectLst/>
              <a:uLnTx/>
              <a:uFillTx/>
              <a:latin typeface="Arial" charset="0"/>
              <a:ea typeface="ＭＳ Ｐゴシック" charset="-128"/>
              <a:cs typeface="+mn-cs"/>
            </a:endParaRPr>
          </a:p>
        </p:txBody>
      </p:sp>
      <p:sp>
        <p:nvSpPr>
          <p:cNvPr id="1325" name="フッター プレースホルダ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rial" charset="0"/>
              <a:ea typeface="ＭＳ Ｐゴシック" charset="-128"/>
              <a:cs typeface="+mn-cs"/>
            </a:endParaRPr>
          </a:p>
        </p:txBody>
      </p:sp>
      <p:sp>
        <p:nvSpPr>
          <p:cNvPr id="1326" name="スライド番号プレースホルダ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147FC9C-95C1-4671-BF6E-52D14AFDDEC4}" type="slidenum">
              <a:rPr kumimoji="1" lang="ja-JP" altLang="en-US" sz="1200" b="0" i="0" u="none" strike="noStrike" kern="1200" cap="none" spc="0" normalizeH="0" baseline="0" noProof="0">
                <a:ln>
                  <a:noFill/>
                </a:ln>
                <a:solidFill>
                  <a:prstClr val="black">
                    <a:tint val="75000"/>
                  </a:prstClr>
                </a:solidFill>
                <a:effectLst/>
                <a:uLnTx/>
                <a:uFillTx/>
                <a:latin typeface="Arial"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185544957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0" name=""/>
        <p:cNvGrpSpPr/>
        <p:nvPr/>
      </p:nvGrpSpPr>
      <p:grpSpPr>
        <a:xfrm>
          <a:off x="0" y="0"/>
          <a:ext cx="0" cy="0"/>
          <a:chOff x="0" y="0"/>
          <a:chExt cx="0" cy="0"/>
        </a:xfrm>
      </p:grpSpPr>
      <p:sp>
        <p:nvSpPr>
          <p:cNvPr id="1328"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1329"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330"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1331" name="日付プレースホルダ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BC64A0AF-59D2-4C4E-B54D-08243131EE0F}" type="datetimeFigureOut">
              <a:rPr kumimoji="1" lang="ja-JP" altLang="en-US" sz="1200" b="0" i="0" u="none" strike="noStrike" kern="1200" cap="none" spc="0" normalizeH="0" baseline="0" noProof="0">
                <a:ln>
                  <a:noFill/>
                </a:ln>
                <a:solidFill>
                  <a:prstClr val="black">
                    <a:tint val="75000"/>
                  </a:prstClr>
                </a:solidFill>
                <a:effectLst/>
                <a:uLnTx/>
                <a:uFillTx/>
                <a:latin typeface="Arial" charset="0"/>
                <a:ea typeface="ＭＳ Ｐゴシック"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2020/3/24</a:t>
            </a:fld>
            <a:endParaRPr kumimoji="1" lang="ja-JP" altLang="en-US" sz="1200" b="0" i="0" u="none" strike="noStrike" kern="1200" cap="none" spc="0" normalizeH="0" baseline="0" noProof="0">
              <a:ln>
                <a:noFill/>
              </a:ln>
              <a:solidFill>
                <a:prstClr val="black">
                  <a:tint val="75000"/>
                </a:prstClr>
              </a:solidFill>
              <a:effectLst/>
              <a:uLnTx/>
              <a:uFillTx/>
              <a:latin typeface="Arial" charset="0"/>
              <a:ea typeface="ＭＳ Ｐゴシック" charset="-128"/>
              <a:cs typeface="+mn-cs"/>
            </a:endParaRPr>
          </a:p>
        </p:txBody>
      </p:sp>
      <p:sp>
        <p:nvSpPr>
          <p:cNvPr id="1332" name="フッター プレースホルダ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rial" charset="0"/>
              <a:ea typeface="ＭＳ Ｐゴシック" charset="-128"/>
              <a:cs typeface="+mn-cs"/>
            </a:endParaRPr>
          </a:p>
        </p:txBody>
      </p:sp>
      <p:sp>
        <p:nvSpPr>
          <p:cNvPr id="1333" name="スライド番号プレースホルダ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81B35F0-F691-4782-994F-D7D5798CA674}" type="slidenum">
              <a:rPr kumimoji="1" lang="ja-JP" altLang="en-US" sz="1200" b="0" i="0" u="none" strike="noStrike" kern="1200" cap="none" spc="0" normalizeH="0" baseline="0" noProof="0">
                <a:ln>
                  <a:noFill/>
                </a:ln>
                <a:solidFill>
                  <a:prstClr val="black">
                    <a:tint val="75000"/>
                  </a:prstClr>
                </a:solidFill>
                <a:effectLst/>
                <a:uLnTx/>
                <a:uFillTx/>
                <a:latin typeface="Arial"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267515742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0" name=""/>
        <p:cNvGrpSpPr/>
        <p:nvPr/>
      </p:nvGrpSpPr>
      <p:grpSpPr>
        <a:xfrm>
          <a:off x="0" y="0"/>
          <a:ext cx="0" cy="0"/>
          <a:chOff x="0" y="0"/>
          <a:chExt cx="0" cy="0"/>
        </a:xfrm>
      </p:grpSpPr>
      <p:sp>
        <p:nvSpPr>
          <p:cNvPr id="1335"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1336"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1337"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1338" name="日付プレースホルダ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7AF2AC11-10A5-4BD1-849A-27B6D311102A}" type="datetimeFigureOut">
              <a:rPr kumimoji="1" lang="ja-JP" altLang="en-US" sz="1200" b="0" i="0" u="none" strike="noStrike" kern="1200" cap="none" spc="0" normalizeH="0" baseline="0" noProof="0">
                <a:ln>
                  <a:noFill/>
                </a:ln>
                <a:solidFill>
                  <a:prstClr val="black">
                    <a:tint val="75000"/>
                  </a:prstClr>
                </a:solidFill>
                <a:effectLst/>
                <a:uLnTx/>
                <a:uFillTx/>
                <a:latin typeface="Arial" charset="0"/>
                <a:ea typeface="ＭＳ Ｐゴシック"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2020/3/24</a:t>
            </a:fld>
            <a:endParaRPr kumimoji="1" lang="ja-JP" altLang="en-US" sz="1200" b="0" i="0" u="none" strike="noStrike" kern="1200" cap="none" spc="0" normalizeH="0" baseline="0" noProof="0">
              <a:ln>
                <a:noFill/>
              </a:ln>
              <a:solidFill>
                <a:prstClr val="black">
                  <a:tint val="75000"/>
                </a:prstClr>
              </a:solidFill>
              <a:effectLst/>
              <a:uLnTx/>
              <a:uFillTx/>
              <a:latin typeface="Arial" charset="0"/>
              <a:ea typeface="ＭＳ Ｐゴシック" charset="-128"/>
              <a:cs typeface="+mn-cs"/>
            </a:endParaRPr>
          </a:p>
        </p:txBody>
      </p:sp>
      <p:sp>
        <p:nvSpPr>
          <p:cNvPr id="1339" name="フッター プレースホルダ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rial" charset="0"/>
              <a:ea typeface="ＭＳ Ｐゴシック" charset="-128"/>
              <a:cs typeface="+mn-cs"/>
            </a:endParaRPr>
          </a:p>
        </p:txBody>
      </p:sp>
      <p:sp>
        <p:nvSpPr>
          <p:cNvPr id="1340" name="スライド番号プレースホルダ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DB1663A-A377-4CB2-9A6C-27CD60E36751}" type="slidenum">
              <a:rPr kumimoji="1" lang="ja-JP" altLang="en-US" sz="1200" b="0" i="0" u="none" strike="noStrike" kern="1200" cap="none" spc="0" normalizeH="0" baseline="0" noProof="0">
                <a:ln>
                  <a:noFill/>
                </a:ln>
                <a:solidFill>
                  <a:prstClr val="black">
                    <a:tint val="75000"/>
                  </a:prstClr>
                </a:solidFill>
                <a:effectLst/>
                <a:uLnTx/>
                <a:uFillTx/>
                <a:latin typeface="Arial"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227616627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vertTx" preserve="1">
  <p:cSld name="タイトルと縦書きテキスト">
    <p:spTree>
      <p:nvGrpSpPr>
        <p:cNvPr id="0" name=""/>
        <p:cNvGrpSpPr/>
        <p:nvPr/>
      </p:nvGrpSpPr>
      <p:grpSpPr>
        <a:xfrm>
          <a:off x="0" y="0"/>
          <a:ext cx="0" cy="0"/>
          <a:chOff x="0" y="0"/>
          <a:chExt cx="0" cy="0"/>
        </a:xfrm>
      </p:grpSpPr>
      <p:sp>
        <p:nvSpPr>
          <p:cNvPr id="1342" name="タイトル 1"/>
          <p:cNvSpPr>
            <a:spLocks noGrp="1"/>
          </p:cNvSpPr>
          <p:nvPr>
            <p:ph type="title"/>
          </p:nvPr>
        </p:nvSpPr>
        <p:spPr/>
        <p:txBody>
          <a:bodyPr/>
          <a:lstStyle/>
          <a:p>
            <a:r>
              <a:rPr lang="ja-JP" altLang="en-US"/>
              <a:t>マスタ タイトルの書式設定</a:t>
            </a:r>
          </a:p>
        </p:txBody>
      </p:sp>
      <p:sp>
        <p:nvSpPr>
          <p:cNvPr id="134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344" name="日付プレースホルダ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C1AB7EEC-11F6-4124-80BE-D98F6EADA4C9}" type="datetimeFigureOut">
              <a:rPr kumimoji="1" lang="ja-JP" altLang="en-US" sz="1200" b="0" i="0" u="none" strike="noStrike" kern="1200" cap="none" spc="0" normalizeH="0" baseline="0" noProof="0">
                <a:ln>
                  <a:noFill/>
                </a:ln>
                <a:solidFill>
                  <a:prstClr val="black">
                    <a:tint val="75000"/>
                  </a:prstClr>
                </a:solidFill>
                <a:effectLst/>
                <a:uLnTx/>
                <a:uFillTx/>
                <a:latin typeface="Arial" charset="0"/>
                <a:ea typeface="ＭＳ Ｐゴシック"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2020/3/24</a:t>
            </a:fld>
            <a:endParaRPr kumimoji="1" lang="ja-JP" altLang="en-US" sz="1200" b="0" i="0" u="none" strike="noStrike" kern="1200" cap="none" spc="0" normalizeH="0" baseline="0" noProof="0">
              <a:ln>
                <a:noFill/>
              </a:ln>
              <a:solidFill>
                <a:prstClr val="black">
                  <a:tint val="75000"/>
                </a:prstClr>
              </a:solidFill>
              <a:effectLst/>
              <a:uLnTx/>
              <a:uFillTx/>
              <a:latin typeface="Arial" charset="0"/>
              <a:ea typeface="ＭＳ Ｐゴシック" charset="-128"/>
              <a:cs typeface="+mn-cs"/>
            </a:endParaRPr>
          </a:p>
        </p:txBody>
      </p:sp>
      <p:sp>
        <p:nvSpPr>
          <p:cNvPr id="1345" name="フッター プレースホルダ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rial" charset="0"/>
              <a:ea typeface="ＭＳ Ｐゴシック" charset="-128"/>
              <a:cs typeface="+mn-cs"/>
            </a:endParaRPr>
          </a:p>
        </p:txBody>
      </p:sp>
      <p:sp>
        <p:nvSpPr>
          <p:cNvPr id="1346" name="スライド番号プレースホルダ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07B2477-C15F-48B3-B365-BDBB39C05325}" type="slidenum">
              <a:rPr kumimoji="1" lang="ja-JP" altLang="en-US" sz="1200" b="0" i="0" u="none" strike="noStrike" kern="1200" cap="none" spc="0" normalizeH="0" baseline="0" noProof="0">
                <a:ln>
                  <a:noFill/>
                </a:ln>
                <a:solidFill>
                  <a:prstClr val="black">
                    <a:tint val="75000"/>
                  </a:prstClr>
                </a:solidFill>
                <a:effectLst/>
                <a:uLnTx/>
                <a:uFillTx/>
                <a:latin typeface="Arial"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326098303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縦書きテキスト">
    <p:spTree>
      <p:nvGrpSpPr>
        <p:cNvPr id="0" name=""/>
        <p:cNvGrpSpPr/>
        <p:nvPr/>
      </p:nvGrpSpPr>
      <p:grpSpPr>
        <a:xfrm>
          <a:off x="0" y="0"/>
          <a:ext cx="0" cy="0"/>
          <a:chOff x="0" y="0"/>
          <a:chExt cx="0" cy="0"/>
        </a:xfrm>
      </p:grpSpPr>
      <p:sp>
        <p:nvSpPr>
          <p:cNvPr id="1348" name="縦書きタイトル 1"/>
          <p:cNvSpPr>
            <a:spLocks noGrp="1"/>
          </p:cNvSpPr>
          <p:nvPr>
            <p:ph type="title" orient="vert"/>
          </p:nvPr>
        </p:nvSpPr>
        <p:spPr>
          <a:xfrm>
            <a:off x="6629400" y="274638"/>
            <a:ext cx="2057400" cy="5851525"/>
          </a:xfrm>
        </p:spPr>
        <p:txBody>
          <a:bodyPr vert="eaVert"/>
          <a:lstStyle/>
          <a:p>
            <a:r>
              <a:rPr lang="ja-JP" altLang="en-US"/>
              <a:t>マスタ タイトルの書式設定</a:t>
            </a:r>
          </a:p>
        </p:txBody>
      </p:sp>
      <p:sp>
        <p:nvSpPr>
          <p:cNvPr id="1349"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350" name="日付プレースホルダ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9AC3BE1D-8289-4301-990B-E9DD47EDEC61}" type="datetimeFigureOut">
              <a:rPr kumimoji="1" lang="ja-JP" altLang="en-US" sz="1200" b="0" i="0" u="none" strike="noStrike" kern="1200" cap="none" spc="0" normalizeH="0" baseline="0" noProof="0">
                <a:ln>
                  <a:noFill/>
                </a:ln>
                <a:solidFill>
                  <a:prstClr val="black">
                    <a:tint val="75000"/>
                  </a:prstClr>
                </a:solidFill>
                <a:effectLst/>
                <a:uLnTx/>
                <a:uFillTx/>
                <a:latin typeface="Arial" charset="0"/>
                <a:ea typeface="ＭＳ Ｐゴシック"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2020/3/24</a:t>
            </a:fld>
            <a:endParaRPr kumimoji="1" lang="ja-JP" altLang="en-US" sz="1200" b="0" i="0" u="none" strike="noStrike" kern="1200" cap="none" spc="0" normalizeH="0" baseline="0" noProof="0">
              <a:ln>
                <a:noFill/>
              </a:ln>
              <a:solidFill>
                <a:prstClr val="black">
                  <a:tint val="75000"/>
                </a:prstClr>
              </a:solidFill>
              <a:effectLst/>
              <a:uLnTx/>
              <a:uFillTx/>
              <a:latin typeface="Arial" charset="0"/>
              <a:ea typeface="ＭＳ Ｐゴシック" charset="-128"/>
              <a:cs typeface="+mn-cs"/>
            </a:endParaRPr>
          </a:p>
        </p:txBody>
      </p:sp>
      <p:sp>
        <p:nvSpPr>
          <p:cNvPr id="1351" name="フッター プレースホルダ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rial" charset="0"/>
              <a:ea typeface="ＭＳ Ｐゴシック" charset="-128"/>
              <a:cs typeface="+mn-cs"/>
            </a:endParaRPr>
          </a:p>
        </p:txBody>
      </p:sp>
      <p:sp>
        <p:nvSpPr>
          <p:cNvPr id="1352" name="スライド番号プレースホルダ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79EC0E0-017A-437D-9D9D-6B4F3FC058BF}" type="slidenum">
              <a:rPr kumimoji="1" lang="ja-JP" altLang="en-US" sz="1200" b="0" i="0" u="none" strike="noStrike" kern="1200" cap="none" spc="0" normalizeH="0" baseline="0" noProof="0">
                <a:ln>
                  <a:noFill/>
                </a:ln>
                <a:solidFill>
                  <a:prstClr val="black">
                    <a:tint val="75000"/>
                  </a:prstClr>
                </a:solidFill>
                <a:effectLst/>
                <a:uLnTx/>
                <a:uFillTx/>
                <a:latin typeface="Arial"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297101407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userDrawn="1">
  <p:cSld name="1_タイトルとコンテンツ">
    <p:spTree>
      <p:nvGrpSpPr>
        <p:cNvPr id="0" name=""/>
        <p:cNvGrpSpPr/>
        <p:nvPr/>
      </p:nvGrpSpPr>
      <p:grpSpPr>
        <a:xfrm>
          <a:off x="0" y="0"/>
          <a:ext cx="0" cy="0"/>
          <a:chOff x="0" y="0"/>
          <a:chExt cx="0" cy="0"/>
        </a:xfrm>
      </p:grpSpPr>
      <p:sp>
        <p:nvSpPr>
          <p:cNvPr id="1354"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355021819"/>
      </p:ext>
    </p:extLst>
  </p:cSld>
  <p:clrMapOvr>
    <a:masterClrMapping/>
  </p:clrMapOvr>
  <p:transition>
    <p:fade thruBlk="1"/>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dgm">
  <p:cSld name="タイトルと、図表または組織図">
    <p:spTree>
      <p:nvGrpSpPr>
        <p:cNvPr id="0" name=""/>
        <p:cNvGrpSpPr/>
        <p:nvPr/>
      </p:nvGrpSpPr>
      <p:grpSpPr>
        <a:xfrm>
          <a:off x="0" y="0"/>
          <a:ext cx="0" cy="0"/>
          <a:chOff x="0" y="0"/>
          <a:chExt cx="0" cy="0"/>
        </a:xfrm>
      </p:grpSpPr>
      <p:sp>
        <p:nvSpPr>
          <p:cNvPr id="1356" name="タイトル 1"/>
          <p:cNvSpPr>
            <a:spLocks noGrp="1"/>
          </p:cNvSpPr>
          <p:nvPr>
            <p:ph type="title"/>
          </p:nvPr>
        </p:nvSpPr>
        <p:spPr>
          <a:xfrm>
            <a:off x="609600" y="304800"/>
            <a:ext cx="7772400" cy="1143000"/>
          </a:xfrm>
        </p:spPr>
        <p:txBody>
          <a:bodyPr/>
          <a:lstStyle/>
          <a:p>
            <a:r>
              <a:rPr lang="ja-JP" altLang="en-US"/>
              <a:t>マスタ タイトルの書式設定</a:t>
            </a:r>
          </a:p>
        </p:txBody>
      </p:sp>
      <p:sp>
        <p:nvSpPr>
          <p:cNvPr id="1357" name="SmartArt プレースホルダ 2"/>
          <p:cNvSpPr>
            <a:spLocks noGrp="1"/>
          </p:cNvSpPr>
          <p:nvPr>
            <p:ph type="dgm" idx="1"/>
          </p:nvPr>
        </p:nvSpPr>
        <p:spPr>
          <a:xfrm>
            <a:off x="838200" y="1905000"/>
            <a:ext cx="7772400" cy="4114800"/>
          </a:xfrm>
        </p:spPr>
        <p:txBody>
          <a:bodyPr/>
          <a:lstStyle/>
          <a:p>
            <a:pPr lvl="0"/>
            <a:endParaRPr lang="ja-JP" altLang="en-US" noProof="0"/>
          </a:p>
        </p:txBody>
      </p:sp>
      <p:sp>
        <p:nvSpPr>
          <p:cNvPr id="1358" name="Rectangle 65"/>
          <p:cNvSpPr>
            <a:spLocks noGrp="1" noChangeArrowheads="1"/>
          </p:cNvSpPr>
          <p:nvPr>
            <p:ph type="dt" sz="half" idx="10"/>
          </p:nvPr>
        </p:nvSpPr>
        <p:spPr/>
        <p:txBody>
          <a:bodyPr/>
          <a:lstStyle>
            <a:lvl1pPr>
              <a:defRPr>
                <a:solidFill>
                  <a:prstClr val="white">
                    <a:tint val="75000"/>
                  </a:prstClr>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F28F3FBB-CBFA-48C4-BC3E-1E6D06DD7D59}" type="datetime1">
              <a:rPr kumimoji="1" lang="ja-JP" altLang="en-US" sz="1200" b="0" i="0" u="none" strike="noStrike" kern="1200" cap="none" spc="0" normalizeH="0" baseline="0" noProof="0">
                <a:ln>
                  <a:noFill/>
                </a:ln>
                <a:solidFill>
                  <a:prstClr val="white">
                    <a:tint val="75000"/>
                  </a:prstClr>
                </a:solidFill>
                <a:effectLst/>
                <a:uLnTx/>
                <a:uFillTx/>
                <a:latin typeface="Arial" charset="0"/>
                <a:ea typeface="ＭＳ Ｐゴシック"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2020/3/24</a:t>
            </a:fld>
            <a:endParaRPr kumimoji="1" lang="en-US" altLang="ja-JP" sz="1200" b="0" i="0" u="none" strike="noStrike" kern="1200" cap="none" spc="0" normalizeH="0" baseline="0" noProof="0">
              <a:ln>
                <a:noFill/>
              </a:ln>
              <a:solidFill>
                <a:prstClr val="white">
                  <a:tint val="75000"/>
                </a:prstClr>
              </a:solidFill>
              <a:effectLst/>
              <a:uLnTx/>
              <a:uFillTx/>
              <a:latin typeface="Arial" charset="0"/>
              <a:ea typeface="ＭＳ Ｐゴシック" charset="-128"/>
              <a:cs typeface="+mn-cs"/>
            </a:endParaRPr>
          </a:p>
        </p:txBody>
      </p:sp>
      <p:sp>
        <p:nvSpPr>
          <p:cNvPr id="1359" name="Rectangle 66"/>
          <p:cNvSpPr>
            <a:spLocks noGrp="1" noChangeArrowheads="1"/>
          </p:cNvSpPr>
          <p:nvPr>
            <p:ph type="ftr" sz="quarter" idx="11"/>
          </p:nvPr>
        </p:nvSpPr>
        <p:spPr/>
        <p:txBody>
          <a:bodyPr/>
          <a:lstStyle>
            <a:lvl1pPr>
              <a:defRPr>
                <a:solidFill>
                  <a:prstClr val="white">
                    <a:tint val="75000"/>
                  </a:prstClr>
                </a:solidFill>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1200" b="0" i="0" u="none" strike="noStrike" kern="1200" cap="none" spc="0" normalizeH="0" baseline="0" noProof="0">
              <a:ln>
                <a:noFill/>
              </a:ln>
              <a:solidFill>
                <a:prstClr val="white">
                  <a:tint val="75000"/>
                </a:prstClr>
              </a:solidFill>
              <a:effectLst/>
              <a:uLnTx/>
              <a:uFillTx/>
              <a:latin typeface="Arial" charset="0"/>
              <a:ea typeface="ＭＳ Ｐゴシック" charset="-128"/>
              <a:cs typeface="+mn-cs"/>
            </a:endParaRPr>
          </a:p>
        </p:txBody>
      </p:sp>
      <p:sp>
        <p:nvSpPr>
          <p:cNvPr id="1360" name="Rectangle 67"/>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7064731-74C8-46EC-8C07-936AF28A9BD6}" type="slidenum">
              <a:rPr kumimoji="1" lang="en-US" altLang="ja-JP" sz="1200" b="0" i="0" u="none" strike="noStrike" kern="1200" cap="none" spc="0" normalizeH="0" baseline="0" noProof="0">
                <a:ln>
                  <a:noFill/>
                </a:ln>
                <a:solidFill>
                  <a:prstClr val="black">
                    <a:tint val="75000"/>
                  </a:prstClr>
                </a:solidFill>
                <a:effectLst/>
                <a:uLnTx/>
                <a:uFillTx/>
                <a:latin typeface="Arial"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ja-JP" sz="1200" b="0" i="0" u="none" strike="noStrike" kern="1200" cap="none" spc="0" normalizeH="0" baseline="0" noProof="0">
              <a:ln>
                <a:noFill/>
              </a:ln>
              <a:solidFill>
                <a:prstClr val="black">
                  <a:tint val="75000"/>
                </a:prstClr>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11216672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0" name=""/>
        <p:cNvGrpSpPr/>
        <p:nvPr/>
      </p:nvGrpSpPr>
      <p:grpSpPr>
        <a:xfrm>
          <a:off x="0" y="0"/>
          <a:ext cx="0" cy="0"/>
          <a:chOff x="0" y="0"/>
          <a:chExt cx="0" cy="0"/>
        </a:xfrm>
      </p:grpSpPr>
      <p:sp>
        <p:nvSpPr>
          <p:cNvPr id="1065" name="タイトル 1"/>
          <p:cNvSpPr>
            <a:spLocks noGrp="1"/>
          </p:cNvSpPr>
          <p:nvPr>
            <p:ph type="title"/>
          </p:nvPr>
        </p:nvSpPr>
        <p:spPr/>
        <p:txBody>
          <a:bodyPr/>
          <a:lstStyle/>
          <a:p>
            <a:r>
              <a:rPr kumimoji="1" lang="ja-JP" altLang="en-US" smtClean="0"/>
              <a:t>マスター タイトルの書式設定</a:t>
            </a:r>
            <a:endParaRPr kumimoji="1" lang="ja-JP" altLang="en-US" dirty="0"/>
          </a:p>
        </p:txBody>
      </p:sp>
      <p:sp>
        <p:nvSpPr>
          <p:cNvPr id="1066" name="日付プレースホルダー 2"/>
          <p:cNvSpPr>
            <a:spLocks noGrp="1"/>
          </p:cNvSpPr>
          <p:nvPr>
            <p:ph type="dt" sz="half" idx="10"/>
          </p:nvPr>
        </p:nvSpPr>
        <p:spPr/>
        <p:txBody>
          <a:bodyPr/>
          <a:lstStyle/>
          <a:p>
            <a:fld id="{3E220A51-F8EA-429A-8E6F-F02BE74E28F7}" type="datetimeFigureOut">
              <a:rPr kumimoji="1" lang="ja-JP" altLang="en-US" smtClean="0"/>
              <a:t>2020/3/24</a:t>
            </a:fld>
            <a:endParaRPr kumimoji="1" lang="ja-JP" altLang="en-US"/>
          </a:p>
        </p:txBody>
      </p:sp>
      <p:sp>
        <p:nvSpPr>
          <p:cNvPr id="1067" name="フッター プレースホルダー 3"/>
          <p:cNvSpPr>
            <a:spLocks noGrp="1"/>
          </p:cNvSpPr>
          <p:nvPr>
            <p:ph type="ftr" sz="quarter" idx="11"/>
          </p:nvPr>
        </p:nvSpPr>
        <p:spPr/>
        <p:txBody>
          <a:bodyPr/>
          <a:lstStyle/>
          <a:p>
            <a:endParaRPr kumimoji="1" lang="ja-JP" altLang="en-US"/>
          </a:p>
        </p:txBody>
      </p:sp>
      <p:sp>
        <p:nvSpPr>
          <p:cNvPr id="1068" name="スライド番号プレースホルダー 4"/>
          <p:cNvSpPr>
            <a:spLocks noGrp="1"/>
          </p:cNvSpPr>
          <p:nvPr>
            <p:ph type="sldNum" sz="quarter" idx="12"/>
          </p:nvPr>
        </p:nvSpPr>
        <p:spPr/>
        <p:txBody>
          <a:bodyPr/>
          <a:lstStyle/>
          <a:p>
            <a:fld id="{2C9400E4-C46D-48FA-AEA0-ED136F70A0E5}" type="slidenum">
              <a:rPr kumimoji="1" lang="ja-JP" altLang="en-US" smtClean="0"/>
              <a:t>‹#›</a:t>
            </a:fld>
            <a:endParaRPr kumimoji="1" lang="ja-JP" alt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1_セクション見出し">
    <p:spTree>
      <p:nvGrpSpPr>
        <p:cNvPr id="0" name=""/>
        <p:cNvGrpSpPr/>
        <p:nvPr/>
      </p:nvGrpSpPr>
      <p:grpSpPr>
        <a:xfrm>
          <a:off x="0" y="0"/>
          <a:ext cx="0" cy="0"/>
          <a:chOff x="0" y="0"/>
          <a:chExt cx="0" cy="0"/>
        </a:xfrm>
      </p:grpSpPr>
      <p:sp>
        <p:nvSpPr>
          <p:cNvPr id="1362" name="正方形/長方形 11"/>
          <p:cNvSpPr/>
          <p:nvPr/>
        </p:nvSpPr>
        <p:spPr>
          <a:xfrm>
            <a:off x="0" y="0"/>
            <a:ext cx="9144000" cy="68580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0147" tIns="40074" rIns="80147" bIns="40074"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58242334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userDrawn="1">
  <p:cSld name="3_セクション見出し">
    <p:spTree>
      <p:nvGrpSpPr>
        <p:cNvPr id="0" name=""/>
        <p:cNvGrpSpPr/>
        <p:nvPr/>
      </p:nvGrpSpPr>
      <p:grpSpPr>
        <a:xfrm>
          <a:off x="0" y="0"/>
          <a:ext cx="0" cy="0"/>
          <a:chOff x="0" y="0"/>
          <a:chExt cx="0" cy="0"/>
        </a:xfrm>
      </p:grpSpPr>
    </p:spTree>
    <p:extLst>
      <p:ext uri="{BB962C8B-B14F-4D97-AF65-F5344CB8AC3E}">
        <p14:creationId xmlns:p14="http://schemas.microsoft.com/office/powerpoint/2010/main" val="1655187628"/>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userDrawn="1">
  <p:cSld name="2_セクション見出し">
    <p:spTree>
      <p:nvGrpSpPr>
        <p:cNvPr id="0" name=""/>
        <p:cNvGrpSpPr/>
        <p:nvPr/>
      </p:nvGrpSpPr>
      <p:grpSpPr>
        <a:xfrm>
          <a:off x="0" y="0"/>
          <a:ext cx="0" cy="0"/>
          <a:chOff x="0" y="0"/>
          <a:chExt cx="0" cy="0"/>
        </a:xfrm>
      </p:grpSpPr>
    </p:spTree>
    <p:extLst>
      <p:ext uri="{BB962C8B-B14F-4D97-AF65-F5344CB8AC3E}">
        <p14:creationId xmlns:p14="http://schemas.microsoft.com/office/powerpoint/2010/main" val="811697461"/>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userDrawn="1">
  <p:cSld name="4_セクション見出し">
    <p:spTree>
      <p:nvGrpSpPr>
        <p:cNvPr id="0" name=""/>
        <p:cNvGrpSpPr/>
        <p:nvPr/>
      </p:nvGrpSpPr>
      <p:grpSpPr>
        <a:xfrm>
          <a:off x="0" y="0"/>
          <a:ext cx="0" cy="0"/>
          <a:chOff x="0" y="0"/>
          <a:chExt cx="0" cy="0"/>
        </a:xfrm>
      </p:grpSpPr>
    </p:spTree>
    <p:extLst>
      <p:ext uri="{BB962C8B-B14F-4D97-AF65-F5344CB8AC3E}">
        <p14:creationId xmlns:p14="http://schemas.microsoft.com/office/powerpoint/2010/main" val="1562420323"/>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userDrawn="1">
  <p:cSld name="5_セクション見出し">
    <p:spTree>
      <p:nvGrpSpPr>
        <p:cNvPr id="0" name=""/>
        <p:cNvGrpSpPr/>
        <p:nvPr/>
      </p:nvGrpSpPr>
      <p:grpSpPr>
        <a:xfrm>
          <a:off x="0" y="0"/>
          <a:ext cx="0" cy="0"/>
          <a:chOff x="0" y="0"/>
          <a:chExt cx="0" cy="0"/>
        </a:xfrm>
      </p:grpSpPr>
    </p:spTree>
    <p:extLst>
      <p:ext uri="{BB962C8B-B14F-4D97-AF65-F5344CB8AC3E}">
        <p14:creationId xmlns:p14="http://schemas.microsoft.com/office/powerpoint/2010/main" val="3175860053"/>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userDrawn="1">
  <p:cSld name="6_セクション見出し">
    <p:spTree>
      <p:nvGrpSpPr>
        <p:cNvPr id="0" name=""/>
        <p:cNvGrpSpPr/>
        <p:nvPr/>
      </p:nvGrpSpPr>
      <p:grpSpPr>
        <a:xfrm>
          <a:off x="0" y="0"/>
          <a:ext cx="0" cy="0"/>
          <a:chOff x="0" y="0"/>
          <a:chExt cx="0" cy="0"/>
        </a:xfrm>
      </p:grpSpPr>
    </p:spTree>
    <p:extLst>
      <p:ext uri="{BB962C8B-B14F-4D97-AF65-F5344CB8AC3E}">
        <p14:creationId xmlns:p14="http://schemas.microsoft.com/office/powerpoint/2010/main" val="2870076675"/>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userDrawn="1">
  <p:cSld name="7_セクション見出し">
    <p:spTree>
      <p:nvGrpSpPr>
        <p:cNvPr id="0" name=""/>
        <p:cNvGrpSpPr/>
        <p:nvPr/>
      </p:nvGrpSpPr>
      <p:grpSpPr>
        <a:xfrm>
          <a:off x="0" y="0"/>
          <a:ext cx="0" cy="0"/>
          <a:chOff x="0" y="0"/>
          <a:chExt cx="0" cy="0"/>
        </a:xfrm>
      </p:grpSpPr>
    </p:spTree>
    <p:extLst>
      <p:ext uri="{BB962C8B-B14F-4D97-AF65-F5344CB8AC3E}">
        <p14:creationId xmlns:p14="http://schemas.microsoft.com/office/powerpoint/2010/main" val="2535052515"/>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userDrawn="1">
  <p:cSld name="8_セクション見出し">
    <p:spTree>
      <p:nvGrpSpPr>
        <p:cNvPr id="0" name=""/>
        <p:cNvGrpSpPr/>
        <p:nvPr/>
      </p:nvGrpSpPr>
      <p:grpSpPr>
        <a:xfrm>
          <a:off x="0" y="0"/>
          <a:ext cx="0" cy="0"/>
          <a:chOff x="0" y="0"/>
          <a:chExt cx="0" cy="0"/>
        </a:xfrm>
      </p:grpSpPr>
    </p:spTree>
    <p:extLst>
      <p:ext uri="{BB962C8B-B14F-4D97-AF65-F5344CB8AC3E}">
        <p14:creationId xmlns:p14="http://schemas.microsoft.com/office/powerpoint/2010/main" val="1354344045"/>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userDrawn="1">
  <p:cSld name="9_セクション見出し">
    <p:spTree>
      <p:nvGrpSpPr>
        <p:cNvPr id="0" name=""/>
        <p:cNvGrpSpPr/>
        <p:nvPr/>
      </p:nvGrpSpPr>
      <p:grpSpPr>
        <a:xfrm>
          <a:off x="0" y="0"/>
          <a:ext cx="0" cy="0"/>
          <a:chOff x="0" y="0"/>
          <a:chExt cx="0" cy="0"/>
        </a:xfrm>
      </p:grpSpPr>
    </p:spTree>
    <p:extLst>
      <p:ext uri="{BB962C8B-B14F-4D97-AF65-F5344CB8AC3E}">
        <p14:creationId xmlns:p14="http://schemas.microsoft.com/office/powerpoint/2010/main" val="3691578858"/>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userDrawn="1">
  <p:cSld name="10_セクション見出し">
    <p:spTree>
      <p:nvGrpSpPr>
        <p:cNvPr id="0" name=""/>
        <p:cNvGrpSpPr/>
        <p:nvPr/>
      </p:nvGrpSpPr>
      <p:grpSpPr>
        <a:xfrm>
          <a:off x="0" y="0"/>
          <a:ext cx="0" cy="0"/>
          <a:chOff x="0" y="0"/>
          <a:chExt cx="0" cy="0"/>
        </a:xfrm>
      </p:grpSpPr>
    </p:spTree>
    <p:extLst>
      <p:ext uri="{BB962C8B-B14F-4D97-AF65-F5344CB8AC3E}">
        <p14:creationId xmlns:p14="http://schemas.microsoft.com/office/powerpoint/2010/main" val="556880570"/>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0" name=""/>
        <p:cNvGrpSpPr/>
        <p:nvPr/>
      </p:nvGrpSpPr>
      <p:grpSpPr>
        <a:xfrm>
          <a:off x="0" y="0"/>
          <a:ext cx="0" cy="0"/>
          <a:chOff x="0" y="0"/>
          <a:chExt cx="0" cy="0"/>
        </a:xfrm>
      </p:grpSpPr>
      <p:sp>
        <p:nvSpPr>
          <p:cNvPr id="1070" name="日付プレースホルダー 1"/>
          <p:cNvSpPr>
            <a:spLocks noGrp="1"/>
          </p:cNvSpPr>
          <p:nvPr>
            <p:ph type="dt" sz="half" idx="10"/>
          </p:nvPr>
        </p:nvSpPr>
        <p:spPr/>
        <p:txBody>
          <a:bodyPr/>
          <a:lstStyle/>
          <a:p>
            <a:fld id="{3E220A51-F8EA-429A-8E6F-F02BE74E28F7}" type="datetimeFigureOut">
              <a:rPr kumimoji="1" lang="ja-JP" altLang="en-US" smtClean="0"/>
              <a:t>2020/3/24</a:t>
            </a:fld>
            <a:endParaRPr kumimoji="1" lang="ja-JP" altLang="en-US"/>
          </a:p>
        </p:txBody>
      </p:sp>
      <p:sp>
        <p:nvSpPr>
          <p:cNvPr id="1071" name="フッター プレースホルダー 2"/>
          <p:cNvSpPr>
            <a:spLocks noGrp="1"/>
          </p:cNvSpPr>
          <p:nvPr>
            <p:ph type="ftr" sz="quarter" idx="11"/>
          </p:nvPr>
        </p:nvSpPr>
        <p:spPr/>
        <p:txBody>
          <a:bodyPr/>
          <a:lstStyle/>
          <a:p>
            <a:endParaRPr kumimoji="1" lang="ja-JP" altLang="en-US"/>
          </a:p>
        </p:txBody>
      </p:sp>
      <p:sp>
        <p:nvSpPr>
          <p:cNvPr id="1072" name="スライド番号プレースホルダー 3"/>
          <p:cNvSpPr>
            <a:spLocks noGrp="1"/>
          </p:cNvSpPr>
          <p:nvPr>
            <p:ph type="sldNum" sz="quarter" idx="12"/>
          </p:nvPr>
        </p:nvSpPr>
        <p:spPr/>
        <p:txBody>
          <a:bodyPr/>
          <a:lstStyle/>
          <a:p>
            <a:fld id="{2C9400E4-C46D-48FA-AEA0-ED136F70A0E5}" type="slidenum">
              <a:rPr kumimoji="1" lang="ja-JP" altLang="en-US" smtClean="0"/>
              <a:t>‹#›</a:t>
            </a:fld>
            <a:endParaRPr kumimoji="1" lang="ja-JP" alt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cSld name="2_タイトルとコンテンツ">
    <p:spTree>
      <p:nvGrpSpPr>
        <p:cNvPr id="0" name=""/>
        <p:cNvGrpSpPr/>
        <p:nvPr/>
      </p:nvGrpSpPr>
      <p:grpSpPr>
        <a:xfrm>
          <a:off x="0" y="0"/>
          <a:ext cx="0" cy="0"/>
          <a:chOff x="0" y="0"/>
          <a:chExt cx="0" cy="0"/>
        </a:xfrm>
      </p:grpSpPr>
      <p:sp>
        <p:nvSpPr>
          <p:cNvPr id="1373" name="日付プレースホルダー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4931351-92F6-47B4-B6FA-08BBE8070DF3}" type="datetimeFigureOut">
              <a:rPr kumimoji="1" lang="ja-JP" altLang="en-US" sz="1200" b="0" i="0" u="none" strike="noStrike" kern="1200" cap="none" spc="0" normalizeH="0" baseline="0" noProof="0" smtClean="0">
                <a:ln>
                  <a:noFill/>
                </a:ln>
                <a:solidFill>
                  <a:prstClr val="black">
                    <a:tint val="75000"/>
                  </a:prstClr>
                </a:solidFill>
                <a:effectLst/>
                <a:uLnTx/>
                <a:uFillTx/>
                <a:latin typeface="Arial" charset="0"/>
                <a:ea typeface="ＭＳ Ｐゴシック"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2020/3/24</a:t>
            </a:fld>
            <a:endParaRPr kumimoji="1" lang="ja-JP" altLang="en-US" sz="1200" b="0" i="0" u="none" strike="noStrike" kern="1200" cap="none" spc="0" normalizeH="0" baseline="0" noProof="0">
              <a:ln>
                <a:noFill/>
              </a:ln>
              <a:solidFill>
                <a:prstClr val="black">
                  <a:tint val="75000"/>
                </a:prstClr>
              </a:solidFill>
              <a:effectLst/>
              <a:uLnTx/>
              <a:uFillTx/>
              <a:latin typeface="Arial" charset="0"/>
              <a:ea typeface="ＭＳ Ｐゴシック" charset="-128"/>
              <a:cs typeface="+mn-cs"/>
            </a:endParaRPr>
          </a:p>
        </p:txBody>
      </p:sp>
      <p:sp>
        <p:nvSpPr>
          <p:cNvPr id="1374" name="フッター プレースホルダー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rial" charset="0"/>
              <a:ea typeface="ＭＳ Ｐゴシック" charset="-128"/>
              <a:cs typeface="+mn-cs"/>
            </a:endParaRPr>
          </a:p>
        </p:txBody>
      </p:sp>
      <p:sp>
        <p:nvSpPr>
          <p:cNvPr id="1375" name="スライド番号プレースホルダー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E1BA656-2F84-4DA0-AE18-13749AE773DB}" type="slidenum">
              <a:rPr kumimoji="1" lang="ja-JP" altLang="en-US" sz="1200" b="0" i="0" u="none" strike="noStrike" kern="1200" cap="none" spc="0" normalizeH="0" baseline="0" noProof="0" smtClean="0">
                <a:ln>
                  <a:noFill/>
                </a:ln>
                <a:solidFill>
                  <a:prstClr val="black">
                    <a:tint val="75000"/>
                  </a:prstClr>
                </a:solidFill>
                <a:effectLst/>
                <a:uLnTx/>
                <a:uFillTx/>
                <a:latin typeface="Arial"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Arial" charset="0"/>
              <a:ea typeface="ＭＳ Ｐゴシック" charset="-128"/>
              <a:cs typeface="+mn-cs"/>
            </a:endParaRPr>
          </a:p>
        </p:txBody>
      </p:sp>
      <p:sp>
        <p:nvSpPr>
          <p:cNvPr id="1376" name="テキスト プレースホルダー 2"/>
          <p:cNvSpPr>
            <a:spLocks noGrp="1"/>
          </p:cNvSpPr>
          <p:nvPr>
            <p:ph idx="1"/>
          </p:nvPr>
        </p:nvSpPr>
        <p:spPr>
          <a:xfrm>
            <a:off x="446509" y="1600200"/>
            <a:ext cx="8250988" cy="4375914"/>
          </a:xfrm>
          <a:prstGeom prst="rect">
            <a:avLst/>
          </a:prstGeom>
        </p:spPr>
        <p:txBody>
          <a:bodyPr vert="horz" lIns="91424" tIns="45712" rIns="91424" bIns="45712" rtlCol="0">
            <a:normAutofit/>
          </a:bodyPr>
          <a:lstStyle>
            <a:lvl1pPr>
              <a:defRPr sz="2800"/>
            </a:lvl1pPr>
            <a:lvl2pPr>
              <a:defRPr sz="2100"/>
            </a:lvl2pPr>
            <a:lvl3pPr>
              <a:defRPr sz="1800"/>
            </a:lvl3pPr>
            <a:lvl4pPr>
              <a:defRPr sz="1600"/>
            </a:lvl4pPr>
            <a:lvl5pPr>
              <a:defRPr sz="1600"/>
            </a:lvl5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
        <p:nvSpPr>
          <p:cNvPr id="1377" name="タイトル プレースホルダー 1"/>
          <p:cNvSpPr>
            <a:spLocks noGrp="1"/>
          </p:cNvSpPr>
          <p:nvPr>
            <p:ph type="title"/>
          </p:nvPr>
        </p:nvSpPr>
        <p:spPr>
          <a:xfrm>
            <a:off x="457203" y="424711"/>
            <a:ext cx="8229600" cy="653106"/>
          </a:xfrm>
          <a:prstGeom prst="rect">
            <a:avLst/>
          </a:prstGeom>
        </p:spPr>
        <p:txBody>
          <a:bodyPr vert="horz" lIns="91424" tIns="45712" rIns="91424" bIns="45712" rtlCol="0" anchor="ctr">
            <a:noAutofit/>
          </a:bodyPr>
          <a:lstStyle>
            <a:lvl1pPr algn="l">
              <a:defRPr sz="3500" b="1"/>
            </a:lvl1pPr>
          </a:lstStyle>
          <a:p>
            <a:r>
              <a:rPr kumimoji="1" lang="ja-JP" altLang="en-US"/>
              <a:t>マスタ タイトルの書式設定</a:t>
            </a:r>
            <a:endParaRPr kumimoji="1" lang="ja-JP" altLang="en-US" dirty="0"/>
          </a:p>
        </p:txBody>
      </p:sp>
      <p:pic>
        <p:nvPicPr>
          <p:cNvPr id="1378" name="図 2" descr="C:\Users\PD_Fukasawa\Desktop\Back-03.png"/>
          <p:cNvPicPr>
            <a:picLocks noChangeAspect="1" noChangeArrowheads="1"/>
          </p:cNvPicPr>
          <p:nvPr/>
        </p:nvPicPr>
        <p:blipFill>
          <a:blip r:embed="rId1">
            <a:duotone>
              <a:schemeClr val="accent4">
                <a:shade val="45000"/>
                <a:satMod val="135000"/>
              </a:schemeClr>
              <a:prstClr val="white"/>
            </a:duotone>
          </a:blip>
          <a:srcRect l="27940"/>
          <a:stretch>
            <a:fillRect/>
          </a:stretch>
        </p:blipFill>
        <p:spPr>
          <a:xfrm flipH="1">
            <a:off x="0" y="0"/>
            <a:ext cx="6588224" cy="6856560"/>
          </a:xfrm>
          <a:prstGeom prst="rect">
            <a:avLst/>
          </a:prstGeom>
          <a:noFill/>
        </p:spPr>
      </p:pic>
      <p:pic>
        <p:nvPicPr>
          <p:cNvPr id="1379" name="図 2" descr="C:\Users\PD_Fukasawa\Desktop\Back-03.png"/>
          <p:cNvPicPr>
            <a:picLocks noChangeAspect="1" noChangeArrowheads="1"/>
          </p:cNvPicPr>
          <p:nvPr userDrawn="1"/>
        </p:nvPicPr>
        <p:blipFill>
          <a:blip r:embed="rId1">
            <a:duotone>
              <a:schemeClr val="accent4">
                <a:shade val="45000"/>
                <a:satMod val="135000"/>
              </a:schemeClr>
              <a:prstClr val="white"/>
            </a:duotone>
          </a:blip>
          <a:srcRect l="27802" r="44106"/>
          <a:stretch>
            <a:fillRect/>
          </a:stretch>
        </p:blipFill>
        <p:spPr>
          <a:xfrm flipH="1">
            <a:off x="6575527" y="0"/>
            <a:ext cx="2568476" cy="6856560"/>
          </a:xfrm>
          <a:prstGeom prst="rect">
            <a:avLst/>
          </a:prstGeom>
          <a:noFill/>
        </p:spPr>
      </p:pic>
    </p:spTree>
    <p:extLst>
      <p:ext uri="{BB962C8B-B14F-4D97-AF65-F5344CB8AC3E}">
        <p14:creationId xmlns:p14="http://schemas.microsoft.com/office/powerpoint/2010/main" val="1150366159"/>
      </p:ext>
    </p:extLst>
  </p:cSld>
  <p:clrMapOvr>
    <a:masterClrMapping/>
  </p:clrMapOvr>
  <p:transition>
    <p:fade thruBlk="1"/>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cSld name="3_タイトルとコンテンツ">
    <p:spTree>
      <p:nvGrpSpPr>
        <p:cNvPr id="0" name=""/>
        <p:cNvGrpSpPr/>
        <p:nvPr/>
      </p:nvGrpSpPr>
      <p:grpSpPr>
        <a:xfrm>
          <a:off x="0" y="0"/>
          <a:ext cx="0" cy="0"/>
          <a:chOff x="0" y="0"/>
          <a:chExt cx="0" cy="0"/>
        </a:xfrm>
      </p:grpSpPr>
      <p:sp>
        <p:nvSpPr>
          <p:cNvPr id="1381" name="日付プレースホルダー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4931351-92F6-47B4-B6FA-08BBE8070DF3}" type="datetimeFigureOut">
              <a:rPr kumimoji="1" lang="ja-JP" altLang="en-US" sz="1200" b="0" i="0" u="none" strike="noStrike" kern="1200" cap="none" spc="0" normalizeH="0" baseline="0" noProof="0" smtClean="0">
                <a:ln>
                  <a:noFill/>
                </a:ln>
                <a:solidFill>
                  <a:prstClr val="black">
                    <a:tint val="75000"/>
                  </a:prstClr>
                </a:solidFill>
                <a:effectLst/>
                <a:uLnTx/>
                <a:uFillTx/>
                <a:latin typeface="Arial" charset="0"/>
                <a:ea typeface="ＭＳ Ｐゴシック"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2020/3/24</a:t>
            </a:fld>
            <a:endParaRPr kumimoji="1" lang="ja-JP" altLang="en-US" sz="1200" b="0" i="0" u="none" strike="noStrike" kern="1200" cap="none" spc="0" normalizeH="0" baseline="0" noProof="0">
              <a:ln>
                <a:noFill/>
              </a:ln>
              <a:solidFill>
                <a:prstClr val="black">
                  <a:tint val="75000"/>
                </a:prstClr>
              </a:solidFill>
              <a:effectLst/>
              <a:uLnTx/>
              <a:uFillTx/>
              <a:latin typeface="Arial" charset="0"/>
              <a:ea typeface="ＭＳ Ｐゴシック" charset="-128"/>
              <a:cs typeface="+mn-cs"/>
            </a:endParaRPr>
          </a:p>
        </p:txBody>
      </p:sp>
      <p:sp>
        <p:nvSpPr>
          <p:cNvPr id="1382" name="フッター プレースホルダー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rial" charset="0"/>
              <a:ea typeface="ＭＳ Ｐゴシック" charset="-128"/>
              <a:cs typeface="+mn-cs"/>
            </a:endParaRPr>
          </a:p>
        </p:txBody>
      </p:sp>
      <p:sp>
        <p:nvSpPr>
          <p:cNvPr id="1383" name="スライド番号プレースホルダー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E1BA656-2F84-4DA0-AE18-13749AE773DB}" type="slidenum">
              <a:rPr kumimoji="1" lang="ja-JP" altLang="en-US" sz="1200" b="0" i="0" u="none" strike="noStrike" kern="1200" cap="none" spc="0" normalizeH="0" baseline="0" noProof="0" smtClean="0">
                <a:ln>
                  <a:noFill/>
                </a:ln>
                <a:solidFill>
                  <a:prstClr val="black">
                    <a:tint val="75000"/>
                  </a:prstClr>
                </a:solidFill>
                <a:effectLst/>
                <a:uLnTx/>
                <a:uFillTx/>
                <a:latin typeface="Arial"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Arial" charset="0"/>
              <a:ea typeface="ＭＳ Ｐゴシック" charset="-128"/>
              <a:cs typeface="+mn-cs"/>
            </a:endParaRPr>
          </a:p>
        </p:txBody>
      </p:sp>
      <p:sp>
        <p:nvSpPr>
          <p:cNvPr id="1384" name="テキスト プレースホルダー 2"/>
          <p:cNvSpPr>
            <a:spLocks noGrp="1"/>
          </p:cNvSpPr>
          <p:nvPr>
            <p:ph idx="1"/>
          </p:nvPr>
        </p:nvSpPr>
        <p:spPr>
          <a:xfrm>
            <a:off x="446509" y="1600200"/>
            <a:ext cx="8250988" cy="4375914"/>
          </a:xfrm>
          <a:prstGeom prst="rect">
            <a:avLst/>
          </a:prstGeom>
        </p:spPr>
        <p:txBody>
          <a:bodyPr vert="horz" lIns="91424" tIns="45712" rIns="91424" bIns="45712" rtlCol="0">
            <a:normAutofit/>
          </a:bodyPr>
          <a:lstStyle>
            <a:lvl1pPr>
              <a:defRPr sz="2800"/>
            </a:lvl1pPr>
            <a:lvl2pPr>
              <a:defRPr sz="2100"/>
            </a:lvl2pPr>
            <a:lvl3pPr>
              <a:defRPr sz="1800"/>
            </a:lvl3pPr>
            <a:lvl4pPr>
              <a:defRPr sz="1600"/>
            </a:lvl4pPr>
            <a:lvl5pPr>
              <a:defRPr sz="1600"/>
            </a:lvl5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
        <p:nvSpPr>
          <p:cNvPr id="1385" name="タイトル プレースホルダー 1"/>
          <p:cNvSpPr>
            <a:spLocks noGrp="1"/>
          </p:cNvSpPr>
          <p:nvPr>
            <p:ph type="title"/>
          </p:nvPr>
        </p:nvSpPr>
        <p:spPr>
          <a:xfrm>
            <a:off x="457203" y="424711"/>
            <a:ext cx="8229600" cy="653106"/>
          </a:xfrm>
          <a:prstGeom prst="rect">
            <a:avLst/>
          </a:prstGeom>
        </p:spPr>
        <p:txBody>
          <a:bodyPr vert="horz" lIns="91424" tIns="45712" rIns="91424" bIns="45712" rtlCol="0" anchor="ctr">
            <a:noAutofit/>
          </a:bodyPr>
          <a:lstStyle>
            <a:lvl1pPr algn="l">
              <a:defRPr sz="3500" b="1"/>
            </a:lvl1pPr>
          </a:lstStyle>
          <a:p>
            <a:r>
              <a:rPr kumimoji="1" lang="ja-JP" altLang="en-US"/>
              <a:t>マスタ タイトルの書式設定</a:t>
            </a:r>
            <a:endParaRPr kumimoji="1" lang="ja-JP" altLang="en-US" dirty="0"/>
          </a:p>
        </p:txBody>
      </p:sp>
      <p:pic>
        <p:nvPicPr>
          <p:cNvPr id="1386" name="図 2" descr="C:\Users\PD_Fukasawa\Desktop\Back-03.png"/>
          <p:cNvPicPr>
            <a:picLocks noChangeAspect="1" noChangeArrowheads="1"/>
          </p:cNvPicPr>
          <p:nvPr/>
        </p:nvPicPr>
        <p:blipFill>
          <a:blip r:embed="rId1">
            <a:duotone>
              <a:schemeClr val="accent4">
                <a:shade val="45000"/>
                <a:satMod val="135000"/>
              </a:schemeClr>
              <a:prstClr val="white"/>
            </a:duotone>
          </a:blip>
          <a:srcRect l="27940"/>
          <a:stretch>
            <a:fillRect/>
          </a:stretch>
        </p:blipFill>
        <p:spPr>
          <a:xfrm flipH="1">
            <a:off x="0" y="0"/>
            <a:ext cx="6588224" cy="6856560"/>
          </a:xfrm>
          <a:prstGeom prst="rect">
            <a:avLst/>
          </a:prstGeom>
          <a:noFill/>
        </p:spPr>
      </p:pic>
      <p:pic>
        <p:nvPicPr>
          <p:cNvPr id="1387" name="図 2" descr="C:\Users\PD_Fukasawa\Desktop\Back-03.png"/>
          <p:cNvPicPr>
            <a:picLocks noChangeAspect="1" noChangeArrowheads="1"/>
          </p:cNvPicPr>
          <p:nvPr userDrawn="1"/>
        </p:nvPicPr>
        <p:blipFill>
          <a:blip r:embed="rId1">
            <a:duotone>
              <a:schemeClr val="accent4">
                <a:shade val="45000"/>
                <a:satMod val="135000"/>
              </a:schemeClr>
              <a:prstClr val="white"/>
            </a:duotone>
          </a:blip>
          <a:srcRect l="27802" r="44106"/>
          <a:stretch>
            <a:fillRect/>
          </a:stretch>
        </p:blipFill>
        <p:spPr>
          <a:xfrm flipH="1">
            <a:off x="6575527" y="0"/>
            <a:ext cx="2568476" cy="6856560"/>
          </a:xfrm>
          <a:prstGeom prst="rect">
            <a:avLst/>
          </a:prstGeom>
          <a:noFill/>
        </p:spPr>
      </p:pic>
    </p:spTree>
    <p:extLst>
      <p:ext uri="{BB962C8B-B14F-4D97-AF65-F5344CB8AC3E}">
        <p14:creationId xmlns:p14="http://schemas.microsoft.com/office/powerpoint/2010/main" val="693176677"/>
      </p:ext>
    </p:extLst>
  </p:cSld>
  <p:clrMapOvr>
    <a:masterClrMapping/>
  </p:clrMapOvr>
  <p:transition>
    <p:fade thruBlk="1"/>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0" name=""/>
        <p:cNvGrpSpPr/>
        <p:nvPr/>
      </p:nvGrpSpPr>
      <p:grpSpPr>
        <a:xfrm>
          <a:off x="0" y="0"/>
          <a:ext cx="0" cy="0"/>
          <a:chOff x="0" y="0"/>
          <a:chExt cx="0" cy="0"/>
        </a:xfrm>
      </p:grpSpPr>
      <p:sp>
        <p:nvSpPr>
          <p:cNvPr id="1395" name="タイトル 1"/>
          <p:cNvSpPr>
            <a:spLocks noGrp="1"/>
          </p:cNvSpPr>
          <p:nvPr>
            <p:ph type="ctrTitle"/>
          </p:nvPr>
        </p:nvSpPr>
        <p:spPr>
          <a:xfrm>
            <a:off x="457200" y="1652803"/>
            <a:ext cx="8229600" cy="1344149"/>
          </a:xfrm>
        </p:spPr>
        <p:txBody>
          <a:bodyPr/>
          <a:lstStyle>
            <a:lvl1pPr>
              <a:defRPr b="0"/>
            </a:lvl1pPr>
          </a:lstStyle>
          <a:p>
            <a:r>
              <a:rPr kumimoji="1" lang="ja-JP" altLang="en-US" smtClean="0"/>
              <a:t>マスター タイトルの書式設定</a:t>
            </a:r>
            <a:endParaRPr kumimoji="1" lang="ja-JP" altLang="en-US" dirty="0"/>
          </a:p>
        </p:txBody>
      </p:sp>
      <p:sp>
        <p:nvSpPr>
          <p:cNvPr id="1396" name="サブタイトル 2"/>
          <p:cNvSpPr>
            <a:spLocks noGrp="1"/>
          </p:cNvSpPr>
          <p:nvPr>
            <p:ph type="subTitle" idx="1"/>
          </p:nvPr>
        </p:nvSpPr>
        <p:spPr>
          <a:xfrm>
            <a:off x="457200" y="3092963"/>
            <a:ext cx="8229600" cy="2304256"/>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dirty="0"/>
          </a:p>
        </p:txBody>
      </p:sp>
      <p:sp>
        <p:nvSpPr>
          <p:cNvPr id="1397" name="日付プレースホルダー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5D0AA66-2FD7-4B68-A9DE-AEC40955686F}" type="datetime1">
              <a:rPr kumimoji="1" lang="ja-JP" altLang="en-US" sz="1200" b="0" i="0" u="none" strike="noStrike" kern="1200" cap="none" spc="0" normalizeH="0" baseline="0" noProof="0" smtClean="0">
                <a:ln>
                  <a:noFill/>
                </a:ln>
                <a:solidFill>
                  <a:prstClr val="black"/>
                </a:solidFill>
                <a:effectLst/>
                <a:uLnTx/>
                <a:uFillTx/>
                <a:latin typeface="游ゴシック"/>
                <a:ea typeface="游ゴシック" panose="020B0400000000000000"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2020/3/24</a:t>
            </a:fld>
            <a:endParaRPr kumimoji="1" lang="ja-JP" altLang="en-US" sz="1200" b="0" i="0" u="none" strike="noStrike" kern="1200" cap="none" spc="0" normalizeH="0" baseline="0" noProof="0">
              <a:ln>
                <a:noFill/>
              </a:ln>
              <a:solidFill>
                <a:prstClr val="black"/>
              </a:solidFill>
              <a:effectLst/>
              <a:uLnTx/>
              <a:uFillTx/>
              <a:latin typeface="游ゴシック"/>
              <a:ea typeface="游ゴシック" panose="020B0400000000000000" pitchFamily="50" charset="-128"/>
              <a:cs typeface="+mn-cs"/>
            </a:endParaRPr>
          </a:p>
        </p:txBody>
      </p:sp>
      <p:sp>
        <p:nvSpPr>
          <p:cNvPr id="1398" name="フッター プレースホルダー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1399" name="スライド番号プレースホルダー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9400E4-C46D-48FA-AEA0-ED136F70A0E5}" type="slidenum">
              <a:rPr kumimoji="1" lang="ja-JP" altLang="en-US" sz="1200" b="0" i="0" u="none" strike="noStrike" kern="1200" cap="none" spc="0" normalizeH="0" baseline="0" noProof="0" smtClean="0">
                <a:ln>
                  <a:noFill/>
                </a:ln>
                <a:solidFill>
                  <a:prstClr val="black"/>
                </a:solidFill>
                <a:effectLst/>
                <a:uLnTx/>
                <a:uFillTx/>
                <a:latin typeface="游ゴシック"/>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solidFill>
              <a:effectLst/>
              <a:uLnTx/>
              <a:uFillTx/>
              <a:latin typeface="游ゴシック"/>
              <a:ea typeface="游ゴシック" panose="020B0400000000000000" pitchFamily="50" charset="-128"/>
              <a:cs typeface="+mn-cs"/>
            </a:endParaRPr>
          </a:p>
        </p:txBody>
      </p:sp>
    </p:spTree>
    <p:extLst>
      <p:ext uri="{BB962C8B-B14F-4D97-AF65-F5344CB8AC3E}">
        <p14:creationId xmlns:p14="http://schemas.microsoft.com/office/powerpoint/2010/main" val="928637967"/>
      </p:ext>
    </p:extLst>
  </p:cSld>
  <p:clrMapOvr>
    <a:masterClrMapping/>
  </p:clrMapOvr>
  <p:hf hdr="0" ftr="0" dt="0"/>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0" name=""/>
        <p:cNvGrpSpPr/>
        <p:nvPr/>
      </p:nvGrpSpPr>
      <p:grpSpPr>
        <a:xfrm>
          <a:off x="0" y="0"/>
          <a:ext cx="0" cy="0"/>
          <a:chOff x="0" y="0"/>
          <a:chExt cx="0" cy="0"/>
        </a:xfrm>
      </p:grpSpPr>
      <p:sp>
        <p:nvSpPr>
          <p:cNvPr id="1401"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1402" name="コンテンツ プレースホルダー 2"/>
          <p:cNvSpPr>
            <a:spLocks noGrp="1"/>
          </p:cNvSpPr>
          <p:nvPr>
            <p:ph idx="1"/>
          </p:nvPr>
        </p:nvSpPr>
        <p:spPr>
          <a:xfrm>
            <a:off x="457200" y="1736813"/>
            <a:ext cx="8229600" cy="4281339"/>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1403" name="日付プレースホルダー 3"/>
          <p:cNvSpPr>
            <a:spLocks noGrp="1"/>
          </p:cNvSpPr>
          <p:nvPr>
            <p:ph type="dt" sz="half" idx="10"/>
          </p:nvPr>
        </p:nvSpPr>
        <p:spPr/>
        <p:txBody>
          <a:bodyPr/>
          <a:lstStyle>
            <a:lvl1pPr>
              <a:defRPr>
                <a:solidFill>
                  <a:schemeClr val="tx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EF99EEA-63B2-4154-9478-7BD75BB550F4}" type="datetime1">
              <a:rPr kumimoji="1" lang="ja-JP" altLang="en-US" sz="1200" b="0" i="0" u="none" strike="noStrike" kern="1200" cap="none" spc="0" normalizeH="0" baseline="0" noProof="0" smtClean="0">
                <a:ln>
                  <a:noFill/>
                </a:ln>
                <a:solidFill>
                  <a:prstClr val="black"/>
                </a:solidFill>
                <a:effectLst/>
                <a:uLnTx/>
                <a:uFillTx/>
                <a:latin typeface="游ゴシック"/>
                <a:ea typeface="游ゴシック" panose="020B0400000000000000"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2020/3/24</a:t>
            </a:fld>
            <a:endParaRPr kumimoji="1" lang="ja-JP" altLang="en-US" sz="1200" b="0" i="0" u="none" strike="noStrike" kern="1200" cap="none" spc="0" normalizeH="0" baseline="0" noProof="0">
              <a:ln>
                <a:noFill/>
              </a:ln>
              <a:solidFill>
                <a:prstClr val="black"/>
              </a:solidFill>
              <a:effectLst/>
              <a:uLnTx/>
              <a:uFillTx/>
              <a:latin typeface="游ゴシック"/>
              <a:ea typeface="游ゴシック" panose="020B0400000000000000" pitchFamily="50" charset="-128"/>
              <a:cs typeface="+mn-cs"/>
            </a:endParaRPr>
          </a:p>
        </p:txBody>
      </p:sp>
      <p:sp>
        <p:nvSpPr>
          <p:cNvPr id="1404" name="フッター プレースホルダー 4"/>
          <p:cNvSpPr>
            <a:spLocks noGrp="1"/>
          </p:cNvSpPr>
          <p:nvPr>
            <p:ph type="ftr" sz="quarter" idx="11"/>
          </p:nvPr>
        </p:nvSpPr>
        <p:spPr/>
        <p:txBody>
          <a:bodyPr/>
          <a:lstStyle>
            <a:lvl1pPr>
              <a:defRPr>
                <a:solidFill>
                  <a:schemeClr val="tx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1405" name="スライド番号プレースホルダー 5"/>
          <p:cNvSpPr>
            <a:spLocks noGrp="1"/>
          </p:cNvSpPr>
          <p:nvPr>
            <p:ph type="sldNum" sz="quarter" idx="12"/>
          </p:nvPr>
        </p:nvSpPr>
        <p:spPr/>
        <p:txBody>
          <a:bodyPr/>
          <a:lstStyle>
            <a:lvl1pPr>
              <a:defRPr>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C9400E4-C46D-48FA-AEA0-ED136F70A0E5}" type="slidenum">
              <a:rPr kumimoji="1" lang="ja-JP" altLang="en-US" sz="1200" b="0" i="0" u="none" strike="noStrike" kern="1200" cap="none" spc="0" normalizeH="0" baseline="0" noProof="0" smtClean="0">
                <a:ln>
                  <a:noFill/>
                </a:ln>
                <a:solidFill>
                  <a:prstClr val="black"/>
                </a:solidFill>
                <a:effectLst/>
                <a:uLnTx/>
                <a:uFillTx/>
                <a:latin typeface="游ゴシック"/>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solidFill>
              <a:effectLst/>
              <a:uLnTx/>
              <a:uFillTx/>
              <a:latin typeface="游ゴシック"/>
              <a:ea typeface="游ゴシック" panose="020B0400000000000000" pitchFamily="50" charset="-128"/>
              <a:cs typeface="+mn-cs"/>
            </a:endParaRPr>
          </a:p>
        </p:txBody>
      </p:sp>
    </p:spTree>
    <p:extLst>
      <p:ext uri="{BB962C8B-B14F-4D97-AF65-F5344CB8AC3E}">
        <p14:creationId xmlns:p14="http://schemas.microsoft.com/office/powerpoint/2010/main" val="469484080"/>
      </p:ext>
    </p:extLst>
  </p:cSld>
  <p:clrMapOvr>
    <a:masterClrMapping/>
  </p:clrMapOvr>
  <p:hf hdr="0" ftr="0" dt="0"/>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0" name=""/>
        <p:cNvGrpSpPr/>
        <p:nvPr/>
      </p:nvGrpSpPr>
      <p:grpSpPr>
        <a:xfrm>
          <a:off x="0" y="0"/>
          <a:ext cx="0" cy="0"/>
          <a:chOff x="0" y="0"/>
          <a:chExt cx="0" cy="0"/>
        </a:xfrm>
      </p:grpSpPr>
      <p:sp>
        <p:nvSpPr>
          <p:cNvPr id="1407" name="タイトル 1"/>
          <p:cNvSpPr>
            <a:spLocks noGrp="1"/>
          </p:cNvSpPr>
          <p:nvPr>
            <p:ph type="title"/>
          </p:nvPr>
        </p:nvSpPr>
        <p:spPr>
          <a:xfrm>
            <a:off x="457200" y="2948947"/>
            <a:ext cx="8229600" cy="1056117"/>
          </a:xfrm>
        </p:spPr>
        <p:txBody>
          <a:bodyPr anchor="t"/>
          <a:lstStyle>
            <a:lvl1pPr algn="ctr">
              <a:defRPr sz="4000" b="0" cap="all"/>
            </a:lvl1pPr>
          </a:lstStyle>
          <a:p>
            <a:r>
              <a:rPr kumimoji="1" lang="ja-JP" altLang="en-US" smtClean="0"/>
              <a:t>マスター タイトルの書式設定</a:t>
            </a:r>
            <a:endParaRPr kumimoji="1" lang="ja-JP" altLang="en-US" dirty="0"/>
          </a:p>
        </p:txBody>
      </p:sp>
      <p:sp>
        <p:nvSpPr>
          <p:cNvPr id="1408" name="テキスト プレースホルダー 2"/>
          <p:cNvSpPr>
            <a:spLocks noGrp="1"/>
          </p:cNvSpPr>
          <p:nvPr>
            <p:ph type="body" idx="1"/>
          </p:nvPr>
        </p:nvSpPr>
        <p:spPr>
          <a:xfrm>
            <a:off x="457200" y="1184749"/>
            <a:ext cx="8229600" cy="1764197"/>
          </a:xfrm>
        </p:spPr>
        <p:txBody>
          <a:bodyPr anchor="b"/>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1409" name="日付プレースホルダー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8B913ED-9286-4CA0-BBDA-126B5A602980}" type="datetime1">
              <a:rPr kumimoji="1" lang="ja-JP" altLang="en-US" sz="1200" b="0" i="0" u="none" strike="noStrike" kern="1200" cap="none" spc="0" normalizeH="0" baseline="0" noProof="0" smtClean="0">
                <a:ln>
                  <a:noFill/>
                </a:ln>
                <a:solidFill>
                  <a:prstClr val="black"/>
                </a:solidFill>
                <a:effectLst/>
                <a:uLnTx/>
                <a:uFillTx/>
                <a:latin typeface="游ゴシック"/>
                <a:ea typeface="游ゴシック" panose="020B0400000000000000"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2020/3/24</a:t>
            </a:fld>
            <a:endParaRPr kumimoji="1" lang="ja-JP" altLang="en-US" sz="1200" b="0" i="0" u="none" strike="noStrike" kern="1200" cap="none" spc="0" normalizeH="0" baseline="0" noProof="0">
              <a:ln>
                <a:noFill/>
              </a:ln>
              <a:solidFill>
                <a:prstClr val="black"/>
              </a:solidFill>
              <a:effectLst/>
              <a:uLnTx/>
              <a:uFillTx/>
              <a:latin typeface="游ゴシック"/>
              <a:ea typeface="游ゴシック" panose="020B0400000000000000" pitchFamily="50" charset="-128"/>
              <a:cs typeface="+mn-cs"/>
            </a:endParaRPr>
          </a:p>
        </p:txBody>
      </p:sp>
      <p:sp>
        <p:nvSpPr>
          <p:cNvPr id="1410" name="フッター プレースホルダー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1411" name="スライド番号プレースホルダー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9400E4-C46D-48FA-AEA0-ED136F70A0E5}" type="slidenum">
              <a:rPr kumimoji="1" lang="ja-JP" altLang="en-US" sz="1200" b="0" i="0" u="none" strike="noStrike" kern="1200" cap="none" spc="0" normalizeH="0" baseline="0" noProof="0" smtClean="0">
                <a:ln>
                  <a:noFill/>
                </a:ln>
                <a:solidFill>
                  <a:prstClr val="black"/>
                </a:solidFill>
                <a:effectLst/>
                <a:uLnTx/>
                <a:uFillTx/>
                <a:latin typeface="游ゴシック"/>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solidFill>
              <a:effectLst/>
              <a:uLnTx/>
              <a:uFillTx/>
              <a:latin typeface="游ゴシック"/>
              <a:ea typeface="游ゴシック" panose="020B0400000000000000" pitchFamily="50" charset="-128"/>
              <a:cs typeface="+mn-cs"/>
            </a:endParaRPr>
          </a:p>
        </p:txBody>
      </p:sp>
    </p:spTree>
    <p:extLst>
      <p:ext uri="{BB962C8B-B14F-4D97-AF65-F5344CB8AC3E}">
        <p14:creationId xmlns:p14="http://schemas.microsoft.com/office/powerpoint/2010/main" val="3502500800"/>
      </p:ext>
    </p:extLst>
  </p:cSld>
  <p:clrMapOvr>
    <a:masterClrMapping/>
  </p:clrMapOvr>
  <p:hf hdr="0" ftr="0" dt="0"/>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0" name=""/>
        <p:cNvGrpSpPr/>
        <p:nvPr/>
      </p:nvGrpSpPr>
      <p:grpSpPr>
        <a:xfrm>
          <a:off x="0" y="0"/>
          <a:ext cx="0" cy="0"/>
          <a:chOff x="0" y="0"/>
          <a:chExt cx="0" cy="0"/>
        </a:xfrm>
      </p:grpSpPr>
      <p:sp>
        <p:nvSpPr>
          <p:cNvPr id="1413" name="タイトル 1"/>
          <p:cNvSpPr>
            <a:spLocks noGrp="1"/>
          </p:cNvSpPr>
          <p:nvPr>
            <p:ph type="title"/>
          </p:nvPr>
        </p:nvSpPr>
        <p:spPr/>
        <p:txBody>
          <a:bodyPr/>
          <a:lstStyle/>
          <a:p>
            <a:r>
              <a:rPr kumimoji="1" lang="ja-JP" altLang="en-US" smtClean="0"/>
              <a:t>マスター タイトルの書式設定</a:t>
            </a:r>
            <a:endParaRPr kumimoji="1" lang="ja-JP" altLang="en-US" dirty="0"/>
          </a:p>
        </p:txBody>
      </p:sp>
      <p:sp>
        <p:nvSpPr>
          <p:cNvPr id="1414" name="コンテンツ プレースホルダー 2"/>
          <p:cNvSpPr>
            <a:spLocks noGrp="1"/>
          </p:cNvSpPr>
          <p:nvPr>
            <p:ph sz="half" idx="1"/>
          </p:nvPr>
        </p:nvSpPr>
        <p:spPr>
          <a:xfrm>
            <a:off x="457200" y="1736815"/>
            <a:ext cx="3970784" cy="423646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1415" name="コンテンツ プレースホルダー 3"/>
          <p:cNvSpPr>
            <a:spLocks noGrp="1"/>
          </p:cNvSpPr>
          <p:nvPr>
            <p:ph sz="half" idx="2"/>
          </p:nvPr>
        </p:nvSpPr>
        <p:spPr>
          <a:xfrm>
            <a:off x="4680012" y="1736815"/>
            <a:ext cx="4006788" cy="423646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1416" name="日付プレースホルダー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1A8F80A-21A7-46E5-AC4A-EA4003BFEEA3}" type="datetime1">
              <a:rPr kumimoji="1" lang="ja-JP" altLang="en-US" sz="1200" b="0" i="0" u="none" strike="noStrike" kern="1200" cap="none" spc="0" normalizeH="0" baseline="0" noProof="0" smtClean="0">
                <a:ln>
                  <a:noFill/>
                </a:ln>
                <a:solidFill>
                  <a:prstClr val="black"/>
                </a:solidFill>
                <a:effectLst/>
                <a:uLnTx/>
                <a:uFillTx/>
                <a:latin typeface="游ゴシック"/>
                <a:ea typeface="游ゴシック" panose="020B0400000000000000"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2020/3/24</a:t>
            </a:fld>
            <a:endParaRPr kumimoji="1" lang="ja-JP" altLang="en-US" sz="1200" b="0" i="0" u="none" strike="noStrike" kern="1200" cap="none" spc="0" normalizeH="0" baseline="0" noProof="0">
              <a:ln>
                <a:noFill/>
              </a:ln>
              <a:solidFill>
                <a:prstClr val="black"/>
              </a:solidFill>
              <a:effectLst/>
              <a:uLnTx/>
              <a:uFillTx/>
              <a:latin typeface="游ゴシック"/>
              <a:ea typeface="游ゴシック" panose="020B0400000000000000" pitchFamily="50" charset="-128"/>
              <a:cs typeface="+mn-cs"/>
            </a:endParaRPr>
          </a:p>
        </p:txBody>
      </p:sp>
      <p:sp>
        <p:nvSpPr>
          <p:cNvPr id="1417" name="フッター プレースホルダー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1418" name="スライド番号プレースホルダー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9400E4-C46D-48FA-AEA0-ED136F70A0E5}" type="slidenum">
              <a:rPr kumimoji="1" lang="ja-JP" altLang="en-US" sz="1200" b="0" i="0" u="none" strike="noStrike" kern="1200" cap="none" spc="0" normalizeH="0" baseline="0" noProof="0" smtClean="0">
                <a:ln>
                  <a:noFill/>
                </a:ln>
                <a:solidFill>
                  <a:prstClr val="black"/>
                </a:solidFill>
                <a:effectLst/>
                <a:uLnTx/>
                <a:uFillTx/>
                <a:latin typeface="游ゴシック"/>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solidFill>
              <a:effectLst/>
              <a:uLnTx/>
              <a:uFillTx/>
              <a:latin typeface="游ゴシック"/>
              <a:ea typeface="游ゴシック" panose="020B0400000000000000" pitchFamily="50" charset="-128"/>
              <a:cs typeface="+mn-cs"/>
            </a:endParaRPr>
          </a:p>
        </p:txBody>
      </p:sp>
    </p:spTree>
    <p:extLst>
      <p:ext uri="{BB962C8B-B14F-4D97-AF65-F5344CB8AC3E}">
        <p14:creationId xmlns:p14="http://schemas.microsoft.com/office/powerpoint/2010/main" val="1891631276"/>
      </p:ext>
    </p:extLst>
  </p:cSld>
  <p:clrMapOvr>
    <a:masterClrMapping/>
  </p:clrMapOvr>
  <p:hf hdr="0" ftr="0" dt="0"/>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0" name=""/>
        <p:cNvGrpSpPr/>
        <p:nvPr/>
      </p:nvGrpSpPr>
      <p:grpSpPr>
        <a:xfrm>
          <a:off x="0" y="0"/>
          <a:ext cx="0" cy="0"/>
          <a:chOff x="0" y="0"/>
          <a:chExt cx="0" cy="0"/>
        </a:xfrm>
      </p:grpSpPr>
      <p:sp>
        <p:nvSpPr>
          <p:cNvPr id="1420"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dirty="0"/>
          </a:p>
        </p:txBody>
      </p:sp>
      <p:sp>
        <p:nvSpPr>
          <p:cNvPr id="1421" name="テキスト プレースホルダー 2"/>
          <p:cNvSpPr>
            <a:spLocks noGrp="1"/>
          </p:cNvSpPr>
          <p:nvPr>
            <p:ph type="body" idx="1"/>
          </p:nvPr>
        </p:nvSpPr>
        <p:spPr>
          <a:xfrm>
            <a:off x="457200" y="1535113"/>
            <a:ext cx="3970784"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1422" name="コンテンツ プレースホルダー 3"/>
          <p:cNvSpPr>
            <a:spLocks noGrp="1"/>
          </p:cNvSpPr>
          <p:nvPr>
            <p:ph sz="half" idx="2"/>
          </p:nvPr>
        </p:nvSpPr>
        <p:spPr>
          <a:xfrm>
            <a:off x="457200" y="2174875"/>
            <a:ext cx="3970784" cy="3798408"/>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1423" name="テキスト プレースホルダー 4"/>
          <p:cNvSpPr>
            <a:spLocks noGrp="1"/>
          </p:cNvSpPr>
          <p:nvPr>
            <p:ph type="body" sz="quarter" idx="3"/>
          </p:nvPr>
        </p:nvSpPr>
        <p:spPr>
          <a:xfrm>
            <a:off x="4716016" y="1535113"/>
            <a:ext cx="3970784"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1424" name="コンテンツ プレースホルダー 5"/>
          <p:cNvSpPr>
            <a:spLocks noGrp="1"/>
          </p:cNvSpPr>
          <p:nvPr>
            <p:ph sz="quarter" idx="4"/>
          </p:nvPr>
        </p:nvSpPr>
        <p:spPr>
          <a:xfrm>
            <a:off x="4716016" y="2174875"/>
            <a:ext cx="3970784" cy="3798408"/>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1425" name="日付プレースホルダー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6975D2-103C-479F-B4A7-4E0FE708C43C}" type="datetime1">
              <a:rPr kumimoji="1" lang="ja-JP" altLang="en-US" sz="1200" b="0" i="0" u="none" strike="noStrike" kern="1200" cap="none" spc="0" normalizeH="0" baseline="0" noProof="0" smtClean="0">
                <a:ln>
                  <a:noFill/>
                </a:ln>
                <a:solidFill>
                  <a:prstClr val="black"/>
                </a:solidFill>
                <a:effectLst/>
                <a:uLnTx/>
                <a:uFillTx/>
                <a:latin typeface="游ゴシック"/>
                <a:ea typeface="游ゴシック" panose="020B0400000000000000"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2020/3/24</a:t>
            </a:fld>
            <a:endParaRPr kumimoji="1" lang="ja-JP" altLang="en-US" sz="1200" b="0" i="0" u="none" strike="noStrike" kern="1200" cap="none" spc="0" normalizeH="0" baseline="0" noProof="0">
              <a:ln>
                <a:noFill/>
              </a:ln>
              <a:solidFill>
                <a:prstClr val="black"/>
              </a:solidFill>
              <a:effectLst/>
              <a:uLnTx/>
              <a:uFillTx/>
              <a:latin typeface="游ゴシック"/>
              <a:ea typeface="游ゴシック" panose="020B0400000000000000" pitchFamily="50" charset="-128"/>
              <a:cs typeface="+mn-cs"/>
            </a:endParaRPr>
          </a:p>
        </p:txBody>
      </p:sp>
      <p:sp>
        <p:nvSpPr>
          <p:cNvPr id="1426" name="フッター プレースホルダー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1427" name="スライド番号プレースホルダー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9400E4-C46D-48FA-AEA0-ED136F70A0E5}" type="slidenum">
              <a:rPr kumimoji="1" lang="ja-JP" altLang="en-US" sz="1200" b="0" i="0" u="none" strike="noStrike" kern="1200" cap="none" spc="0" normalizeH="0" baseline="0" noProof="0" smtClean="0">
                <a:ln>
                  <a:noFill/>
                </a:ln>
                <a:solidFill>
                  <a:prstClr val="black"/>
                </a:solidFill>
                <a:effectLst/>
                <a:uLnTx/>
                <a:uFillTx/>
                <a:latin typeface="游ゴシック"/>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solidFill>
              <a:effectLst/>
              <a:uLnTx/>
              <a:uFillTx/>
              <a:latin typeface="游ゴシック"/>
              <a:ea typeface="游ゴシック" panose="020B0400000000000000" pitchFamily="50" charset="-128"/>
              <a:cs typeface="+mn-cs"/>
            </a:endParaRPr>
          </a:p>
        </p:txBody>
      </p:sp>
    </p:spTree>
    <p:extLst>
      <p:ext uri="{BB962C8B-B14F-4D97-AF65-F5344CB8AC3E}">
        <p14:creationId xmlns:p14="http://schemas.microsoft.com/office/powerpoint/2010/main" val="3850206085"/>
      </p:ext>
    </p:extLst>
  </p:cSld>
  <p:clrMapOvr>
    <a:masterClrMapping/>
  </p:clrMapOvr>
  <p:hf hdr="0" ftr="0" dt="0"/>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0" name=""/>
        <p:cNvGrpSpPr/>
        <p:nvPr/>
      </p:nvGrpSpPr>
      <p:grpSpPr>
        <a:xfrm>
          <a:off x="0" y="0"/>
          <a:ext cx="0" cy="0"/>
          <a:chOff x="0" y="0"/>
          <a:chExt cx="0" cy="0"/>
        </a:xfrm>
      </p:grpSpPr>
      <p:sp>
        <p:nvSpPr>
          <p:cNvPr id="1429" name="タイトル 1"/>
          <p:cNvSpPr>
            <a:spLocks noGrp="1"/>
          </p:cNvSpPr>
          <p:nvPr>
            <p:ph type="title"/>
          </p:nvPr>
        </p:nvSpPr>
        <p:spPr/>
        <p:txBody>
          <a:bodyPr/>
          <a:lstStyle/>
          <a:p>
            <a:r>
              <a:rPr kumimoji="1" lang="ja-JP" altLang="en-US" smtClean="0"/>
              <a:t>マスター タイトルの書式設定</a:t>
            </a:r>
            <a:endParaRPr kumimoji="1" lang="ja-JP" altLang="en-US" dirty="0"/>
          </a:p>
        </p:txBody>
      </p:sp>
      <p:sp>
        <p:nvSpPr>
          <p:cNvPr id="1430" name="日付プレースホルダー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350C079-6558-4CBF-AB9A-AD309D43C528}" type="datetime1">
              <a:rPr kumimoji="1" lang="ja-JP" altLang="en-US" sz="1200" b="0" i="0" u="none" strike="noStrike" kern="1200" cap="none" spc="0" normalizeH="0" baseline="0" noProof="0" smtClean="0">
                <a:ln>
                  <a:noFill/>
                </a:ln>
                <a:solidFill>
                  <a:prstClr val="black"/>
                </a:solidFill>
                <a:effectLst/>
                <a:uLnTx/>
                <a:uFillTx/>
                <a:latin typeface="游ゴシック"/>
                <a:ea typeface="游ゴシック" panose="020B0400000000000000"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2020/3/24</a:t>
            </a:fld>
            <a:endParaRPr kumimoji="1" lang="ja-JP" altLang="en-US" sz="1200" b="0" i="0" u="none" strike="noStrike" kern="1200" cap="none" spc="0" normalizeH="0" baseline="0" noProof="0">
              <a:ln>
                <a:noFill/>
              </a:ln>
              <a:solidFill>
                <a:prstClr val="black"/>
              </a:solidFill>
              <a:effectLst/>
              <a:uLnTx/>
              <a:uFillTx/>
              <a:latin typeface="游ゴシック"/>
              <a:ea typeface="游ゴシック" panose="020B0400000000000000" pitchFamily="50" charset="-128"/>
              <a:cs typeface="+mn-cs"/>
            </a:endParaRPr>
          </a:p>
        </p:txBody>
      </p:sp>
      <p:sp>
        <p:nvSpPr>
          <p:cNvPr id="1431" name="フッター プレースホルダー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1432" name="スライド番号プレースホルダー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9400E4-C46D-48FA-AEA0-ED136F70A0E5}" type="slidenum">
              <a:rPr kumimoji="1" lang="ja-JP" altLang="en-US" sz="1200" b="0" i="0" u="none" strike="noStrike" kern="1200" cap="none" spc="0" normalizeH="0" baseline="0" noProof="0" smtClean="0">
                <a:ln>
                  <a:noFill/>
                </a:ln>
                <a:solidFill>
                  <a:prstClr val="black"/>
                </a:solidFill>
                <a:effectLst/>
                <a:uLnTx/>
                <a:uFillTx/>
                <a:latin typeface="游ゴシック"/>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solidFill>
              <a:effectLst/>
              <a:uLnTx/>
              <a:uFillTx/>
              <a:latin typeface="游ゴシック"/>
              <a:ea typeface="游ゴシック" panose="020B0400000000000000" pitchFamily="50" charset="-128"/>
              <a:cs typeface="+mn-cs"/>
            </a:endParaRPr>
          </a:p>
        </p:txBody>
      </p:sp>
    </p:spTree>
    <p:extLst>
      <p:ext uri="{BB962C8B-B14F-4D97-AF65-F5344CB8AC3E}">
        <p14:creationId xmlns:p14="http://schemas.microsoft.com/office/powerpoint/2010/main" val="2445171259"/>
      </p:ext>
    </p:extLst>
  </p:cSld>
  <p:clrMapOvr>
    <a:masterClrMapping/>
  </p:clrMapOvr>
  <p:hf hdr="0" ftr="0" dt="0"/>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0" name=""/>
        <p:cNvGrpSpPr/>
        <p:nvPr/>
      </p:nvGrpSpPr>
      <p:grpSpPr>
        <a:xfrm>
          <a:off x="0" y="0"/>
          <a:ext cx="0" cy="0"/>
          <a:chOff x="0" y="0"/>
          <a:chExt cx="0" cy="0"/>
        </a:xfrm>
      </p:grpSpPr>
      <p:sp>
        <p:nvSpPr>
          <p:cNvPr id="1434" name="日付プレースホルダー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9A705A7-433A-42F9-BA21-8BBA672D444E}" type="datetime1">
              <a:rPr kumimoji="1" lang="ja-JP" altLang="en-US" sz="1200" b="0" i="0" u="none" strike="noStrike" kern="1200" cap="none" spc="0" normalizeH="0" baseline="0" noProof="0" smtClean="0">
                <a:ln>
                  <a:noFill/>
                </a:ln>
                <a:solidFill>
                  <a:prstClr val="black"/>
                </a:solidFill>
                <a:effectLst/>
                <a:uLnTx/>
                <a:uFillTx/>
                <a:latin typeface="游ゴシック"/>
                <a:ea typeface="游ゴシック" panose="020B0400000000000000"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2020/3/24</a:t>
            </a:fld>
            <a:endParaRPr kumimoji="1" lang="ja-JP" altLang="en-US" sz="1200" b="0" i="0" u="none" strike="noStrike" kern="1200" cap="none" spc="0" normalizeH="0" baseline="0" noProof="0">
              <a:ln>
                <a:noFill/>
              </a:ln>
              <a:solidFill>
                <a:prstClr val="black"/>
              </a:solidFill>
              <a:effectLst/>
              <a:uLnTx/>
              <a:uFillTx/>
              <a:latin typeface="游ゴシック"/>
              <a:ea typeface="游ゴシック" panose="020B0400000000000000" pitchFamily="50" charset="-128"/>
              <a:cs typeface="+mn-cs"/>
            </a:endParaRPr>
          </a:p>
        </p:txBody>
      </p:sp>
      <p:sp>
        <p:nvSpPr>
          <p:cNvPr id="1435" name="フッター プレースホルダー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1436" name="スライド番号プレースホルダー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9400E4-C46D-48FA-AEA0-ED136F70A0E5}" type="slidenum">
              <a:rPr kumimoji="1" lang="ja-JP" altLang="en-US" sz="1200" b="0" i="0" u="none" strike="noStrike" kern="1200" cap="none" spc="0" normalizeH="0" baseline="0" noProof="0" smtClean="0">
                <a:ln>
                  <a:noFill/>
                </a:ln>
                <a:solidFill>
                  <a:prstClr val="black"/>
                </a:solidFill>
                <a:effectLst/>
                <a:uLnTx/>
                <a:uFillTx/>
                <a:latin typeface="游ゴシック"/>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solidFill>
              <a:effectLst/>
              <a:uLnTx/>
              <a:uFillTx/>
              <a:latin typeface="游ゴシック"/>
              <a:ea typeface="游ゴシック" panose="020B0400000000000000" pitchFamily="50" charset="-128"/>
              <a:cs typeface="+mn-cs"/>
            </a:endParaRPr>
          </a:p>
        </p:txBody>
      </p:sp>
    </p:spTree>
    <p:extLst>
      <p:ext uri="{BB962C8B-B14F-4D97-AF65-F5344CB8AC3E}">
        <p14:creationId xmlns:p14="http://schemas.microsoft.com/office/powerpoint/2010/main" val="1092722723"/>
      </p:ext>
    </p:extLst>
  </p:cSld>
  <p:clrMapOvr>
    <a:masterClrMapping/>
  </p:clrMapOvr>
  <p:hf hdr="0" ftr="0" dt="0"/>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0" name=""/>
        <p:cNvGrpSpPr/>
        <p:nvPr/>
      </p:nvGrpSpPr>
      <p:grpSpPr>
        <a:xfrm>
          <a:off x="0" y="0"/>
          <a:ext cx="0" cy="0"/>
          <a:chOff x="0" y="0"/>
          <a:chExt cx="0" cy="0"/>
        </a:xfrm>
      </p:grpSpPr>
      <p:sp>
        <p:nvSpPr>
          <p:cNvPr id="1438" name="タイトル 1"/>
          <p:cNvSpPr>
            <a:spLocks noGrp="1"/>
          </p:cNvSpPr>
          <p:nvPr>
            <p:ph type="title"/>
          </p:nvPr>
        </p:nvSpPr>
        <p:spPr>
          <a:xfrm>
            <a:off x="457201" y="273049"/>
            <a:ext cx="3008313" cy="1162051"/>
          </a:xfrm>
        </p:spPr>
        <p:txBody>
          <a:bodyPr anchor="b">
            <a:normAutofit/>
          </a:bodyPr>
          <a:lstStyle>
            <a:lvl1pPr algn="l">
              <a:defRPr sz="2400" b="1"/>
            </a:lvl1pPr>
          </a:lstStyle>
          <a:p>
            <a:r>
              <a:rPr kumimoji="1" lang="ja-JP" altLang="en-US" smtClean="0"/>
              <a:t>マスター タイトルの書式設定</a:t>
            </a:r>
            <a:endParaRPr kumimoji="1" lang="ja-JP" altLang="en-US" dirty="0"/>
          </a:p>
        </p:txBody>
      </p:sp>
      <p:sp>
        <p:nvSpPr>
          <p:cNvPr id="1439" name="コンテンツ プレースホルダー 2"/>
          <p:cNvSpPr>
            <a:spLocks noGrp="1"/>
          </p:cNvSpPr>
          <p:nvPr>
            <p:ph idx="1"/>
          </p:nvPr>
        </p:nvSpPr>
        <p:spPr>
          <a:xfrm>
            <a:off x="3635896" y="273052"/>
            <a:ext cx="4727438" cy="564233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1440" name="テキスト プレースホルダー 3"/>
          <p:cNvSpPr>
            <a:spLocks noGrp="1"/>
          </p:cNvSpPr>
          <p:nvPr>
            <p:ph type="body" sz="half" idx="2"/>
          </p:nvPr>
        </p:nvSpPr>
        <p:spPr>
          <a:xfrm>
            <a:off x="457202" y="1700808"/>
            <a:ext cx="3008312" cy="427247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1441" name="日付プレースホルダー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88403E5-FB80-4D0A-8A97-DD336E151891}" type="datetime1">
              <a:rPr kumimoji="1" lang="ja-JP" altLang="en-US" sz="1200" b="0" i="0" u="none" strike="noStrike" kern="1200" cap="none" spc="0" normalizeH="0" baseline="0" noProof="0" smtClean="0">
                <a:ln>
                  <a:noFill/>
                </a:ln>
                <a:solidFill>
                  <a:prstClr val="black"/>
                </a:solidFill>
                <a:effectLst/>
                <a:uLnTx/>
                <a:uFillTx/>
                <a:latin typeface="游ゴシック"/>
                <a:ea typeface="游ゴシック" panose="020B0400000000000000"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2020/3/24</a:t>
            </a:fld>
            <a:endParaRPr kumimoji="1" lang="ja-JP" altLang="en-US" sz="1200" b="0" i="0" u="none" strike="noStrike" kern="1200" cap="none" spc="0" normalizeH="0" baseline="0" noProof="0">
              <a:ln>
                <a:noFill/>
              </a:ln>
              <a:solidFill>
                <a:prstClr val="black"/>
              </a:solidFill>
              <a:effectLst/>
              <a:uLnTx/>
              <a:uFillTx/>
              <a:latin typeface="游ゴシック"/>
              <a:ea typeface="游ゴシック" panose="020B0400000000000000" pitchFamily="50" charset="-128"/>
              <a:cs typeface="+mn-cs"/>
            </a:endParaRPr>
          </a:p>
        </p:txBody>
      </p:sp>
      <p:sp>
        <p:nvSpPr>
          <p:cNvPr id="1442" name="フッター プレースホルダー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1443" name="スライド番号プレースホルダー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9400E4-C46D-48FA-AEA0-ED136F70A0E5}" type="slidenum">
              <a:rPr kumimoji="1" lang="ja-JP" altLang="en-US" sz="1200" b="0" i="0" u="none" strike="noStrike" kern="1200" cap="none" spc="0" normalizeH="0" baseline="0" noProof="0" smtClean="0">
                <a:ln>
                  <a:noFill/>
                </a:ln>
                <a:solidFill>
                  <a:prstClr val="black"/>
                </a:solidFill>
                <a:effectLst/>
                <a:uLnTx/>
                <a:uFillTx/>
                <a:latin typeface="游ゴシック"/>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solidFill>
              <a:effectLst/>
              <a:uLnTx/>
              <a:uFillTx/>
              <a:latin typeface="游ゴシック"/>
              <a:ea typeface="游ゴシック" panose="020B0400000000000000" pitchFamily="50" charset="-128"/>
              <a:cs typeface="+mn-cs"/>
            </a:endParaRPr>
          </a:p>
        </p:txBody>
      </p:sp>
    </p:spTree>
    <p:extLst>
      <p:ext uri="{BB962C8B-B14F-4D97-AF65-F5344CB8AC3E}">
        <p14:creationId xmlns:p14="http://schemas.microsoft.com/office/powerpoint/2010/main" val="2385842149"/>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0" name=""/>
        <p:cNvGrpSpPr/>
        <p:nvPr/>
      </p:nvGrpSpPr>
      <p:grpSpPr>
        <a:xfrm>
          <a:off x="0" y="0"/>
          <a:ext cx="0" cy="0"/>
          <a:chOff x="0" y="0"/>
          <a:chExt cx="0" cy="0"/>
        </a:xfrm>
      </p:grpSpPr>
      <p:sp>
        <p:nvSpPr>
          <p:cNvPr id="1074" name="タイトル 1"/>
          <p:cNvSpPr>
            <a:spLocks noGrp="1"/>
          </p:cNvSpPr>
          <p:nvPr>
            <p:ph type="title"/>
          </p:nvPr>
        </p:nvSpPr>
        <p:spPr>
          <a:xfrm>
            <a:off x="457201" y="273049"/>
            <a:ext cx="3008313" cy="1162051"/>
          </a:xfrm>
        </p:spPr>
        <p:txBody>
          <a:bodyPr anchor="b">
            <a:normAutofit/>
          </a:bodyPr>
          <a:lstStyle>
            <a:lvl1pPr algn="l">
              <a:defRPr sz="2400" b="1"/>
            </a:lvl1pPr>
          </a:lstStyle>
          <a:p>
            <a:r>
              <a:rPr kumimoji="1" lang="ja-JP" altLang="en-US" smtClean="0"/>
              <a:t>マスター タイトルの書式設定</a:t>
            </a:r>
            <a:endParaRPr kumimoji="1" lang="ja-JP" altLang="en-US" dirty="0"/>
          </a:p>
        </p:txBody>
      </p:sp>
      <p:sp>
        <p:nvSpPr>
          <p:cNvPr id="1075" name="コンテンツ プレースホルダー 2"/>
          <p:cNvSpPr>
            <a:spLocks noGrp="1"/>
          </p:cNvSpPr>
          <p:nvPr>
            <p:ph idx="1"/>
          </p:nvPr>
        </p:nvSpPr>
        <p:spPr>
          <a:xfrm>
            <a:off x="3635896" y="273052"/>
            <a:ext cx="4727438" cy="564233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1076" name="テキスト プレースホルダー 3"/>
          <p:cNvSpPr>
            <a:spLocks noGrp="1"/>
          </p:cNvSpPr>
          <p:nvPr>
            <p:ph type="body" sz="half" idx="2"/>
          </p:nvPr>
        </p:nvSpPr>
        <p:spPr>
          <a:xfrm>
            <a:off x="457202" y="1700808"/>
            <a:ext cx="3008312" cy="427247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1077" name="日付プレースホルダー 4"/>
          <p:cNvSpPr>
            <a:spLocks noGrp="1"/>
          </p:cNvSpPr>
          <p:nvPr>
            <p:ph type="dt" sz="half" idx="10"/>
          </p:nvPr>
        </p:nvSpPr>
        <p:spPr/>
        <p:txBody>
          <a:bodyPr/>
          <a:lstStyle/>
          <a:p>
            <a:fld id="{3E220A51-F8EA-429A-8E6F-F02BE74E28F7}" type="datetimeFigureOut">
              <a:rPr kumimoji="1" lang="ja-JP" altLang="en-US" smtClean="0"/>
              <a:t>2020/3/24</a:t>
            </a:fld>
            <a:endParaRPr kumimoji="1" lang="ja-JP" altLang="en-US"/>
          </a:p>
        </p:txBody>
      </p:sp>
      <p:sp>
        <p:nvSpPr>
          <p:cNvPr id="1078" name="フッター プレースホルダー 5"/>
          <p:cNvSpPr>
            <a:spLocks noGrp="1"/>
          </p:cNvSpPr>
          <p:nvPr>
            <p:ph type="ftr" sz="quarter" idx="11"/>
          </p:nvPr>
        </p:nvSpPr>
        <p:spPr/>
        <p:txBody>
          <a:bodyPr/>
          <a:lstStyle/>
          <a:p>
            <a:endParaRPr kumimoji="1" lang="ja-JP" altLang="en-US"/>
          </a:p>
        </p:txBody>
      </p:sp>
      <p:sp>
        <p:nvSpPr>
          <p:cNvPr id="1079" name="スライド番号プレースホルダー 6"/>
          <p:cNvSpPr>
            <a:spLocks noGrp="1"/>
          </p:cNvSpPr>
          <p:nvPr>
            <p:ph type="sldNum" sz="quarter" idx="12"/>
          </p:nvPr>
        </p:nvSpPr>
        <p:spPr/>
        <p:txBody>
          <a:bodyPr/>
          <a:lstStyle/>
          <a:p>
            <a:fld id="{2C9400E4-C46D-48FA-AEA0-ED136F70A0E5}" type="slidenum">
              <a:rPr kumimoji="1" lang="ja-JP" altLang="en-US" smtClean="0"/>
              <a:t>‹#›</a:t>
            </a:fld>
            <a:endParaRPr kumimoji="1" lang="ja-JP" alt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0" name=""/>
        <p:cNvGrpSpPr/>
        <p:nvPr/>
      </p:nvGrpSpPr>
      <p:grpSpPr>
        <a:xfrm>
          <a:off x="0" y="0"/>
          <a:ext cx="0" cy="0"/>
          <a:chOff x="0" y="0"/>
          <a:chExt cx="0" cy="0"/>
        </a:xfrm>
      </p:grpSpPr>
      <p:sp>
        <p:nvSpPr>
          <p:cNvPr id="1445" name="タイトル 1"/>
          <p:cNvSpPr>
            <a:spLocks noGrp="1"/>
          </p:cNvSpPr>
          <p:nvPr>
            <p:ph type="title"/>
          </p:nvPr>
        </p:nvSpPr>
        <p:spPr>
          <a:xfrm>
            <a:off x="1792288" y="4689140"/>
            <a:ext cx="5486400" cy="566739"/>
          </a:xfrm>
        </p:spPr>
        <p:txBody>
          <a:bodyPr anchor="b">
            <a:normAutofit/>
          </a:bodyPr>
          <a:lstStyle>
            <a:lvl1pPr algn="l">
              <a:defRPr sz="2400" b="1"/>
            </a:lvl1pPr>
          </a:lstStyle>
          <a:p>
            <a:r>
              <a:rPr kumimoji="1" lang="ja-JP" altLang="en-US" smtClean="0"/>
              <a:t>マスター タイトルの書式設定</a:t>
            </a:r>
            <a:endParaRPr kumimoji="1" lang="ja-JP" altLang="en-US" dirty="0"/>
          </a:p>
        </p:txBody>
      </p:sp>
      <p:sp>
        <p:nvSpPr>
          <p:cNvPr id="1446" name="図プレースホルダー 2"/>
          <p:cNvSpPr>
            <a:spLocks noGrp="1"/>
          </p:cNvSpPr>
          <p:nvPr>
            <p:ph type="pic" idx="1"/>
          </p:nvPr>
        </p:nvSpPr>
        <p:spPr>
          <a:xfrm>
            <a:off x="1792288" y="212643"/>
            <a:ext cx="5486400" cy="437882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smtClean="0"/>
              <a:t>アイコンをクリックして図を追加</a:t>
            </a:r>
            <a:endParaRPr kumimoji="1" lang="ja-JP" altLang="en-US" dirty="0"/>
          </a:p>
        </p:txBody>
      </p:sp>
      <p:sp>
        <p:nvSpPr>
          <p:cNvPr id="1447" name="テキスト プレースホルダー 3"/>
          <p:cNvSpPr>
            <a:spLocks noGrp="1"/>
          </p:cNvSpPr>
          <p:nvPr>
            <p:ph type="body" sz="half" idx="2"/>
          </p:nvPr>
        </p:nvSpPr>
        <p:spPr>
          <a:xfrm>
            <a:off x="1792288" y="5301209"/>
            <a:ext cx="5486400" cy="6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1448" name="日付プレースホルダー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14392F0-2BAA-4AF2-BB7D-070B542AC67D}" type="datetime1">
              <a:rPr kumimoji="1" lang="ja-JP" altLang="en-US" sz="1200" b="0" i="0" u="none" strike="noStrike" kern="1200" cap="none" spc="0" normalizeH="0" baseline="0" noProof="0" smtClean="0">
                <a:ln>
                  <a:noFill/>
                </a:ln>
                <a:solidFill>
                  <a:prstClr val="black"/>
                </a:solidFill>
                <a:effectLst/>
                <a:uLnTx/>
                <a:uFillTx/>
                <a:latin typeface="游ゴシック"/>
                <a:ea typeface="游ゴシック" panose="020B0400000000000000"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2020/3/24</a:t>
            </a:fld>
            <a:endParaRPr kumimoji="1" lang="ja-JP" altLang="en-US" sz="1200" b="0" i="0" u="none" strike="noStrike" kern="1200" cap="none" spc="0" normalizeH="0" baseline="0" noProof="0">
              <a:ln>
                <a:noFill/>
              </a:ln>
              <a:solidFill>
                <a:prstClr val="black"/>
              </a:solidFill>
              <a:effectLst/>
              <a:uLnTx/>
              <a:uFillTx/>
              <a:latin typeface="游ゴシック"/>
              <a:ea typeface="游ゴシック" panose="020B0400000000000000" pitchFamily="50" charset="-128"/>
              <a:cs typeface="+mn-cs"/>
            </a:endParaRPr>
          </a:p>
        </p:txBody>
      </p:sp>
      <p:sp>
        <p:nvSpPr>
          <p:cNvPr id="1449" name="フッター プレースホルダー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1450" name="スライド番号プレースホルダー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9400E4-C46D-48FA-AEA0-ED136F70A0E5}" type="slidenum">
              <a:rPr kumimoji="1" lang="ja-JP" altLang="en-US" sz="1200" b="0" i="0" u="none" strike="noStrike" kern="1200" cap="none" spc="0" normalizeH="0" baseline="0" noProof="0" smtClean="0">
                <a:ln>
                  <a:noFill/>
                </a:ln>
                <a:solidFill>
                  <a:prstClr val="black"/>
                </a:solidFill>
                <a:effectLst/>
                <a:uLnTx/>
                <a:uFillTx/>
                <a:latin typeface="游ゴシック"/>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solidFill>
              <a:effectLst/>
              <a:uLnTx/>
              <a:uFillTx/>
              <a:latin typeface="游ゴシック"/>
              <a:ea typeface="游ゴシック" panose="020B0400000000000000" pitchFamily="50" charset="-128"/>
              <a:cs typeface="+mn-cs"/>
            </a:endParaRPr>
          </a:p>
        </p:txBody>
      </p:sp>
    </p:spTree>
    <p:extLst>
      <p:ext uri="{BB962C8B-B14F-4D97-AF65-F5344CB8AC3E}">
        <p14:creationId xmlns:p14="http://schemas.microsoft.com/office/powerpoint/2010/main" val="2857093399"/>
      </p:ext>
    </p:extLst>
  </p:cSld>
  <p:clrMapOvr>
    <a:masterClrMapping/>
  </p:clrMapOvr>
  <p:hf hdr="0" ftr="0" dt="0"/>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0" name=""/>
        <p:cNvGrpSpPr/>
        <p:nvPr/>
      </p:nvGrpSpPr>
      <p:grpSpPr>
        <a:xfrm>
          <a:off x="0" y="0"/>
          <a:ext cx="0" cy="0"/>
          <a:chOff x="0" y="0"/>
          <a:chExt cx="0" cy="0"/>
        </a:xfrm>
      </p:grpSpPr>
      <p:sp>
        <p:nvSpPr>
          <p:cNvPr id="1452" name="タイトル 1"/>
          <p:cNvSpPr>
            <a:spLocks noGrp="1"/>
          </p:cNvSpPr>
          <p:nvPr>
            <p:ph type="title"/>
          </p:nvPr>
        </p:nvSpPr>
        <p:spPr/>
        <p:txBody>
          <a:bodyPr/>
          <a:lstStyle/>
          <a:p>
            <a:r>
              <a:rPr kumimoji="1" lang="ja-JP" altLang="en-US" smtClean="0"/>
              <a:t>マスター タイトルの書式設定</a:t>
            </a:r>
            <a:endParaRPr kumimoji="1" lang="ja-JP" altLang="en-US" dirty="0"/>
          </a:p>
        </p:txBody>
      </p:sp>
      <p:sp>
        <p:nvSpPr>
          <p:cNvPr id="1453" name="縦書きテキスト プレースホルダー 2"/>
          <p:cNvSpPr>
            <a:spLocks noGrp="1"/>
          </p:cNvSpPr>
          <p:nvPr>
            <p:ph type="body" orient="vert" idx="1"/>
          </p:nvPr>
        </p:nvSpPr>
        <p:spPr>
          <a:xfrm>
            <a:off x="457200" y="1736813"/>
            <a:ext cx="8229600" cy="4236469"/>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1454" name="日付プレースホルダー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3184B81-0B3B-42B8-85C3-72081001852C}" type="datetime1">
              <a:rPr kumimoji="1" lang="ja-JP" altLang="en-US" sz="1200" b="0" i="0" u="none" strike="noStrike" kern="1200" cap="none" spc="0" normalizeH="0" baseline="0" noProof="0" smtClean="0">
                <a:ln>
                  <a:noFill/>
                </a:ln>
                <a:solidFill>
                  <a:prstClr val="black"/>
                </a:solidFill>
                <a:effectLst/>
                <a:uLnTx/>
                <a:uFillTx/>
                <a:latin typeface="游ゴシック"/>
                <a:ea typeface="游ゴシック" panose="020B0400000000000000"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2020/3/24</a:t>
            </a:fld>
            <a:endParaRPr kumimoji="1" lang="ja-JP" altLang="en-US" sz="1200" b="0" i="0" u="none" strike="noStrike" kern="1200" cap="none" spc="0" normalizeH="0" baseline="0" noProof="0">
              <a:ln>
                <a:noFill/>
              </a:ln>
              <a:solidFill>
                <a:prstClr val="black"/>
              </a:solidFill>
              <a:effectLst/>
              <a:uLnTx/>
              <a:uFillTx/>
              <a:latin typeface="游ゴシック"/>
              <a:ea typeface="游ゴシック" panose="020B0400000000000000" pitchFamily="50" charset="-128"/>
              <a:cs typeface="+mn-cs"/>
            </a:endParaRPr>
          </a:p>
        </p:txBody>
      </p:sp>
      <p:sp>
        <p:nvSpPr>
          <p:cNvPr id="1455" name="フッター プレースホルダー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1456" name="スライド番号プレースホルダー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9400E4-C46D-48FA-AEA0-ED136F70A0E5}" type="slidenum">
              <a:rPr kumimoji="1" lang="ja-JP" altLang="en-US" sz="1200" b="0" i="0" u="none" strike="noStrike" kern="1200" cap="none" spc="0" normalizeH="0" baseline="0" noProof="0" smtClean="0">
                <a:ln>
                  <a:noFill/>
                </a:ln>
                <a:solidFill>
                  <a:prstClr val="black"/>
                </a:solidFill>
                <a:effectLst/>
                <a:uLnTx/>
                <a:uFillTx/>
                <a:latin typeface="游ゴシック"/>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solidFill>
              <a:effectLst/>
              <a:uLnTx/>
              <a:uFillTx/>
              <a:latin typeface="游ゴシック"/>
              <a:ea typeface="游ゴシック" panose="020B0400000000000000" pitchFamily="50" charset="-128"/>
              <a:cs typeface="+mn-cs"/>
            </a:endParaRPr>
          </a:p>
        </p:txBody>
      </p:sp>
    </p:spTree>
    <p:extLst>
      <p:ext uri="{BB962C8B-B14F-4D97-AF65-F5344CB8AC3E}">
        <p14:creationId xmlns:p14="http://schemas.microsoft.com/office/powerpoint/2010/main" val="3626515438"/>
      </p:ext>
    </p:extLst>
  </p:cSld>
  <p:clrMapOvr>
    <a:masterClrMapping/>
  </p:clrMapOvr>
  <p:hf hdr="0" ftr="0" dt="0"/>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0" name=""/>
        <p:cNvGrpSpPr/>
        <p:nvPr/>
      </p:nvGrpSpPr>
      <p:grpSpPr>
        <a:xfrm>
          <a:off x="0" y="0"/>
          <a:ext cx="0" cy="0"/>
          <a:chOff x="0" y="0"/>
          <a:chExt cx="0" cy="0"/>
        </a:xfrm>
      </p:grpSpPr>
      <p:sp>
        <p:nvSpPr>
          <p:cNvPr id="1458" name="縦書きタイトル 1"/>
          <p:cNvSpPr>
            <a:spLocks noGrp="1"/>
          </p:cNvSpPr>
          <p:nvPr>
            <p:ph type="title" orient="vert"/>
          </p:nvPr>
        </p:nvSpPr>
        <p:spPr>
          <a:xfrm>
            <a:off x="6629400" y="274639"/>
            <a:ext cx="2057400" cy="5698644"/>
          </a:xfrm>
        </p:spPr>
        <p:txBody>
          <a:bodyPr vert="eaVert"/>
          <a:lstStyle/>
          <a:p>
            <a:r>
              <a:rPr kumimoji="1" lang="ja-JP" altLang="en-US" smtClean="0"/>
              <a:t>マスター タイトルの書式設定</a:t>
            </a:r>
            <a:endParaRPr kumimoji="1" lang="ja-JP" altLang="en-US" dirty="0"/>
          </a:p>
        </p:txBody>
      </p:sp>
      <p:sp>
        <p:nvSpPr>
          <p:cNvPr id="1459" name="縦書きテキスト プレースホルダー 2"/>
          <p:cNvSpPr>
            <a:spLocks noGrp="1"/>
          </p:cNvSpPr>
          <p:nvPr>
            <p:ph type="body" orient="vert" idx="1"/>
          </p:nvPr>
        </p:nvSpPr>
        <p:spPr>
          <a:xfrm>
            <a:off x="457200" y="274639"/>
            <a:ext cx="6019800" cy="5698644"/>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1460" name="日付プレースホルダー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6B29CBF-0B8D-484E-A1C4-1C74528453EC}" type="datetime1">
              <a:rPr kumimoji="1" lang="ja-JP" altLang="en-US" sz="1200" b="0" i="0" u="none" strike="noStrike" kern="1200" cap="none" spc="0" normalizeH="0" baseline="0" noProof="0" smtClean="0">
                <a:ln>
                  <a:noFill/>
                </a:ln>
                <a:solidFill>
                  <a:prstClr val="black"/>
                </a:solidFill>
                <a:effectLst/>
                <a:uLnTx/>
                <a:uFillTx/>
                <a:latin typeface="游ゴシック"/>
                <a:ea typeface="游ゴシック" panose="020B0400000000000000"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2020/3/24</a:t>
            </a:fld>
            <a:endParaRPr kumimoji="1" lang="ja-JP" altLang="en-US" sz="1200" b="0" i="0" u="none" strike="noStrike" kern="1200" cap="none" spc="0" normalizeH="0" baseline="0" noProof="0">
              <a:ln>
                <a:noFill/>
              </a:ln>
              <a:solidFill>
                <a:prstClr val="black"/>
              </a:solidFill>
              <a:effectLst/>
              <a:uLnTx/>
              <a:uFillTx/>
              <a:latin typeface="游ゴシック"/>
              <a:ea typeface="游ゴシック" panose="020B0400000000000000" pitchFamily="50" charset="-128"/>
              <a:cs typeface="+mn-cs"/>
            </a:endParaRPr>
          </a:p>
        </p:txBody>
      </p:sp>
      <p:sp>
        <p:nvSpPr>
          <p:cNvPr id="1461" name="フッター プレースホルダー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1462" name="スライド番号プレースホルダー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9400E4-C46D-48FA-AEA0-ED136F70A0E5}" type="slidenum">
              <a:rPr kumimoji="1" lang="ja-JP" altLang="en-US" sz="1200" b="0" i="0" u="none" strike="noStrike" kern="1200" cap="none" spc="0" normalizeH="0" baseline="0" noProof="0" smtClean="0">
                <a:ln>
                  <a:noFill/>
                </a:ln>
                <a:solidFill>
                  <a:prstClr val="black"/>
                </a:solidFill>
                <a:effectLst/>
                <a:uLnTx/>
                <a:uFillTx/>
                <a:latin typeface="游ゴシック"/>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dirty="0">
              <a:ln>
                <a:noFill/>
              </a:ln>
              <a:solidFill>
                <a:prstClr val="black"/>
              </a:solidFill>
              <a:effectLst/>
              <a:uLnTx/>
              <a:uFillTx/>
              <a:latin typeface="游ゴシック"/>
              <a:ea typeface="游ゴシック" panose="020B0400000000000000" pitchFamily="50" charset="-128"/>
              <a:cs typeface="+mn-cs"/>
            </a:endParaRPr>
          </a:p>
        </p:txBody>
      </p:sp>
    </p:spTree>
    <p:extLst>
      <p:ext uri="{BB962C8B-B14F-4D97-AF65-F5344CB8AC3E}">
        <p14:creationId xmlns:p14="http://schemas.microsoft.com/office/powerpoint/2010/main" val="4000035993"/>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0" name=""/>
        <p:cNvGrpSpPr/>
        <p:nvPr/>
      </p:nvGrpSpPr>
      <p:grpSpPr>
        <a:xfrm>
          <a:off x="0" y="0"/>
          <a:ext cx="0" cy="0"/>
          <a:chOff x="0" y="0"/>
          <a:chExt cx="0" cy="0"/>
        </a:xfrm>
      </p:grpSpPr>
      <p:sp>
        <p:nvSpPr>
          <p:cNvPr id="1081" name="タイトル 1"/>
          <p:cNvSpPr>
            <a:spLocks noGrp="1"/>
          </p:cNvSpPr>
          <p:nvPr>
            <p:ph type="title"/>
          </p:nvPr>
        </p:nvSpPr>
        <p:spPr>
          <a:xfrm>
            <a:off x="1792288" y="4689140"/>
            <a:ext cx="5486400" cy="566739"/>
          </a:xfrm>
        </p:spPr>
        <p:txBody>
          <a:bodyPr anchor="b">
            <a:normAutofit/>
          </a:bodyPr>
          <a:lstStyle>
            <a:lvl1pPr algn="l">
              <a:defRPr sz="2400" b="1"/>
            </a:lvl1pPr>
          </a:lstStyle>
          <a:p>
            <a:r>
              <a:rPr kumimoji="1" lang="ja-JP" altLang="en-US" smtClean="0"/>
              <a:t>マスター タイトルの書式設定</a:t>
            </a:r>
            <a:endParaRPr kumimoji="1" lang="ja-JP" altLang="en-US" dirty="0"/>
          </a:p>
        </p:txBody>
      </p:sp>
      <p:sp>
        <p:nvSpPr>
          <p:cNvPr id="1082" name="図プレースホルダー 2"/>
          <p:cNvSpPr>
            <a:spLocks noGrp="1"/>
          </p:cNvSpPr>
          <p:nvPr>
            <p:ph type="pic" idx="1"/>
          </p:nvPr>
        </p:nvSpPr>
        <p:spPr>
          <a:xfrm>
            <a:off x="1792288" y="212643"/>
            <a:ext cx="5486400" cy="437882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smtClean="0"/>
              <a:t>アイコンをクリックして図を追加</a:t>
            </a:r>
            <a:endParaRPr kumimoji="1" lang="ja-JP" altLang="en-US" dirty="0"/>
          </a:p>
        </p:txBody>
      </p:sp>
      <p:sp>
        <p:nvSpPr>
          <p:cNvPr id="1083" name="テキスト プレースホルダー 3"/>
          <p:cNvSpPr>
            <a:spLocks noGrp="1"/>
          </p:cNvSpPr>
          <p:nvPr>
            <p:ph type="body" sz="half" idx="2"/>
          </p:nvPr>
        </p:nvSpPr>
        <p:spPr>
          <a:xfrm>
            <a:off x="1792288" y="5301209"/>
            <a:ext cx="5486400" cy="6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1084" name="日付プレースホルダー 4"/>
          <p:cNvSpPr>
            <a:spLocks noGrp="1"/>
          </p:cNvSpPr>
          <p:nvPr>
            <p:ph type="dt" sz="half" idx="10"/>
          </p:nvPr>
        </p:nvSpPr>
        <p:spPr/>
        <p:txBody>
          <a:bodyPr/>
          <a:lstStyle/>
          <a:p>
            <a:fld id="{3E220A51-F8EA-429A-8E6F-F02BE74E28F7}" type="datetimeFigureOut">
              <a:rPr kumimoji="1" lang="ja-JP" altLang="en-US" smtClean="0"/>
              <a:t>2020/3/24</a:t>
            </a:fld>
            <a:endParaRPr kumimoji="1" lang="ja-JP" altLang="en-US"/>
          </a:p>
        </p:txBody>
      </p:sp>
      <p:sp>
        <p:nvSpPr>
          <p:cNvPr id="1085" name="フッター プレースホルダー 5"/>
          <p:cNvSpPr>
            <a:spLocks noGrp="1"/>
          </p:cNvSpPr>
          <p:nvPr>
            <p:ph type="ftr" sz="quarter" idx="11"/>
          </p:nvPr>
        </p:nvSpPr>
        <p:spPr/>
        <p:txBody>
          <a:bodyPr/>
          <a:lstStyle/>
          <a:p>
            <a:endParaRPr kumimoji="1" lang="ja-JP" altLang="en-US"/>
          </a:p>
        </p:txBody>
      </p:sp>
      <p:sp>
        <p:nvSpPr>
          <p:cNvPr id="1086" name="スライド番号プレースホルダー 6"/>
          <p:cNvSpPr>
            <a:spLocks noGrp="1"/>
          </p:cNvSpPr>
          <p:nvPr>
            <p:ph type="sldNum" sz="quarter" idx="12"/>
          </p:nvPr>
        </p:nvSpPr>
        <p:spPr/>
        <p:txBody>
          <a:bodyPr/>
          <a:lstStyle/>
          <a:p>
            <a:fld id="{2C9400E4-C46D-48FA-AEA0-ED136F70A0E5}" type="slidenum">
              <a:rPr kumimoji="1" lang="ja-JP" altLang="en-US" smtClean="0"/>
              <a:t>‹#›</a:t>
            </a:fld>
            <a:endParaRPr kumimoji="1" lang="ja-JP" altLang="en-US"/>
          </a:p>
        </p:txBody>
      </p:sp>
    </p:spTree>
  </p:cSld>
  <p:clrMapOvr>
    <a:masterClrMapping/>
  </p:clrMapOvr>
</p:sldLayout>
</file>

<file path=ppt/slideMasters/_rels/slideMaster1.xml.rels><?xml version="1.0" encoding="UTF-8"?><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heme" Target="../theme/theme1.xml" /></Relationships>
</file>

<file path=ppt/slideMasters/_rels/slideMaster2.xml.rels><?xml version="1.0" encoding="UTF-8"?><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slideLayout" Target="../slideLayouts/slideLayout13.xml" /><Relationship Id="rId3" Type="http://schemas.openxmlformats.org/officeDocument/2006/relationships/slideLayout" Target="../slideLayouts/slideLayout14.xml" /><Relationship Id="rId4" Type="http://schemas.openxmlformats.org/officeDocument/2006/relationships/slideLayout" Target="../slideLayouts/slideLayout15.xml" /><Relationship Id="rId5" Type="http://schemas.openxmlformats.org/officeDocument/2006/relationships/slideLayout" Target="../slideLayouts/slideLayout16.xml" /><Relationship Id="rId6" Type="http://schemas.openxmlformats.org/officeDocument/2006/relationships/slideLayout" Target="../slideLayouts/slideLayout17.xml" /><Relationship Id="rId7" Type="http://schemas.openxmlformats.org/officeDocument/2006/relationships/slideLayout" Target="../slideLayouts/slideLayout18.xml" /><Relationship Id="rId8" Type="http://schemas.openxmlformats.org/officeDocument/2006/relationships/slideLayout" Target="../slideLayouts/slideLayout19.xml" /><Relationship Id="rId9" Type="http://schemas.openxmlformats.org/officeDocument/2006/relationships/slideLayout" Target="../slideLayouts/slideLayout20.xml" /><Relationship Id="rId10" Type="http://schemas.openxmlformats.org/officeDocument/2006/relationships/slideLayout" Target="../slideLayouts/slideLayout21.xml" /><Relationship Id="rId11" Type="http://schemas.openxmlformats.org/officeDocument/2006/relationships/slideLayout" Target="../slideLayouts/slideLayout22.xml" /><Relationship Id="rId12" Type="http://schemas.openxmlformats.org/officeDocument/2006/relationships/slideLayout" Target="../slideLayouts/slideLayout23.xml" /><Relationship Id="rId13" Type="http://schemas.openxmlformats.org/officeDocument/2006/relationships/slideLayout" Target="../slideLayouts/slideLayout24.xml" /><Relationship Id="rId14" Type="http://schemas.openxmlformats.org/officeDocument/2006/relationships/slideLayout" Target="../slideLayouts/slideLayout25.xml" /><Relationship Id="rId15" Type="http://schemas.openxmlformats.org/officeDocument/2006/relationships/slideLayout" Target="../slideLayouts/slideLayout26.xml" /><Relationship Id="rId16" Type="http://schemas.openxmlformats.org/officeDocument/2006/relationships/slideLayout" Target="../slideLayouts/slideLayout27.xml" /><Relationship Id="rId17" Type="http://schemas.openxmlformats.org/officeDocument/2006/relationships/slideLayout" Target="../slideLayouts/slideLayout28.xml" /><Relationship Id="rId18" Type="http://schemas.openxmlformats.org/officeDocument/2006/relationships/slideLayout" Target="../slideLayouts/slideLayout29.xml" /><Relationship Id="rId19" Type="http://schemas.openxmlformats.org/officeDocument/2006/relationships/slideLayout" Target="../slideLayouts/slideLayout30.xml" /><Relationship Id="rId20" Type="http://schemas.openxmlformats.org/officeDocument/2006/relationships/slideLayout" Target="../slideLayouts/slideLayout31.xml" /><Relationship Id="rId21" Type="http://schemas.openxmlformats.org/officeDocument/2006/relationships/slideLayout" Target="../slideLayouts/slideLayout32.xml" /><Relationship Id="rId22" Type="http://schemas.openxmlformats.org/officeDocument/2006/relationships/slideLayout" Target="../slideLayouts/slideLayout33.xml" /><Relationship Id="rId23" Type="http://schemas.openxmlformats.org/officeDocument/2006/relationships/slideLayout" Target="../slideLayouts/slideLayout34.xml" /><Relationship Id="rId24" Type="http://schemas.openxmlformats.org/officeDocument/2006/relationships/theme" Target="../theme/theme2.xml" /></Relationships>
</file>

<file path=ppt/slideMasters/_rels/slideMaster3.xml.rels><?xml version="1.0" encoding="UTF-8"?><Relationships xmlns="http://schemas.openxmlformats.org/package/2006/relationships"><Relationship Id="rId1" Type="http://schemas.openxmlformats.org/officeDocument/2006/relationships/slideLayout" Target="../slideLayouts/slideLayout35.xml" /><Relationship Id="rId2" Type="http://schemas.openxmlformats.org/officeDocument/2006/relationships/slideLayout" Target="../slideLayouts/slideLayout36.xml" /><Relationship Id="rId3" Type="http://schemas.openxmlformats.org/officeDocument/2006/relationships/slideLayout" Target="../slideLayouts/slideLayout37.xml" /><Relationship Id="rId4" Type="http://schemas.openxmlformats.org/officeDocument/2006/relationships/slideLayout" Target="../slideLayouts/slideLayout38.xml" /><Relationship Id="rId5" Type="http://schemas.openxmlformats.org/officeDocument/2006/relationships/slideLayout" Target="../slideLayouts/slideLayout39.xml" /><Relationship Id="rId6" Type="http://schemas.openxmlformats.org/officeDocument/2006/relationships/slideLayout" Target="../slideLayouts/slideLayout40.xml" /><Relationship Id="rId7" Type="http://schemas.openxmlformats.org/officeDocument/2006/relationships/slideLayout" Target="../slideLayouts/slideLayout41.xml" /><Relationship Id="rId8" Type="http://schemas.openxmlformats.org/officeDocument/2006/relationships/slideLayout" Target="../slideLayouts/slideLayout42.xml" /><Relationship Id="rId9" Type="http://schemas.openxmlformats.org/officeDocument/2006/relationships/slideLayout" Target="../slideLayouts/slideLayout43.xml" /><Relationship Id="rId10" Type="http://schemas.openxmlformats.org/officeDocument/2006/relationships/slideLayout" Target="../slideLayouts/slideLayout44.xml" /><Relationship Id="rId11" Type="http://schemas.openxmlformats.org/officeDocument/2006/relationships/slideLayout" Target="../slideLayouts/slideLayout45.xml" /><Relationship Id="rId12" Type="http://schemas.openxmlformats.org/officeDocument/2006/relationships/slideLayout" Target="../slideLayouts/slideLayout46.xml" /><Relationship Id="rId13" Type="http://schemas.openxmlformats.org/officeDocument/2006/relationships/theme" Target="../theme/theme3.xml" /></Relationships>
</file>

<file path=ppt/slideMasters/_rels/slideMaster4.xml.rels><?xml version="1.0" encoding="UTF-8"?><Relationships xmlns="http://schemas.openxmlformats.org/package/2006/relationships"><Relationship Id="rId1" Type="http://schemas.openxmlformats.org/officeDocument/2006/relationships/slideLayout" Target="../slideLayouts/slideLayout47.xml" /><Relationship Id="rId2" Type="http://schemas.openxmlformats.org/officeDocument/2006/relationships/slideLayout" Target="../slideLayouts/slideLayout48.xml" /><Relationship Id="rId3" Type="http://schemas.openxmlformats.org/officeDocument/2006/relationships/slideLayout" Target="../slideLayouts/slideLayout49.xml" /><Relationship Id="rId4" Type="http://schemas.openxmlformats.org/officeDocument/2006/relationships/slideLayout" Target="../slideLayouts/slideLayout50.xml" /><Relationship Id="rId5" Type="http://schemas.openxmlformats.org/officeDocument/2006/relationships/slideLayout" Target="../slideLayouts/slideLayout51.xml" /><Relationship Id="rId6" Type="http://schemas.openxmlformats.org/officeDocument/2006/relationships/slideLayout" Target="../slideLayouts/slideLayout52.xml" /><Relationship Id="rId7" Type="http://schemas.openxmlformats.org/officeDocument/2006/relationships/slideLayout" Target="../slideLayouts/slideLayout53.xml" /><Relationship Id="rId8" Type="http://schemas.openxmlformats.org/officeDocument/2006/relationships/slideLayout" Target="../slideLayouts/slideLayout54.xml" /><Relationship Id="rId9" Type="http://schemas.openxmlformats.org/officeDocument/2006/relationships/slideLayout" Target="../slideLayouts/slideLayout55.xml" /><Relationship Id="rId10" Type="http://schemas.openxmlformats.org/officeDocument/2006/relationships/slideLayout" Target="../slideLayouts/slideLayout56.xml" /><Relationship Id="rId11" Type="http://schemas.openxmlformats.org/officeDocument/2006/relationships/slideLayout" Target="../slideLayouts/slideLayout57.xml" /><Relationship Id="rId12" Type="http://schemas.openxmlformats.org/officeDocument/2006/relationships/slideLayout" Target="../slideLayouts/slideLayout58.xml" /><Relationship Id="rId13" Type="http://schemas.openxmlformats.org/officeDocument/2006/relationships/slideLayout" Target="../slideLayouts/slideLayout59.xml" /><Relationship Id="rId14" Type="http://schemas.openxmlformats.org/officeDocument/2006/relationships/slideLayout" Target="../slideLayouts/slideLayout60.xml" /><Relationship Id="rId15" Type="http://schemas.openxmlformats.org/officeDocument/2006/relationships/slideLayout" Target="../slideLayouts/slideLayout61.xml" /><Relationship Id="rId16" Type="http://schemas.openxmlformats.org/officeDocument/2006/relationships/slideLayout" Target="../slideLayouts/slideLayout62.xml" /><Relationship Id="rId17" Type="http://schemas.openxmlformats.org/officeDocument/2006/relationships/slideLayout" Target="../slideLayouts/slideLayout63.xml" /><Relationship Id="rId18" Type="http://schemas.openxmlformats.org/officeDocument/2006/relationships/slideLayout" Target="../slideLayouts/slideLayout64.xml" /><Relationship Id="rId19" Type="http://schemas.openxmlformats.org/officeDocument/2006/relationships/slideLayout" Target="../slideLayouts/slideLayout65.xml" /><Relationship Id="rId20" Type="http://schemas.openxmlformats.org/officeDocument/2006/relationships/slideLayout" Target="../slideLayouts/slideLayout66.xml" /><Relationship Id="rId21" Type="http://schemas.openxmlformats.org/officeDocument/2006/relationships/slideLayout" Target="../slideLayouts/slideLayout67.xml" /><Relationship Id="rId22" Type="http://schemas.openxmlformats.org/officeDocument/2006/relationships/slideLayout" Target="../slideLayouts/slideLayout68.xml" /><Relationship Id="rId23" Type="http://schemas.openxmlformats.org/officeDocument/2006/relationships/slideLayout" Target="../slideLayouts/slideLayout69.xml" /><Relationship Id="rId24" Type="http://schemas.openxmlformats.org/officeDocument/2006/relationships/slideLayout" Target="../slideLayouts/slideLayout70.xml" /><Relationship Id="rId25" Type="http://schemas.openxmlformats.org/officeDocument/2006/relationships/slideLayout" Target="../slideLayouts/slideLayout71.xml" /><Relationship Id="rId26" Type="http://schemas.openxmlformats.org/officeDocument/2006/relationships/theme" Target="../theme/theme4.xml" /></Relationships>
</file>

<file path=ppt/slideMasters/_rels/slideMaster5.xml.rels><?xml version="1.0" encoding="UTF-8"?><Relationships xmlns="http://schemas.openxmlformats.org/package/2006/relationships"><Relationship Id="rId1" Type="http://schemas.openxmlformats.org/officeDocument/2006/relationships/slideLayout" Target="../slideLayouts/slideLayout72.xml" /><Relationship Id="rId2" Type="http://schemas.openxmlformats.org/officeDocument/2006/relationships/slideLayout" Target="../slideLayouts/slideLayout73.xml" /><Relationship Id="rId3" Type="http://schemas.openxmlformats.org/officeDocument/2006/relationships/slideLayout" Target="../slideLayouts/slideLayout74.xml" /><Relationship Id="rId4" Type="http://schemas.openxmlformats.org/officeDocument/2006/relationships/slideLayout" Target="../slideLayouts/slideLayout75.xml" /><Relationship Id="rId5" Type="http://schemas.openxmlformats.org/officeDocument/2006/relationships/slideLayout" Target="../slideLayouts/slideLayout76.xml" /><Relationship Id="rId6" Type="http://schemas.openxmlformats.org/officeDocument/2006/relationships/slideLayout" Target="../slideLayouts/slideLayout77.xml" /><Relationship Id="rId7" Type="http://schemas.openxmlformats.org/officeDocument/2006/relationships/slideLayout" Target="../slideLayouts/slideLayout78.xml" /><Relationship Id="rId8" Type="http://schemas.openxmlformats.org/officeDocument/2006/relationships/slideLayout" Target="../slideLayouts/slideLayout79.xml" /><Relationship Id="rId9" Type="http://schemas.openxmlformats.org/officeDocument/2006/relationships/slideLayout" Target="../slideLayouts/slideLayout80.xml" /><Relationship Id="rId10" Type="http://schemas.openxmlformats.org/officeDocument/2006/relationships/slideLayout" Target="../slideLayouts/slideLayout81.xml" /><Relationship Id="rId11" Type="http://schemas.openxmlformats.org/officeDocument/2006/relationships/slideLayout" Target="../slideLayouts/slideLayout82.xml" /><Relationship Id="rId12" Type="http://schemas.openxmlformats.org/officeDocument/2006/relationships/theme" Target="../theme/theme5.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a:xfrm>
          <a:off x="0" y="0"/>
          <a:ext cx="0" cy="0"/>
          <a:chOff x="0" y="0"/>
          <a:chExt cx="0" cy="0"/>
        </a:xfrm>
      </p:grpSpPr>
      <p:sp>
        <p:nvSpPr>
          <p:cNvPr id="1025" name="フッター プレースホルダー 4"/>
          <p:cNvSpPr>
            <a:spLocks noGrp="1"/>
          </p:cNvSpPr>
          <p:nvPr>
            <p:ph type="ftr" sz="quarter" idx="3"/>
          </p:nvPr>
        </p:nvSpPr>
        <p:spPr>
          <a:xfrm>
            <a:off x="2519772" y="6237312"/>
            <a:ext cx="4104456" cy="365125"/>
          </a:xfrm>
          <a:prstGeom prst="rect">
            <a:avLst/>
          </a:prstGeom>
        </p:spPr>
        <p:txBody>
          <a:bodyPr vert="horz" lIns="91440" tIns="45720" rIns="91440" bIns="45720" rtlCol="0" anchor="ctr"/>
          <a:lstStyle>
            <a:lvl1pPr algn="ctr">
              <a:defRPr sz="1200">
                <a:solidFill>
                  <a:schemeClr val="tx1"/>
                </a:solidFill>
                <a:latin typeface="+mn-ea"/>
                <a:ea typeface="+mn-ea"/>
              </a:defRPr>
            </a:lvl1pPr>
          </a:lstStyle>
          <a:p>
            <a:endParaRPr lang="ja-JP" altLang="en-US" dirty="0"/>
          </a:p>
        </p:txBody>
      </p:sp>
      <p:sp>
        <p:nvSpPr>
          <p:cNvPr id="1026" name="タイトル プレースホルダー 1"/>
          <p:cNvSpPr>
            <a:spLocks noGrp="1"/>
          </p:cNvSpPr>
          <p:nvPr>
            <p:ph type="title"/>
          </p:nvPr>
        </p:nvSpPr>
        <p:spPr>
          <a:xfrm>
            <a:off x="457200" y="418653"/>
            <a:ext cx="8229600" cy="994123"/>
          </a:xfrm>
          <a:prstGeom prst="rect">
            <a:avLst/>
          </a:prstGeom>
        </p:spPr>
        <p:txBody>
          <a:bodyPr vert="horz" lIns="91440" tIns="45720" rIns="91440" bIns="45720" rtlCol="0" anchor="ctr">
            <a:normAutofit/>
          </a:bodyPr>
          <a:lstStyle/>
          <a:p>
            <a:r>
              <a:rPr kumimoji="1" lang="ja-JP" altLang="en-US" dirty="0" smtClean="0"/>
              <a:t>マスター タイトルの書式設定</a:t>
            </a:r>
            <a:endParaRPr kumimoji="1" lang="ja-JP" altLang="en-US" dirty="0"/>
          </a:p>
        </p:txBody>
      </p:sp>
      <p:sp>
        <p:nvSpPr>
          <p:cNvPr id="1027" name="テキスト プレースホルダー 2"/>
          <p:cNvSpPr>
            <a:spLocks noGrp="1"/>
          </p:cNvSpPr>
          <p:nvPr>
            <p:ph type="body" idx="1"/>
          </p:nvPr>
        </p:nvSpPr>
        <p:spPr>
          <a:xfrm>
            <a:off x="457200" y="1736813"/>
            <a:ext cx="8229600" cy="4281339"/>
          </a:xfrm>
          <a:prstGeom prst="rect">
            <a:avLst/>
          </a:prstGeom>
        </p:spPr>
        <p:txBody>
          <a:bodyPr vert="horz" lIns="91440" tIns="45720" rIns="91440" bIns="45720" rtlCol="0">
            <a:normAutofit/>
          </a:body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en-US" altLang="ja-JP" dirty="0" smtClean="0"/>
          </a:p>
          <a:p>
            <a:pPr lvl="5"/>
            <a:r>
              <a:rPr kumimoji="1" lang="ja-JP" altLang="en-US" dirty="0" smtClean="0"/>
              <a:t>第 </a:t>
            </a:r>
            <a:r>
              <a:rPr kumimoji="1" lang="en-US" altLang="ja-JP" dirty="0" smtClean="0"/>
              <a:t>6 </a:t>
            </a:r>
            <a:r>
              <a:rPr kumimoji="1" lang="ja-JP" altLang="en-US" dirty="0" smtClean="0"/>
              <a:t>レベル</a:t>
            </a:r>
          </a:p>
          <a:p>
            <a:pPr lvl="6"/>
            <a:r>
              <a:rPr kumimoji="1" lang="ja-JP" altLang="en-US" dirty="0" smtClean="0"/>
              <a:t>第 </a:t>
            </a:r>
            <a:r>
              <a:rPr kumimoji="1" lang="en-US" altLang="ja-JP" dirty="0" smtClean="0"/>
              <a:t>7 </a:t>
            </a:r>
            <a:r>
              <a:rPr kumimoji="1" lang="ja-JP" altLang="en-US" dirty="0" smtClean="0"/>
              <a:t>レベル</a:t>
            </a:r>
          </a:p>
          <a:p>
            <a:pPr lvl="7"/>
            <a:r>
              <a:rPr kumimoji="1" lang="ja-JP" altLang="en-US" dirty="0" smtClean="0"/>
              <a:t>第 </a:t>
            </a:r>
            <a:r>
              <a:rPr kumimoji="1" lang="en-US" altLang="ja-JP" dirty="0" smtClean="0"/>
              <a:t>8 </a:t>
            </a:r>
            <a:r>
              <a:rPr kumimoji="1" lang="ja-JP" altLang="en-US" dirty="0" smtClean="0"/>
              <a:t>レベル</a:t>
            </a:r>
          </a:p>
          <a:p>
            <a:pPr lvl="8"/>
            <a:r>
              <a:rPr kumimoji="1" lang="ja-JP" altLang="en-US" dirty="0" smtClean="0"/>
              <a:t>第 </a:t>
            </a:r>
            <a:r>
              <a:rPr kumimoji="1" lang="en-US" altLang="ja-JP" dirty="0" smtClean="0"/>
              <a:t>9 </a:t>
            </a:r>
            <a:r>
              <a:rPr kumimoji="1" lang="ja-JP" altLang="en-US" dirty="0" smtClean="0"/>
              <a:t>レベル</a:t>
            </a:r>
          </a:p>
        </p:txBody>
      </p:sp>
      <p:sp>
        <p:nvSpPr>
          <p:cNvPr id="1028" name="日付プレースホルダー 3"/>
          <p:cNvSpPr>
            <a:spLocks noGrp="1"/>
          </p:cNvSpPr>
          <p:nvPr>
            <p:ph type="dt" sz="half" idx="2"/>
          </p:nvPr>
        </p:nvSpPr>
        <p:spPr>
          <a:xfrm>
            <a:off x="457200" y="6237312"/>
            <a:ext cx="1882552" cy="365125"/>
          </a:xfrm>
          <a:prstGeom prst="rect">
            <a:avLst/>
          </a:prstGeom>
        </p:spPr>
        <p:txBody>
          <a:bodyPr vert="horz" lIns="91440" tIns="45720" rIns="91440" bIns="45720" rtlCol="0" anchor="ctr"/>
          <a:lstStyle>
            <a:lvl1pPr algn="l">
              <a:defRPr sz="1200">
                <a:solidFill>
                  <a:schemeClr val="tx1"/>
                </a:solidFill>
                <a:latin typeface="+mn-lt"/>
                <a:ea typeface="+mn-ea"/>
              </a:defRPr>
            </a:lvl1pPr>
          </a:lstStyle>
          <a:p>
            <a:fld id="{3E220A51-F8EA-429A-8E6F-F02BE74E28F7}" type="datetimeFigureOut">
              <a:rPr lang="ja-JP" altLang="en-US" smtClean="0"/>
              <a:pPr/>
              <a:t>2020/3/24</a:t>
            </a:fld>
            <a:endParaRPr lang="ja-JP" altLang="en-US" dirty="0"/>
          </a:p>
        </p:txBody>
      </p:sp>
      <p:sp>
        <p:nvSpPr>
          <p:cNvPr id="1029" name="スライド番号プレースホルダー 5"/>
          <p:cNvSpPr>
            <a:spLocks noGrp="1"/>
          </p:cNvSpPr>
          <p:nvPr>
            <p:ph type="sldNum" sz="quarter" idx="4"/>
          </p:nvPr>
        </p:nvSpPr>
        <p:spPr>
          <a:xfrm>
            <a:off x="6768244" y="6237312"/>
            <a:ext cx="1918556" cy="365125"/>
          </a:xfrm>
          <a:prstGeom prst="rect">
            <a:avLst/>
          </a:prstGeom>
        </p:spPr>
        <p:txBody>
          <a:bodyPr vert="horz" lIns="91440" tIns="45720" rIns="91440" bIns="45720" rtlCol="0" anchor="ctr"/>
          <a:lstStyle>
            <a:lvl1pPr algn="r">
              <a:defRPr sz="1200">
                <a:solidFill>
                  <a:schemeClr val="tx1"/>
                </a:solidFill>
                <a:latin typeface="+mn-lt"/>
                <a:ea typeface="+mn-ea"/>
              </a:defRPr>
            </a:lvl1pPr>
          </a:lstStyle>
          <a:p>
            <a:fld id="{2C9400E4-C46D-48FA-AEA0-ED136F70A0E5}" type="slidenum">
              <a:rPr lang="ja-JP" altLang="en-US" smtClean="0"/>
              <a:pPr/>
              <a:t>‹#›</a:t>
            </a:fld>
            <a:endParaRPr lang="ja-JP" alt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kumimoji="1" sz="4400" b="0" kern="1200">
          <a:solidFill>
            <a:schemeClr val="tx1"/>
          </a:solidFill>
          <a:latin typeface="+mj-ea"/>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457200" indent="-457200" algn="l" defTabSz="914400" rtl="0" eaLnBrk="1" latinLnBrk="0" hangingPunct="1">
        <a:spcBef>
          <a:spcPct val="20000"/>
        </a:spcBef>
        <a:buFont typeface="Arial" panose="020B0604020202020204" pitchFamily="34" charset="0"/>
        <a:buChar char="•"/>
        <a:defRPr kumimoji="1" sz="3200" kern="1200">
          <a:solidFill>
            <a:schemeClr val="tx1"/>
          </a:solidFill>
          <a:latin typeface="+mn-ea"/>
          <a:ea typeface="+mn-ea"/>
          <a:cs typeface="+mn-cs"/>
        </a:defRPr>
      </a:lvl1pPr>
      <a:lvl2pPr marL="914400" indent="-45720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257300" indent="-3429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714500" indent="-342900" algn="l" defTabSz="914400" rtl="0" eaLnBrk="1" latinLnBrk="0" hangingPunct="1">
        <a:spcBef>
          <a:spcPct val="20000"/>
        </a:spcBef>
        <a:buSzPct val="100000"/>
        <a:buFont typeface="Arial" panose="020B0604020202020204" pitchFamily="34" charset="0"/>
        <a:buChar char="•"/>
        <a:defRPr kumimoji="1" sz="2000" kern="1200">
          <a:solidFill>
            <a:schemeClr val="tx1"/>
          </a:solidFill>
          <a:latin typeface="+mn-lt"/>
          <a:ea typeface="+mn-ea"/>
          <a:cs typeface="+mn-cs"/>
        </a:defRPr>
      </a:lvl4pPr>
      <a:lvl5pPr marL="2171700" marR="0" indent="-342900" algn="l" defTabSz="914400" rtl="0" eaLnBrk="1" fontAlgn="auto" latinLnBrk="0" hangingPunct="1">
        <a:lnSpc>
          <a:spcPct val="100000"/>
        </a:lnSpc>
        <a:spcBef>
          <a:spcPct val="20000"/>
        </a:spcBef>
        <a:spcAft>
          <a:spcPts val="0"/>
        </a:spcAft>
        <a:buClrTx/>
        <a:buSzPct val="100000"/>
        <a:buFont typeface="Arial" panose="020B0604020202020204" pitchFamily="34" charset="0"/>
        <a:buChar char="•"/>
        <a:tabLst/>
        <a:defRPr kumimoji="1" sz="2000" kern="1200">
          <a:solidFill>
            <a:schemeClr val="tx1"/>
          </a:solidFill>
          <a:latin typeface="+mn-lt"/>
          <a:ea typeface="+mn-ea"/>
          <a:cs typeface="+mn-cs"/>
        </a:defRPr>
      </a:lvl5pPr>
      <a:lvl6pPr marL="2571750" indent="-285750" algn="l" defTabSz="914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6pPr>
      <a:lvl7pPr marL="3028950" indent="-285750" algn="l" defTabSz="914400" rtl="0" eaLnBrk="1" latinLnBrk="0" hangingPunct="1">
        <a:spcBef>
          <a:spcPct val="20000"/>
        </a:spcBef>
        <a:buFont typeface="Arial" panose="020B0604020202020204" pitchFamily="34" charset="0"/>
        <a:buChar char="•"/>
        <a:defRPr kumimoji="1" sz="1600" kern="1200">
          <a:solidFill>
            <a:schemeClr val="tx1"/>
          </a:solidFill>
          <a:latin typeface="+mn-lt"/>
          <a:ea typeface="+mj-ea"/>
          <a:cs typeface="+mn-cs"/>
        </a:defRPr>
      </a:lvl7pPr>
      <a:lvl8pPr marL="3486150" indent="-285750" algn="l" defTabSz="914400" rtl="0" eaLnBrk="1" latinLnBrk="0" hangingPunct="1">
        <a:spcBef>
          <a:spcPct val="20000"/>
        </a:spcBef>
        <a:buFont typeface="Arial" panose="020B0604020202020204" pitchFamily="34" charset="0"/>
        <a:buChar char="•"/>
        <a:defRPr kumimoji="1" sz="1600" kern="1200">
          <a:solidFill>
            <a:schemeClr val="tx1"/>
          </a:solidFill>
          <a:latin typeface="+mn-lt"/>
          <a:ea typeface="+mj-ea"/>
          <a:cs typeface="+mn-cs"/>
        </a:defRPr>
      </a:lvl8pPr>
      <a:lvl9pPr marL="3943350" indent="-285750" algn="l" defTabSz="914400" rtl="0" eaLnBrk="1" latinLnBrk="0" hangingPunct="1">
        <a:spcBef>
          <a:spcPct val="20000"/>
        </a:spcBef>
        <a:buFont typeface="Arial" panose="020B0604020202020204" pitchFamily="34" charset="0"/>
        <a:buChar char="•"/>
        <a:defRPr kumimoji="1" sz="16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a:xfrm>
          <a:off x="0" y="0"/>
          <a:ext cx="0" cy="0"/>
          <a:chOff x="0" y="0"/>
          <a:chExt cx="0" cy="0"/>
        </a:xfrm>
      </p:grpSpPr>
      <p:sp>
        <p:nvSpPr>
          <p:cNvPr id="1100" name="フリーフォーム 6"/>
          <p:cNvSpPr/>
          <p:nvPr/>
        </p:nvSpPr>
        <p:spPr>
          <a:xfrm>
            <a:off x="-9525" y="-7938"/>
            <a:ext cx="9163051"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tileRect/>
          </a:gradFill>
          <a:ln w="9525" cap="flat" cmpd="sng" algn="ctr">
            <a:no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nstantia"/>
              <a:ea typeface="ＭＳ Ｐゴシック" pitchFamily="50" charset="-128"/>
              <a:cs typeface="+mn-cs"/>
            </a:endParaRPr>
          </a:p>
        </p:txBody>
      </p:sp>
      <p:sp>
        <p:nvSpPr>
          <p:cNvPr id="1101" name="フリーフォーム 7"/>
          <p:cNvSpPr/>
          <p:nvPr/>
        </p:nvSpPr>
        <p:spPr>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tileRect/>
          </a:gradFill>
          <a:ln w="9525" cap="flat" cmpd="sng" algn="ctr">
            <a:no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nstantia"/>
              <a:ea typeface="ＭＳ Ｐゴシック" pitchFamily="50" charset="-128"/>
              <a:cs typeface="+mn-cs"/>
            </a:endParaRPr>
          </a:p>
        </p:txBody>
      </p:sp>
      <p:sp>
        <p:nvSpPr>
          <p:cNvPr id="1102" name="タイトル プレースホルダ 8"/>
          <p:cNvSpPr>
            <a:spLocks noGrp="1"/>
          </p:cNvSpPr>
          <p:nvPr>
            <p:ph type="title"/>
          </p:nvPr>
        </p:nvSpPr>
        <p:spPr>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ja-JP" altLang="en-US"/>
              <a:t>マスタ タイトルの書式設定</a:t>
            </a:r>
            <a:endParaRPr lang="en-US"/>
          </a:p>
        </p:txBody>
      </p:sp>
      <p:sp>
        <p:nvSpPr>
          <p:cNvPr id="1103" name="テキスト プレースホルダ 29"/>
          <p:cNvSpPr>
            <a:spLocks noGrp="1"/>
          </p:cNvSpPr>
          <p:nvPr>
            <p:ph type="body" idx="1"/>
          </p:nvPr>
        </p:nvSpPr>
        <p:spPr>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104" name="日付プレースホルダ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1" sz="1200">
                <a:solidFill>
                  <a:schemeClr val="tx2">
                    <a:shade val="90000"/>
                  </a:schemeClr>
                </a:solidFill>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DF53948-7CDE-443E-A549-894CD7A1320F}" type="datetime1">
              <a:rPr kumimoji="1" lang="ja-JP" altLang="en-US" sz="1200" b="0" i="0" u="none" strike="noStrike" kern="1200" cap="none" spc="0" normalizeH="0" baseline="0" noProof="0" smtClean="0">
                <a:ln>
                  <a:noFill/>
                </a:ln>
                <a:solidFill>
                  <a:srgbClr val="04617B">
                    <a:shade val="90000"/>
                  </a:srgbClr>
                </a:solidFill>
                <a:effectLst/>
                <a:uLnTx/>
                <a:uFillTx/>
                <a:latin typeface="Constantia"/>
                <a:ea typeface="HGP明朝E" panose="02020900000000000000" pitchFamily="18"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2020/3/24</a:t>
            </a:fld>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
        <p:nvSpPr>
          <p:cNvPr id="1105" name="フッター プレースホルダ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1" sz="1200">
                <a:solidFill>
                  <a:schemeClr val="tx2">
                    <a:shade val="90000"/>
                  </a:schemeClr>
                </a:solidFill>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
        <p:nvSpPr>
          <p:cNvPr id="1106" name="スライド番号プレースホルダ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1" sz="1200">
                <a:solidFill>
                  <a:schemeClr val="tx2">
                    <a:shade val="90000"/>
                  </a:schemeClr>
                </a:solidFill>
                <a:latin typeface="+mn-lt"/>
                <a:ea typeface="+mn-ea"/>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71EE6E4-BF7B-4C63-A6E7-8D8464AF8CEB}" type="slidenum">
              <a:rPr kumimoji="1" lang="ja-JP" altLang="en-US" sz="1200" b="0" i="0" u="none" strike="noStrike" kern="1200" cap="none" spc="0" normalizeH="0" baseline="0" noProof="0">
                <a:ln>
                  <a:noFill/>
                </a:ln>
                <a:solidFill>
                  <a:srgbClr val="04617B">
                    <a:shade val="90000"/>
                  </a:srgbClr>
                </a:solidFill>
                <a:effectLst/>
                <a:uLnTx/>
                <a:uFillTx/>
                <a:latin typeface="Constantia"/>
                <a:ea typeface="HGP明朝E" panose="02020900000000000000" pitchFamily="18"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grpSp>
        <p:nvGrpSpPr>
          <p:cNvPr id="1107" name="グループ化 1"/>
          <p:cNvGrpSpPr/>
          <p:nvPr/>
        </p:nvGrpSpPr>
        <p:grpSpPr>
          <a:xfrm>
            <a:off x="-19051" y="203200"/>
            <a:ext cx="9180513" cy="647700"/>
            <a:chOff x="-19045" y="216550"/>
            <a:chExt cx="9180548" cy="649224"/>
          </a:xfrm>
        </p:grpSpPr>
        <p:sp>
          <p:nvSpPr>
            <p:cNvPr id="1108" name="フリーフォーム 11"/>
            <p:cNvSpPr/>
            <p:nvPr/>
          </p:nvSpPr>
          <p:spPr>
            <a:xfrm rot="21435688">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16000">
                    <a:schemeClr val="accent2">
                      <a:shade val="75000"/>
                      <a:alpha val="56000"/>
                    </a:schemeClr>
                  </a:gs>
                  <a:gs pos="74000">
                    <a:schemeClr val="accent3">
                      <a:shade val="75000"/>
                    </a:schemeClr>
                  </a:gs>
                  <a:gs pos="86000">
                    <a:schemeClr val="tx1">
                      <a:alpha val="29000"/>
                    </a:schemeClr>
                  </a:gs>
                </a:gsLst>
                <a:lin ang="5400000" scaled="1"/>
                <a:tileRect/>
              </a:gra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nstantia"/>
                <a:ea typeface="ＭＳ Ｐゴシック" pitchFamily="50" charset="-128"/>
                <a:cs typeface="+mn-cs"/>
              </a:endParaRPr>
            </a:p>
          </p:txBody>
        </p:sp>
        <p:sp>
          <p:nvSpPr>
            <p:cNvPr id="1109" name="フリーフォーム 12"/>
            <p:cNvSpPr/>
            <p:nvPr/>
          </p:nvSpPr>
          <p:spPr>
            <a:xfrm rot="21435688">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33000">
                    <a:schemeClr val="accent2">
                      <a:alpha val="56000"/>
                    </a:schemeClr>
                  </a:gs>
                  <a:gs pos="44000">
                    <a:schemeClr val="accent1"/>
                  </a:gs>
                  <a:gs pos="74000">
                    <a:schemeClr val="accent4"/>
                  </a:gs>
                </a:gsLst>
                <a:lin ang="5400000" scaled="1"/>
                <a:tileRect/>
              </a:gra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nstantia"/>
                <a:ea typeface="ＭＳ Ｐゴシック" pitchFamily="50" charset="-128"/>
                <a:cs typeface="+mn-cs"/>
              </a:endParaRPr>
            </a:p>
          </p:txBody>
        </p:sp>
      </p:grpSp>
    </p:spTree>
    <p:extLst>
      <p:ext uri="{BB962C8B-B14F-4D97-AF65-F5344CB8AC3E}">
        <p14:creationId xmlns:p14="http://schemas.microsoft.com/office/powerpoint/2010/main" val="139432499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 id="2147483695" r:id="rId23"/>
  </p:sldLayoutIdLst>
  <p:hf hdr="0" ftr="0" dt="0"/>
  <p:txStyles>
    <p:titleStyle>
      <a:lvl1pPr algn="l" rtl="0" eaLnBrk="0" fontAlgn="base" hangingPunct="0">
        <a:spcBef>
          <a:spcPct val="0"/>
        </a:spcBef>
        <a:spcAft>
          <a:spcPct val="0"/>
        </a:spcAft>
        <a:defRPr kumimoji="1" sz="5000" kern="1200">
          <a:solidFill>
            <a:schemeClr val="tx2"/>
          </a:solidFill>
          <a:latin typeface="+mj-lt"/>
          <a:ea typeface="+mj-ea"/>
          <a:cs typeface="+mj-cs"/>
        </a:defRPr>
      </a:lvl1pPr>
      <a:lvl2pPr algn="l" rtl="0" eaLnBrk="0" fontAlgn="base" hangingPunct="0">
        <a:spcBef>
          <a:spcPct val="0"/>
        </a:spcBef>
        <a:spcAft>
          <a:spcPct val="0"/>
        </a:spcAft>
        <a:defRPr kumimoji="1" sz="5000">
          <a:solidFill>
            <a:schemeClr val="tx2"/>
          </a:solidFill>
          <a:latin typeface="Calibri" pitchFamily="34" charset="0"/>
          <a:ea typeface="ＭＳ Ｐゴシック" charset="-128"/>
        </a:defRPr>
      </a:lvl2pPr>
      <a:lvl3pPr algn="l" rtl="0" eaLnBrk="0" fontAlgn="base" hangingPunct="0">
        <a:spcBef>
          <a:spcPct val="0"/>
        </a:spcBef>
        <a:spcAft>
          <a:spcPct val="0"/>
        </a:spcAft>
        <a:defRPr kumimoji="1" sz="5000">
          <a:solidFill>
            <a:schemeClr val="tx2"/>
          </a:solidFill>
          <a:latin typeface="Calibri" pitchFamily="34" charset="0"/>
          <a:ea typeface="ＭＳ Ｐゴシック" charset="-128"/>
        </a:defRPr>
      </a:lvl3pPr>
      <a:lvl4pPr algn="l" rtl="0" eaLnBrk="0" fontAlgn="base" hangingPunct="0">
        <a:spcBef>
          <a:spcPct val="0"/>
        </a:spcBef>
        <a:spcAft>
          <a:spcPct val="0"/>
        </a:spcAft>
        <a:defRPr kumimoji="1" sz="5000">
          <a:solidFill>
            <a:schemeClr val="tx2"/>
          </a:solidFill>
          <a:latin typeface="Calibri" pitchFamily="34" charset="0"/>
          <a:ea typeface="ＭＳ Ｐゴシック" charset="-128"/>
        </a:defRPr>
      </a:lvl4pPr>
      <a:lvl5pPr algn="l" rtl="0" eaLnBrk="0" fontAlgn="base" hangingPunct="0">
        <a:spcBef>
          <a:spcPct val="0"/>
        </a:spcBef>
        <a:spcAft>
          <a:spcPct val="0"/>
        </a:spcAft>
        <a:defRPr kumimoji="1" sz="5000">
          <a:solidFill>
            <a:schemeClr val="tx2"/>
          </a:solidFill>
          <a:latin typeface="Calibri" pitchFamily="34" charset="0"/>
          <a:ea typeface="ＭＳ Ｐゴシック" charset="-128"/>
        </a:defRPr>
      </a:lvl5pPr>
      <a:lvl6pPr marL="457200" algn="l" rtl="0" fontAlgn="base">
        <a:spcBef>
          <a:spcPct val="0"/>
        </a:spcBef>
        <a:spcAft>
          <a:spcPct val="0"/>
        </a:spcAft>
        <a:defRPr kumimoji="1" sz="5000">
          <a:solidFill>
            <a:schemeClr val="tx2"/>
          </a:solidFill>
          <a:latin typeface="Calibri" pitchFamily="34" charset="0"/>
          <a:ea typeface="ＭＳ Ｐゴシック" charset="-128"/>
        </a:defRPr>
      </a:lvl6pPr>
      <a:lvl7pPr marL="914400" algn="l" rtl="0" fontAlgn="base">
        <a:spcBef>
          <a:spcPct val="0"/>
        </a:spcBef>
        <a:spcAft>
          <a:spcPct val="0"/>
        </a:spcAft>
        <a:defRPr kumimoji="1" sz="5000">
          <a:solidFill>
            <a:schemeClr val="tx2"/>
          </a:solidFill>
          <a:latin typeface="Calibri" pitchFamily="34" charset="0"/>
          <a:ea typeface="ＭＳ Ｐゴシック" charset="-128"/>
        </a:defRPr>
      </a:lvl7pPr>
      <a:lvl8pPr marL="1371600" algn="l" rtl="0" fontAlgn="base">
        <a:spcBef>
          <a:spcPct val="0"/>
        </a:spcBef>
        <a:spcAft>
          <a:spcPct val="0"/>
        </a:spcAft>
        <a:defRPr kumimoji="1" sz="5000">
          <a:solidFill>
            <a:schemeClr val="tx2"/>
          </a:solidFill>
          <a:latin typeface="Calibri" pitchFamily="34" charset="0"/>
          <a:ea typeface="ＭＳ Ｐゴシック" charset="-128"/>
        </a:defRPr>
      </a:lvl8pPr>
      <a:lvl9pPr marL="1828800" algn="l" rtl="0" fontAlgn="base">
        <a:spcBef>
          <a:spcPct val="0"/>
        </a:spcBef>
        <a:spcAft>
          <a:spcPct val="0"/>
        </a:spcAft>
        <a:defRPr kumimoji="1" sz="5000">
          <a:solidFill>
            <a:schemeClr val="tx2"/>
          </a:solidFill>
          <a:latin typeface="Calibri" pitchFamily="34" charset="0"/>
          <a:ea typeface="ＭＳ Ｐゴシック" charset="-128"/>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kumimoji="1"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kumimoji="1"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kumimoji="1"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kumimoji="1"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kumimoji="1"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1"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1"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1"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1" sz="1400" kern="1200" baseline="0">
          <a:solidFill>
            <a:schemeClr val="tx1"/>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a:xfrm>
          <a:off x="0" y="0"/>
          <a:ext cx="0" cy="0"/>
          <a:chOff x="0" y="0"/>
          <a:chExt cx="0" cy="0"/>
        </a:xfrm>
      </p:grpSpPr>
      <p:sp>
        <p:nvSpPr>
          <p:cNvPr id="1203" name="タイトル プレースホルダ 1"/>
          <p:cNvSpPr>
            <a:spLocks noGrp="1"/>
          </p:cNvSpPr>
          <p:nvPr>
            <p:ph type="title"/>
          </p:nvPr>
        </p:nvSpPr>
        <p:spPr>
          <a:xfrm>
            <a:off x="457203" y="274638"/>
            <a:ext cx="8229600" cy="1143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1204" name="テキスト プレースホルダ 2"/>
          <p:cNvSpPr>
            <a:spLocks noGrp="1"/>
          </p:cNvSpPr>
          <p:nvPr>
            <p:ph type="body" idx="1"/>
          </p:nvPr>
        </p:nvSpPr>
        <p:spPr>
          <a:xfrm>
            <a:off x="457203" y="1600206"/>
            <a:ext cx="8229600" cy="4525963"/>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205" name="日付プレースホルダ 3"/>
          <p:cNvSpPr>
            <a:spLocks noGrp="1"/>
          </p:cNvSpPr>
          <p:nvPr>
            <p:ph type="dt" sz="half" idx="2"/>
          </p:nvPr>
        </p:nvSpPr>
        <p:spPr>
          <a:xfrm>
            <a:off x="457200" y="6356356"/>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A604451-A897-42EB-9126-A6088AFD279B}" type="datetimeFigureOut">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2020/3/24</a:t>
            </a:fld>
            <a:endParaRPr kumimoji="1" lang="ja-JP" altLang="en-US" sz="1200"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1206" name="フッター プレースホルダ 4"/>
          <p:cNvSpPr>
            <a:spLocks noGrp="1"/>
          </p:cNvSpPr>
          <p:nvPr>
            <p:ph type="ftr" sz="quarter" idx="3"/>
          </p:nvPr>
        </p:nvSpPr>
        <p:spPr>
          <a:xfrm>
            <a:off x="3124200" y="6356356"/>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1207" name="スライド番号プレースホルダ 5"/>
          <p:cNvSpPr>
            <a:spLocks noGrp="1"/>
          </p:cNvSpPr>
          <p:nvPr>
            <p:ph type="sldNum" sz="quarter" idx="4"/>
          </p:nvPr>
        </p:nvSpPr>
        <p:spPr>
          <a:xfrm>
            <a:off x="6553200" y="6356356"/>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CD09746-55DB-4D05-AA60-8B4726064316}"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1864248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a:xfrm>
          <a:off x="0" y="0"/>
          <a:ext cx="0" cy="0"/>
          <a:chOff x="0" y="0"/>
          <a:chExt cx="0" cy="0"/>
        </a:xfrm>
      </p:grpSpPr>
      <p:sp>
        <p:nvSpPr>
          <p:cNvPr id="1279" name="タイトル プレースホルダ 1"/>
          <p:cNvSpPr>
            <a:spLocks noGrp="1"/>
          </p:cNvSpPr>
          <p:nvPr>
            <p:ph type="title"/>
          </p:nvPr>
        </p:nvSpPr>
        <p:spPr>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280" name="テキスト プレースホルダ 2"/>
          <p:cNvSpPr>
            <a:spLocks noGrp="1"/>
          </p:cNvSpPr>
          <p:nvPr>
            <p:ph type="body" idx="1"/>
          </p:nvPr>
        </p:nvSpPr>
        <p:spPr>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281"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ea typeface="ＭＳ Ｐゴシック" charset="-128"/>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D43F24CA-9D54-4597-91B1-86BB18C656AB}" type="datetimeFigureOut">
              <a:rPr kumimoji="1" lang="ja-JP" altLang="en-US" sz="1200" b="0" i="0" u="none" strike="noStrike" kern="1200" cap="none" spc="0" normalizeH="0" baseline="0" noProof="0">
                <a:ln>
                  <a:noFill/>
                </a:ln>
                <a:solidFill>
                  <a:prstClr val="black">
                    <a:tint val="75000"/>
                  </a:prstClr>
                </a:solidFill>
                <a:effectLst/>
                <a:uLnTx/>
                <a:uFillTx/>
                <a:latin typeface="Arial" charset="0"/>
                <a:ea typeface="ＭＳ Ｐゴシック"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2020/3/24</a:t>
            </a:fld>
            <a:endParaRPr kumimoji="1" lang="ja-JP" altLang="en-US" sz="1200" b="0" i="0" u="none" strike="noStrike" kern="1200" cap="none" spc="0" normalizeH="0" baseline="0" noProof="0">
              <a:ln>
                <a:noFill/>
              </a:ln>
              <a:solidFill>
                <a:prstClr val="black">
                  <a:tint val="75000"/>
                </a:prstClr>
              </a:solidFill>
              <a:effectLst/>
              <a:uLnTx/>
              <a:uFillTx/>
              <a:latin typeface="Arial" charset="0"/>
              <a:ea typeface="ＭＳ Ｐゴシック" charset="-128"/>
              <a:cs typeface="+mn-cs"/>
            </a:endParaRPr>
          </a:p>
        </p:txBody>
      </p:sp>
      <p:sp>
        <p:nvSpPr>
          <p:cNvPr id="1282"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ea typeface="ＭＳ Ｐゴシック" charset="-128"/>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rial" charset="0"/>
              <a:ea typeface="ＭＳ Ｐゴシック" charset="-128"/>
              <a:cs typeface="+mn-cs"/>
            </a:endParaRPr>
          </a:p>
        </p:txBody>
      </p:sp>
      <p:sp>
        <p:nvSpPr>
          <p:cNvPr id="1283"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ea typeface="ＭＳ Ｐゴシック" charset="-128"/>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5F69297-A7B3-4E5A-9CFF-3498D89997EE}" type="slidenum">
              <a:rPr kumimoji="1" lang="ja-JP" altLang="en-US" sz="1200" b="0" i="0" u="none" strike="noStrike" kern="1200" cap="none" spc="0" normalizeH="0" baseline="0" noProof="0">
                <a:ln>
                  <a:noFill/>
                </a:ln>
                <a:solidFill>
                  <a:prstClr val="black">
                    <a:tint val="75000"/>
                  </a:prstClr>
                </a:solidFill>
                <a:effectLst/>
                <a:uLnTx/>
                <a:uFillTx/>
                <a:latin typeface="Arial"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1471598544"/>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 id="2147483723" r:id="rId14"/>
    <p:sldLayoutId id="2147483724" r:id="rId15"/>
    <p:sldLayoutId id="2147483725" r:id="rId16"/>
    <p:sldLayoutId id="2147483726" r:id="rId17"/>
    <p:sldLayoutId id="2147483727" r:id="rId18"/>
    <p:sldLayoutId id="2147483728" r:id="rId19"/>
    <p:sldLayoutId id="2147483729" r:id="rId20"/>
    <p:sldLayoutId id="2147483730" r:id="rId21"/>
    <p:sldLayoutId id="2147483731" r:id="rId22"/>
    <p:sldLayoutId id="2147483732" r:id="rId23"/>
    <p:sldLayoutId id="2147483733" r:id="rId24"/>
    <p:sldLayoutId id="2147483734" r:id="rId25"/>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a:xfrm>
          <a:off x="0" y="0"/>
          <a:ext cx="0" cy="0"/>
          <a:chOff x="0" y="0"/>
          <a:chExt cx="0" cy="0"/>
        </a:xfrm>
      </p:grpSpPr>
      <p:sp>
        <p:nvSpPr>
          <p:cNvPr id="1389" name="フッター プレースホルダー 4"/>
          <p:cNvSpPr>
            <a:spLocks noGrp="1"/>
          </p:cNvSpPr>
          <p:nvPr>
            <p:ph type="ftr" sz="quarter" idx="3"/>
          </p:nvPr>
        </p:nvSpPr>
        <p:spPr>
          <a:xfrm>
            <a:off x="2519772" y="6237312"/>
            <a:ext cx="4104456" cy="365125"/>
          </a:xfrm>
          <a:prstGeom prst="rect">
            <a:avLst/>
          </a:prstGeom>
        </p:spPr>
        <p:txBody>
          <a:bodyPr vert="horz" lIns="91440" tIns="45720" rIns="91440" bIns="45720" rtlCol="0" anchor="ctr"/>
          <a:lstStyle>
            <a:lvl1pPr algn="ctr">
              <a:defRPr sz="1200">
                <a:solidFill>
                  <a:schemeClr val="tx1"/>
                </a:solidFill>
                <a:latin typeface="+mn-ea"/>
                <a:ea typeface="+mn-ea"/>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1390" name="タイトル プレースホルダー 1"/>
          <p:cNvSpPr>
            <a:spLocks noGrp="1"/>
          </p:cNvSpPr>
          <p:nvPr>
            <p:ph type="title"/>
          </p:nvPr>
        </p:nvSpPr>
        <p:spPr>
          <a:xfrm>
            <a:off x="457200" y="418653"/>
            <a:ext cx="8229600" cy="994123"/>
          </a:xfrm>
          <a:prstGeom prst="rect">
            <a:avLst/>
          </a:prstGeom>
        </p:spPr>
        <p:txBody>
          <a:bodyPr vert="horz" lIns="91440" tIns="45720" rIns="91440" bIns="45720" rtlCol="0" anchor="ctr">
            <a:normAutofit/>
          </a:bodyPr>
          <a:lstStyle/>
          <a:p>
            <a:r>
              <a:rPr kumimoji="1" lang="ja-JP" altLang="en-US" dirty="0" smtClean="0"/>
              <a:t>マスター タイトルの書式設定</a:t>
            </a:r>
            <a:endParaRPr kumimoji="1" lang="ja-JP" altLang="en-US" dirty="0"/>
          </a:p>
        </p:txBody>
      </p:sp>
      <p:sp>
        <p:nvSpPr>
          <p:cNvPr id="1391" name="テキスト プレースホルダー 2"/>
          <p:cNvSpPr>
            <a:spLocks noGrp="1"/>
          </p:cNvSpPr>
          <p:nvPr>
            <p:ph type="body" idx="1"/>
          </p:nvPr>
        </p:nvSpPr>
        <p:spPr>
          <a:xfrm>
            <a:off x="457200" y="1736813"/>
            <a:ext cx="8229600" cy="4281339"/>
          </a:xfrm>
          <a:prstGeom prst="rect">
            <a:avLst/>
          </a:prstGeom>
        </p:spPr>
        <p:txBody>
          <a:bodyPr vert="horz" lIns="91440" tIns="45720" rIns="91440" bIns="45720" rtlCol="0">
            <a:normAutofit/>
          </a:body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en-US" altLang="ja-JP" dirty="0" smtClean="0"/>
          </a:p>
          <a:p>
            <a:pPr lvl="5"/>
            <a:r>
              <a:rPr kumimoji="1" lang="ja-JP" altLang="en-US" dirty="0" smtClean="0"/>
              <a:t>第 </a:t>
            </a:r>
            <a:r>
              <a:rPr kumimoji="1" lang="en-US" altLang="ja-JP" dirty="0" smtClean="0"/>
              <a:t>6 </a:t>
            </a:r>
            <a:r>
              <a:rPr kumimoji="1" lang="ja-JP" altLang="en-US" dirty="0" smtClean="0"/>
              <a:t>レベル</a:t>
            </a:r>
          </a:p>
          <a:p>
            <a:pPr lvl="6"/>
            <a:r>
              <a:rPr kumimoji="1" lang="ja-JP" altLang="en-US" dirty="0" smtClean="0"/>
              <a:t>第 </a:t>
            </a:r>
            <a:r>
              <a:rPr kumimoji="1" lang="en-US" altLang="ja-JP" dirty="0" smtClean="0"/>
              <a:t>7 </a:t>
            </a:r>
            <a:r>
              <a:rPr kumimoji="1" lang="ja-JP" altLang="en-US" dirty="0" smtClean="0"/>
              <a:t>レベル</a:t>
            </a:r>
          </a:p>
          <a:p>
            <a:pPr lvl="7"/>
            <a:r>
              <a:rPr kumimoji="1" lang="ja-JP" altLang="en-US" dirty="0" smtClean="0"/>
              <a:t>第 </a:t>
            </a:r>
            <a:r>
              <a:rPr kumimoji="1" lang="en-US" altLang="ja-JP" dirty="0" smtClean="0"/>
              <a:t>8 </a:t>
            </a:r>
            <a:r>
              <a:rPr kumimoji="1" lang="ja-JP" altLang="en-US" dirty="0" smtClean="0"/>
              <a:t>レベル</a:t>
            </a:r>
          </a:p>
          <a:p>
            <a:pPr lvl="8"/>
            <a:r>
              <a:rPr kumimoji="1" lang="ja-JP" altLang="en-US" dirty="0" smtClean="0"/>
              <a:t>第 </a:t>
            </a:r>
            <a:r>
              <a:rPr kumimoji="1" lang="en-US" altLang="ja-JP" dirty="0" smtClean="0"/>
              <a:t>9 </a:t>
            </a:r>
            <a:r>
              <a:rPr kumimoji="1" lang="ja-JP" altLang="en-US" dirty="0" smtClean="0"/>
              <a:t>レベル</a:t>
            </a:r>
          </a:p>
        </p:txBody>
      </p:sp>
      <p:sp>
        <p:nvSpPr>
          <p:cNvPr id="1392" name="日付プレースホルダー 3"/>
          <p:cNvSpPr>
            <a:spLocks noGrp="1"/>
          </p:cNvSpPr>
          <p:nvPr>
            <p:ph type="dt" sz="half" idx="2"/>
          </p:nvPr>
        </p:nvSpPr>
        <p:spPr>
          <a:xfrm>
            <a:off x="457200" y="6237312"/>
            <a:ext cx="1882552" cy="365125"/>
          </a:xfrm>
          <a:prstGeom prst="rect">
            <a:avLst/>
          </a:prstGeom>
        </p:spPr>
        <p:txBody>
          <a:bodyPr vert="horz" lIns="91440" tIns="45720" rIns="91440" bIns="45720" rtlCol="0" anchor="ctr"/>
          <a:lstStyle>
            <a:lvl1pPr algn="l">
              <a:defRPr sz="1200">
                <a:solidFill>
                  <a:schemeClr val="tx1"/>
                </a:solidFill>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7699120-2F91-4D89-B600-6F81E69CBD90}" type="datetime1">
              <a:rPr kumimoji="1" lang="ja-JP" altLang="en-US" sz="1200" b="0" i="0" u="none" strike="noStrike" kern="1200" cap="none" spc="0" normalizeH="0" baseline="0" noProof="0" smtClean="0">
                <a:ln>
                  <a:noFill/>
                </a:ln>
                <a:solidFill>
                  <a:prstClr val="black"/>
                </a:solidFill>
                <a:effectLst/>
                <a:uLnTx/>
                <a:uFillTx/>
                <a:latin typeface="游ゴシック"/>
                <a:ea typeface="游ゴシック" panose="020B0400000000000000"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2020/3/24</a:t>
            </a:fld>
            <a:endParaRPr kumimoji="1" lang="ja-JP" altLang="en-US" sz="1200" b="0" i="0" u="none" strike="noStrike" kern="1200" cap="none" spc="0" normalizeH="0" baseline="0" noProof="0">
              <a:ln>
                <a:noFill/>
              </a:ln>
              <a:solidFill>
                <a:prstClr val="black"/>
              </a:solidFill>
              <a:effectLst/>
              <a:uLnTx/>
              <a:uFillTx/>
              <a:latin typeface="游ゴシック"/>
              <a:ea typeface="游ゴシック" panose="020B0400000000000000" pitchFamily="50" charset="-128"/>
              <a:cs typeface="+mn-cs"/>
            </a:endParaRPr>
          </a:p>
        </p:txBody>
      </p:sp>
      <p:sp>
        <p:nvSpPr>
          <p:cNvPr id="1393" name="スライド番号プレースホルダー 5"/>
          <p:cNvSpPr>
            <a:spLocks noGrp="1"/>
          </p:cNvSpPr>
          <p:nvPr>
            <p:ph type="sldNum" sz="quarter" idx="4"/>
          </p:nvPr>
        </p:nvSpPr>
        <p:spPr>
          <a:xfrm>
            <a:off x="6768244" y="6237312"/>
            <a:ext cx="1918556" cy="365125"/>
          </a:xfrm>
          <a:prstGeom prst="rect">
            <a:avLst/>
          </a:prstGeom>
        </p:spPr>
        <p:txBody>
          <a:bodyPr vert="horz" lIns="91440" tIns="45720" rIns="91440" bIns="45720" rtlCol="0" anchor="ctr"/>
          <a:lstStyle>
            <a:lvl1pPr algn="r">
              <a:defRPr sz="1200">
                <a:solidFill>
                  <a:schemeClr val="tx1"/>
                </a:solidFill>
                <a:latin typeface="+mn-lt"/>
                <a:ea typeface="+mn-ea"/>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C9400E4-C46D-48FA-AEA0-ED136F70A0E5}" type="slidenum">
              <a:rPr kumimoji="1" lang="ja-JP" altLang="en-US" sz="1200" b="0" i="0" u="none" strike="noStrike" kern="1200" cap="none" spc="0" normalizeH="0" baseline="0" noProof="0" smtClean="0">
                <a:ln>
                  <a:noFill/>
                </a:ln>
                <a:solidFill>
                  <a:prstClr val="black"/>
                </a:solidFill>
                <a:effectLst/>
                <a:uLnTx/>
                <a:uFillTx/>
                <a:latin typeface="游ゴシック"/>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dirty="0">
              <a:ln>
                <a:noFill/>
              </a:ln>
              <a:solidFill>
                <a:prstClr val="black"/>
              </a:solidFill>
              <a:effectLst/>
              <a:uLnTx/>
              <a:uFillTx/>
              <a:latin typeface="游ゴシック"/>
              <a:ea typeface="游ゴシック" panose="020B0400000000000000" pitchFamily="50" charset="-128"/>
              <a:cs typeface="+mn-cs"/>
            </a:endParaRPr>
          </a:p>
        </p:txBody>
      </p:sp>
    </p:spTree>
    <p:extLst>
      <p:ext uri="{BB962C8B-B14F-4D97-AF65-F5344CB8AC3E}">
        <p14:creationId xmlns:p14="http://schemas.microsoft.com/office/powerpoint/2010/main" val="891844292"/>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hf hdr="0" ftr="0" dt="0"/>
  <p:txStyles>
    <p:titleStyle>
      <a:lvl1pPr algn="ctr" defTabSz="914400" rtl="0" eaLnBrk="1" latinLnBrk="0" hangingPunct="1">
        <a:spcBef>
          <a:spcPct val="0"/>
        </a:spcBef>
        <a:buNone/>
        <a:defRPr kumimoji="1" sz="4400" b="0" kern="1200">
          <a:solidFill>
            <a:schemeClr val="tx1"/>
          </a:solidFill>
          <a:latin typeface="+mj-ea"/>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457200" indent="-457200" algn="l" defTabSz="914400" rtl="0" eaLnBrk="1" latinLnBrk="0" hangingPunct="1">
        <a:spcBef>
          <a:spcPct val="20000"/>
        </a:spcBef>
        <a:buFont typeface="Arial" panose="020B0604020202020204" pitchFamily="34" charset="0"/>
        <a:buChar char="•"/>
        <a:defRPr kumimoji="1" sz="3200" kern="1200">
          <a:solidFill>
            <a:schemeClr val="tx1"/>
          </a:solidFill>
          <a:latin typeface="+mn-ea"/>
          <a:ea typeface="+mn-ea"/>
          <a:cs typeface="+mn-cs"/>
        </a:defRPr>
      </a:lvl1pPr>
      <a:lvl2pPr marL="914400" indent="-45720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257300" indent="-3429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714500" indent="-342900" algn="l" defTabSz="914400" rtl="0" eaLnBrk="1" latinLnBrk="0" hangingPunct="1">
        <a:spcBef>
          <a:spcPct val="20000"/>
        </a:spcBef>
        <a:buSzPct val="100000"/>
        <a:buFont typeface="Arial" panose="020B0604020202020204" pitchFamily="34" charset="0"/>
        <a:buChar char="•"/>
        <a:defRPr kumimoji="1" sz="2000" kern="1200">
          <a:solidFill>
            <a:schemeClr val="tx1"/>
          </a:solidFill>
          <a:latin typeface="+mn-lt"/>
          <a:ea typeface="+mn-ea"/>
          <a:cs typeface="+mn-cs"/>
        </a:defRPr>
      </a:lvl4pPr>
      <a:lvl5pPr marL="2171700" marR="0" indent="-342900" algn="l" defTabSz="914400" rtl="0" eaLnBrk="1" fontAlgn="auto" latinLnBrk="0" hangingPunct="1">
        <a:lnSpc>
          <a:spcPct val="100000"/>
        </a:lnSpc>
        <a:spcBef>
          <a:spcPct val="20000"/>
        </a:spcBef>
        <a:spcAft>
          <a:spcPts val="0"/>
        </a:spcAft>
        <a:buClrTx/>
        <a:buSzPct val="100000"/>
        <a:buFont typeface="Arial" panose="020B0604020202020204" pitchFamily="34" charset="0"/>
        <a:buChar char="•"/>
        <a:tabLst/>
        <a:defRPr kumimoji="1" sz="2000" kern="1200">
          <a:solidFill>
            <a:schemeClr val="tx1"/>
          </a:solidFill>
          <a:latin typeface="+mn-lt"/>
          <a:ea typeface="+mn-ea"/>
          <a:cs typeface="+mn-cs"/>
        </a:defRPr>
      </a:lvl5pPr>
      <a:lvl6pPr marL="2571750" indent="-285750" algn="l" defTabSz="914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6pPr>
      <a:lvl7pPr marL="3028950" indent="-285750" algn="l" defTabSz="914400" rtl="0" eaLnBrk="1" latinLnBrk="0" hangingPunct="1">
        <a:spcBef>
          <a:spcPct val="20000"/>
        </a:spcBef>
        <a:buFont typeface="Arial" panose="020B0604020202020204" pitchFamily="34" charset="0"/>
        <a:buChar char="•"/>
        <a:defRPr kumimoji="1" sz="1600" kern="1200">
          <a:solidFill>
            <a:schemeClr val="tx1"/>
          </a:solidFill>
          <a:latin typeface="+mn-lt"/>
          <a:ea typeface="+mj-ea"/>
          <a:cs typeface="+mn-cs"/>
        </a:defRPr>
      </a:lvl7pPr>
      <a:lvl8pPr marL="3486150" indent="-285750" algn="l" defTabSz="914400" rtl="0" eaLnBrk="1" latinLnBrk="0" hangingPunct="1">
        <a:spcBef>
          <a:spcPct val="20000"/>
        </a:spcBef>
        <a:buFont typeface="Arial" panose="020B0604020202020204" pitchFamily="34" charset="0"/>
        <a:buChar char="•"/>
        <a:defRPr kumimoji="1" sz="1600" kern="1200">
          <a:solidFill>
            <a:schemeClr val="tx1"/>
          </a:solidFill>
          <a:latin typeface="+mn-lt"/>
          <a:ea typeface="+mj-ea"/>
          <a:cs typeface="+mn-cs"/>
        </a:defRPr>
      </a:lvl8pPr>
      <a:lvl9pPr marL="3943350" indent="-285750" algn="l" defTabSz="914400" rtl="0" eaLnBrk="1" latinLnBrk="0" hangingPunct="1">
        <a:spcBef>
          <a:spcPct val="20000"/>
        </a:spcBef>
        <a:buFont typeface="Arial" panose="020B0604020202020204" pitchFamily="34" charset="0"/>
        <a:buChar char="•"/>
        <a:defRPr kumimoji="1" sz="16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Relationships xmlns="http://schemas.openxmlformats.org/package/2006/relationships"><Relationship Id="rId1" Type="http://schemas.openxmlformats.org/officeDocument/2006/relationships/image" Target="../media/image4.png" /><Relationship Id="rId2" Type="http://schemas.openxmlformats.org/officeDocument/2006/relationships/image" Target="../media/image5.png" /><Relationship Id="rId3" Type="http://schemas.openxmlformats.org/officeDocument/2006/relationships/slideLayout" Target="../slideLayouts/slideLayout71.xml" /><Relationship Id="rId4" Type="http://schemas.openxmlformats.org/officeDocument/2006/relationships/notesSlide" Target="../notesSlides/notesSlide1.xml" /></Relationships>
</file>

<file path=ppt/slides/_rels/slide10.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0.xml" /></Relationships>
</file>

<file path=ppt/slides/_rels/slide11.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1.xml" /></Relationships>
</file>

<file path=ppt/slides/_rels/slide12.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2.xml" /></Relationships>
</file>

<file path=ppt/slides/_rels/slide13.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3.xml" /></Relationships>
</file>

<file path=ppt/slides/_rels/slide14.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4.xml" /></Relationships>
</file>

<file path=ppt/slides/_rels/slide15.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5.xml" /></Relationships>
</file>

<file path=ppt/slides/_rels/slide16.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6.xml" /></Relationships>
</file>

<file path=ppt/slides/_rels/slide17.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7.xml" /></Relationships>
</file>

<file path=ppt/slides/_rels/slide18.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8.xml" /></Relationships>
</file>

<file path=ppt/slides/_rels/slide19.xml.rels><?xml version="1.0" encoding="UTF-8"?><Relationships xmlns="http://schemas.openxmlformats.org/package/2006/relationships"><Relationship Id="rId1" Type="http://schemas.openxmlformats.org/officeDocument/2006/relationships/image" Target="../media/image6.png" /><Relationship Id="rId2" Type="http://schemas.openxmlformats.org/officeDocument/2006/relationships/slideLayout" Target="../slideLayouts/slideLayout34.xml" /><Relationship Id="rId3" Type="http://schemas.openxmlformats.org/officeDocument/2006/relationships/notesSlide" Target="../notesSlides/notesSlide19.xml" /></Relationships>
</file>

<file path=ppt/slides/_rels/slide2.xml.rels><?xml version="1.0" encoding="UTF-8"?><Relationships xmlns="http://schemas.openxmlformats.org/package/2006/relationships"><Relationship Id="rId1" Type="http://schemas.openxmlformats.org/officeDocument/2006/relationships/image" Target="../media/image6.png" /><Relationship Id="rId2" Type="http://schemas.openxmlformats.org/officeDocument/2006/relationships/slideLayout" Target="../slideLayouts/slideLayout34.xml" /><Relationship Id="rId3" Type="http://schemas.openxmlformats.org/officeDocument/2006/relationships/notesSlide" Target="../notesSlides/notesSlide2.xml" /></Relationships>
</file>

<file path=ppt/slides/_rels/slide20.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0.xml" /></Relationships>
</file>

<file path=ppt/slides/_rels/slide21.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1.xml" /></Relationships>
</file>

<file path=ppt/slides/_rels/slide22.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2.xml" /></Relationships>
</file>

<file path=ppt/slides/_rels/slide23.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3.xml" /></Relationships>
</file>

<file path=ppt/slides/_rels/slide24.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4.xml" /></Relationships>
</file>

<file path=ppt/slides/_rels/slide25.xml.rels><?xml version="1.0" encoding="UTF-8"?><Relationships xmlns="http://schemas.openxmlformats.org/package/2006/relationships"><Relationship Id="rId1" Type="http://schemas.openxmlformats.org/officeDocument/2006/relationships/image" Target="../media/image9.png" /><Relationship Id="rId2" Type="http://schemas.openxmlformats.org/officeDocument/2006/relationships/slideLayout" Target="../slideLayouts/slideLayout73.xml" /><Relationship Id="rId3" Type="http://schemas.openxmlformats.org/officeDocument/2006/relationships/notesSlide" Target="../notesSlides/notesSlide25.xml" /></Relationships>
</file>

<file path=ppt/slides/_rels/slide3.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xml" /></Relationships>
</file>

<file path=ppt/slides/_rels/slide4.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4.xml" /></Relationships>
</file>

<file path=ppt/slides/_rels/slide5.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5.xml" /></Relationships>
</file>

<file path=ppt/slides/_rels/slide6.xml.rels><?xml version="1.0" encoding="UTF-8"?><Relationships xmlns="http://schemas.openxmlformats.org/package/2006/relationships"><Relationship Id="rId1" Type="http://schemas.openxmlformats.org/officeDocument/2006/relationships/image" Target="../media/image7.png" /><Relationship Id="rId2" Type="http://schemas.openxmlformats.org/officeDocument/2006/relationships/slideLayout" Target="../slideLayouts/slideLayout36.xml" /><Relationship Id="rId3" Type="http://schemas.openxmlformats.org/officeDocument/2006/relationships/notesSlide" Target="../notesSlides/notesSlide6.xml" /></Relationships>
</file>

<file path=ppt/slides/_rels/slide7.xml.rels><?xml version="1.0" encoding="UTF-8"?><Relationships xmlns="http://schemas.openxmlformats.org/package/2006/relationships"><Relationship Id="rId1" Type="http://schemas.openxmlformats.org/officeDocument/2006/relationships/image" Target="../media/image6.png" /><Relationship Id="rId2" Type="http://schemas.openxmlformats.org/officeDocument/2006/relationships/slideLayout" Target="../slideLayouts/slideLayout34.xml" /><Relationship Id="rId3" Type="http://schemas.openxmlformats.org/officeDocument/2006/relationships/notesSlide" Target="../notesSlides/notesSlide7.xml" /></Relationships>
</file>

<file path=ppt/slides/_rels/slide8.xml.rels><?xml version="1.0" encoding="UTF-8"?><Relationships xmlns="http://schemas.openxmlformats.org/package/2006/relationships"><Relationship Id="rId1" Type="http://schemas.openxmlformats.org/officeDocument/2006/relationships/image" Target="../media/image8.png" /><Relationship Id="rId2" Type="http://schemas.openxmlformats.org/officeDocument/2006/relationships/slideLayout" Target="../slideLayouts/slideLayout2.xml" /><Relationship Id="rId3" Type="http://schemas.openxmlformats.org/officeDocument/2006/relationships/notesSlide" Target="../notesSlides/notesSlide8.xml" /></Relationships>
</file>

<file path=ppt/slides/_rels/slide9.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9.xml" /></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0" name=""/>
        <p:cNvGrpSpPr/>
        <p:nvPr/>
      </p:nvGrpSpPr>
      <p:grpSpPr>
        <a:xfrm>
          <a:off x="0" y="0"/>
          <a:ext cx="0" cy="0"/>
          <a:chOff x="0" y="0"/>
          <a:chExt cx="0" cy="0"/>
        </a:xfrm>
      </p:grpSpPr>
      <p:sp>
        <p:nvSpPr>
          <p:cNvPr id="1476" name="スライド番号プレースホルダ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B06A6BF-6EB8-40E3-A3A5-34CAEABBB092}" type="slidenum">
              <a:rPr kumimoji="1" lang="ja-JP" altLang="en-US" sz="1200" b="0" i="0" u="none" strike="noStrike" kern="1200" cap="none" spc="0" normalizeH="0" baseline="0" noProof="0" smtClean="0">
                <a:ln>
                  <a:noFill/>
                </a:ln>
                <a:solidFill>
                  <a:prstClr val="black">
                    <a:tint val="75000"/>
                  </a:prstClr>
                </a:solidFill>
                <a:effectLst/>
                <a:uLnTx/>
                <a:uFillTx/>
                <a:latin typeface="Arial"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1" lang="ja-JP" altLang="en-US" sz="1200" b="0" i="0" u="none" strike="noStrike" kern="1200" cap="none" spc="0" normalizeH="0" baseline="0" noProof="0" dirty="0">
              <a:ln>
                <a:noFill/>
              </a:ln>
              <a:solidFill>
                <a:prstClr val="black">
                  <a:tint val="75000"/>
                </a:prstClr>
              </a:solidFill>
              <a:effectLst/>
              <a:uLnTx/>
              <a:uFillTx/>
              <a:latin typeface="Arial" charset="0"/>
              <a:ea typeface="ＭＳ Ｐゴシック" charset="-128"/>
              <a:cs typeface="+mn-cs"/>
            </a:endParaRPr>
          </a:p>
        </p:txBody>
      </p:sp>
      <p:sp>
        <p:nvSpPr>
          <p:cNvPr id="1477" name="サブタイトル 2"/>
          <p:cNvSpPr>
            <a:spLocks noGrp="1"/>
          </p:cNvSpPr>
          <p:nvPr>
            <p:ph idx="1"/>
          </p:nvPr>
        </p:nvSpPr>
        <p:spPr>
          <a:xfrm>
            <a:off x="3038325" y="5488280"/>
            <a:ext cx="5781675" cy="1108720"/>
          </a:xfrm>
        </p:spPr>
        <p:txBody>
          <a:bodyPr>
            <a:normAutofit fontScale="92500"/>
          </a:bodyPr>
          <a:lstStyle/>
          <a:p>
            <a:pPr marR="0" eaLnBrk="1" hangingPunct="1">
              <a:buNone/>
            </a:pPr>
            <a:r>
              <a:rPr lang="ja-JP" altLang="en-US" sz="2400" dirty="0" smtClean="0">
                <a:latin typeface="HG丸ｺﾞｼｯｸM-PRO" pitchFamily="50" charset="-128"/>
                <a:ea typeface="HG丸ｺﾞｼｯｸM-PRO" pitchFamily="50" charset="-128"/>
              </a:rPr>
              <a:t>「高知家」いじめ予防等プログラム</a:t>
            </a:r>
            <a:endParaRPr lang="en-US" altLang="ja-JP" sz="2400" dirty="0">
              <a:latin typeface="HG丸ｺﾞｼｯｸM-PRO" pitchFamily="50" charset="-128"/>
              <a:ea typeface="HG丸ｺﾞｼｯｸM-PRO" pitchFamily="50" charset="-128"/>
            </a:endParaRPr>
          </a:p>
          <a:p>
            <a:pPr marR="0" eaLnBrk="1" hangingPunct="1">
              <a:buNone/>
            </a:pPr>
            <a:r>
              <a:rPr lang="ja-JP" altLang="en-US" sz="2400" dirty="0" smtClean="0">
                <a:latin typeface="HG丸ｺﾞｼｯｸM-PRO" pitchFamily="50" charset="-128"/>
                <a:ea typeface="HG丸ｺﾞｼｯｸM-PRO" pitchFamily="50" charset="-128"/>
              </a:rPr>
              <a:t>　高知県教育委員会　人権教育・児童生徒課</a:t>
            </a:r>
            <a:r>
              <a:rPr lang="ja-JP" altLang="en-US" sz="2400" dirty="0">
                <a:latin typeface="HG丸ｺﾞｼｯｸM-PRO" pitchFamily="50" charset="-128"/>
                <a:ea typeface="HG丸ｺﾞｼｯｸM-PRO" pitchFamily="50" charset="-128"/>
              </a:rPr>
              <a:t>　　</a:t>
            </a:r>
          </a:p>
          <a:p>
            <a:pPr marR="0" eaLnBrk="1" hangingPunct="1"/>
            <a:endParaRPr lang="ja-JP" altLang="en-US" dirty="0"/>
          </a:p>
        </p:txBody>
      </p:sp>
      <p:sp>
        <p:nvSpPr>
          <p:cNvPr id="1478" name="タイトル 1"/>
          <p:cNvSpPr>
            <a:spLocks noGrp="1"/>
          </p:cNvSpPr>
          <p:nvPr>
            <p:ph type="title"/>
          </p:nvPr>
        </p:nvSpPr>
        <p:spPr>
          <a:xfrm>
            <a:off x="229449" y="1412776"/>
            <a:ext cx="8627027" cy="1872224"/>
          </a:xfrm>
        </p:spPr>
        <p:txBody>
          <a:bodyPr>
            <a:normAutofit fontScale="90000"/>
          </a:bodyPr>
          <a:lstStyle/>
          <a:p>
            <a:pPr algn="ctr" eaLnBrk="1" fontAlgn="auto" hangingPunct="1">
              <a:spcAft>
                <a:spcPts val="0"/>
              </a:spcAft>
              <a:defRPr/>
            </a:pPr>
            <a:r>
              <a:rPr lang="ja-JP" altLang="en-US" sz="4900" dirty="0"/>
              <a:t>教職員用研修</a:t>
            </a:r>
            <a:r>
              <a:rPr lang="ja-JP" altLang="en-US" sz="4900" dirty="0" smtClean="0"/>
              <a:t>プログラム</a:t>
            </a:r>
            <a:br>
              <a:rPr lang="en-US" altLang="ja-JP" sz="4400" dirty="0" smtClean="0"/>
            </a:br>
            <a:br>
              <a:rPr lang="en-US" altLang="ja-JP" sz="4400" dirty="0"/>
            </a:br>
            <a:r>
              <a:rPr lang="ja-JP" altLang="en-US" sz="4400" dirty="0" smtClean="0"/>
              <a:t>（３）いじめへの組織的な対応の在り方</a:t>
            </a:r>
            <a:endParaRPr lang="ja-JP" altLang="en-US" sz="4000" dirty="0"/>
          </a:p>
        </p:txBody>
      </p:sp>
      <p:pic>
        <p:nvPicPr>
          <p:cNvPr id="1479" name="図 8" descr="boy03_smile.png"/>
          <p:cNvPicPr>
            <a:picLocks noChangeAspect="1"/>
          </p:cNvPicPr>
          <p:nvPr/>
        </p:nvPicPr>
        <p:blipFill>
          <a:blip r:embed="rId1"/>
          <a:stretch>
            <a:fillRect/>
          </a:stretch>
        </p:blipFill>
        <p:spPr>
          <a:xfrm>
            <a:off x="59780" y="5397500"/>
            <a:ext cx="1268412" cy="1460500"/>
          </a:xfrm>
          <a:prstGeom prst="rect">
            <a:avLst/>
          </a:prstGeom>
          <a:noFill/>
          <a:ln w="9525">
            <a:noFill/>
            <a:miter lim="800000"/>
            <a:headEnd/>
            <a:tailEnd/>
          </a:ln>
        </p:spPr>
      </p:pic>
      <p:pic>
        <p:nvPicPr>
          <p:cNvPr id="1480" name="図 10" descr="girl03_smile.png"/>
          <p:cNvPicPr>
            <a:picLocks noChangeAspect="1"/>
          </p:cNvPicPr>
          <p:nvPr/>
        </p:nvPicPr>
        <p:blipFill>
          <a:blip r:embed="rId2"/>
          <a:stretch>
            <a:fillRect/>
          </a:stretch>
        </p:blipFill>
        <p:spPr>
          <a:xfrm>
            <a:off x="1428205" y="5502275"/>
            <a:ext cx="1271587" cy="1355725"/>
          </a:xfrm>
          <a:prstGeom prst="rect">
            <a:avLst/>
          </a:prstGeom>
          <a:noFill/>
          <a:ln w="9525">
            <a:noFill/>
            <a:miter lim="800000"/>
            <a:headEnd/>
            <a:tailEnd/>
          </a:ln>
        </p:spPr>
      </p:pic>
    </p:spTree>
    <p:extLst>
      <p:ext uri="{BB962C8B-B14F-4D97-AF65-F5344CB8AC3E}">
        <p14:creationId xmlns:p14="http://schemas.microsoft.com/office/powerpoint/2010/main" val="1131368287"/>
      </p:ext>
    </p:extLst>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0" name=""/>
        <p:cNvGrpSpPr/>
        <p:nvPr/>
      </p:nvGrpSpPr>
      <p:grpSpPr>
        <a:xfrm>
          <a:off x="0" y="0"/>
          <a:ext cx="0" cy="0"/>
          <a:chOff x="0" y="0"/>
          <a:chExt cx="0" cy="0"/>
        </a:xfrm>
      </p:grpSpPr>
      <p:sp>
        <p:nvSpPr>
          <p:cNvPr id="1580" name="タイトル 1"/>
          <p:cNvSpPr>
            <a:spLocks noGrp="1"/>
          </p:cNvSpPr>
          <p:nvPr>
            <p:ph type="title"/>
          </p:nvPr>
        </p:nvSpPr>
        <p:spPr>
          <a:xfrm>
            <a:off x="69675" y="189000"/>
            <a:ext cx="8944107" cy="882650"/>
          </a:xfrm>
          <a:solidFill>
            <a:srgbClr val="0070C0"/>
          </a:solidFill>
        </p:spPr>
        <p:txBody>
          <a:bodyPr rtlCol="0">
            <a:normAutofit/>
          </a:bodyPr>
          <a:lstStyle/>
          <a:p>
            <a:pPr eaLnBrk="1" fontAlgn="auto" hangingPunct="1">
              <a:spcAft>
                <a:spcPts val="0"/>
              </a:spcAft>
              <a:defRPr/>
            </a:pPr>
            <a:r>
              <a:rPr lang="ja-JP" altLang="en-US" sz="3200" dirty="0">
                <a:solidFill>
                  <a:schemeClr val="bg1"/>
                </a:solidFill>
              </a:rPr>
              <a:t>いじめが起きた場合の対応</a:t>
            </a:r>
            <a:endParaRPr sz="3200">
              <a:solidFill>
                <a:schemeClr val="bg1"/>
              </a:solidFill>
            </a:endParaRPr>
          </a:p>
        </p:txBody>
      </p:sp>
      <p:sp>
        <p:nvSpPr>
          <p:cNvPr id="1581" name="コンテンツ プレースホルダ 2"/>
          <p:cNvSpPr>
            <a:spLocks noGrp="1"/>
          </p:cNvSpPr>
          <p:nvPr>
            <p:ph idx="1"/>
          </p:nvPr>
        </p:nvSpPr>
        <p:spPr>
          <a:xfrm>
            <a:off x="0" y="1628775"/>
            <a:ext cx="9144000" cy="5229225"/>
          </a:xfrm>
        </p:spPr>
        <p:txBody>
          <a:bodyPr/>
          <a:lstStyle/>
          <a:p>
            <a:pPr eaLnBrk="1" hangingPunct="1">
              <a:buFont typeface="Wingdings 2" pitchFamily="18" charset="2"/>
              <a:buNone/>
            </a:pPr>
            <a:endParaRPr lang="en-US" altLang="ja-JP" b="1">
              <a:latin typeface="HGP明朝E" pitchFamily="18" charset="-128"/>
            </a:endParaRPr>
          </a:p>
          <a:p>
            <a:pPr eaLnBrk="1" hangingPunct="1">
              <a:buFont typeface="Wingdings 2" pitchFamily="18" charset="2"/>
              <a:buNone/>
            </a:pPr>
            <a:endParaRPr lang="ja-JP" altLang="en-US" b="1">
              <a:latin typeface="HGP明朝E" pitchFamily="18" charset="-128"/>
            </a:endParaRPr>
          </a:p>
        </p:txBody>
      </p:sp>
      <p:sp>
        <p:nvSpPr>
          <p:cNvPr id="1582" name="角丸四角形 6"/>
          <p:cNvSpPr/>
          <p:nvPr/>
        </p:nvSpPr>
        <p:spPr>
          <a:xfrm>
            <a:off x="76200" y="1268413"/>
            <a:ext cx="8934450" cy="815975"/>
          </a:xfrm>
          <a:prstGeom prst="round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ja-JP" altLang="en-US" sz="3200" b="0" dirty="0">
                <a:solidFill>
                  <a:schemeClr val="tx1"/>
                </a:solidFill>
                <a:latin typeface="ＭＳ ゴシック"/>
                <a:ea typeface="ＭＳ ゴシック"/>
              </a:rPr>
              <a:t>①　いじめられた子どもに対して</a:t>
            </a:r>
            <a:endParaRPr sz="3200" b="0">
              <a:solidFill>
                <a:schemeClr val="tx1"/>
              </a:solidFill>
              <a:latin typeface="ＭＳ ゴシック"/>
              <a:ea typeface="ＭＳ ゴシック"/>
            </a:endParaRPr>
          </a:p>
        </p:txBody>
      </p:sp>
      <p:sp>
        <p:nvSpPr>
          <p:cNvPr id="1583" name="正方形/長方形 11"/>
          <p:cNvSpPr/>
          <p:nvPr/>
        </p:nvSpPr>
        <p:spPr>
          <a:xfrm>
            <a:off x="540519" y="2083649"/>
            <a:ext cx="8204272" cy="4577642"/>
          </a:xfrm>
          <a:prstGeom prst="rect">
            <a:avLst/>
          </a:prstGeom>
          <a:noFill/>
          <a:ln w="38100">
            <a:noFill/>
            <a:prstDash val="sysDash"/>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r>
              <a:rPr lang="ja-JP" altLang="en-US" sz="3200" b="0" dirty="0">
                <a:solidFill>
                  <a:srgbClr val="FF0000"/>
                </a:solidFill>
                <a:latin typeface="ＭＳ ゴシック"/>
                <a:ea typeface="ＭＳ ゴシック"/>
              </a:rPr>
              <a:t>次のような言葉に注意</a:t>
            </a:r>
            <a:endParaRPr lang="en-US" altLang="ja-JP" sz="3200" b="0" dirty="0">
              <a:solidFill>
                <a:srgbClr val="FF0000"/>
              </a:solidFill>
              <a:latin typeface="ＭＳ ゴシック"/>
              <a:ea typeface="ＭＳ ゴシック"/>
            </a:endParaRPr>
          </a:p>
          <a:p>
            <a:pPr marL="342900" indent="-342900" fontAlgn="auto">
              <a:spcBef>
                <a:spcPts val="0"/>
              </a:spcBef>
              <a:spcAft>
                <a:spcPts val="0"/>
              </a:spcAft>
              <a:buClr>
                <a:srgbClr val="FF0000"/>
              </a:buClr>
              <a:buFont typeface="Wingdings"/>
              <a:buChar char="n"/>
              <a:defRPr/>
            </a:pPr>
            <a:r>
              <a:rPr lang="ja-JP" altLang="en-US" sz="3200" b="0" dirty="0">
                <a:solidFill>
                  <a:schemeClr val="tx1"/>
                </a:solidFill>
                <a:latin typeface="ＭＳ ゴシック"/>
                <a:ea typeface="ＭＳ ゴシック"/>
              </a:rPr>
              <a:t>「それはいじめではない」</a:t>
            </a:r>
            <a:endParaRPr lang="en-US" altLang="ja-JP" sz="3200" b="0" dirty="0">
              <a:solidFill>
                <a:schemeClr val="tx1"/>
              </a:solidFill>
              <a:latin typeface="ＭＳ ゴシック"/>
              <a:ea typeface="ＭＳ ゴシック"/>
            </a:endParaRPr>
          </a:p>
          <a:p>
            <a:pPr marL="342900" indent="-342900" fontAlgn="auto">
              <a:spcBef>
                <a:spcPts val="0"/>
              </a:spcBef>
              <a:spcAft>
                <a:spcPts val="0"/>
              </a:spcAft>
              <a:buClr>
                <a:srgbClr val="FF0000"/>
              </a:buClr>
              <a:buFont typeface="Wingdings"/>
              <a:buChar char="n"/>
              <a:defRPr/>
            </a:pPr>
            <a:endParaRPr lang="ja-JP" altLang="en-US" sz="3200" b="0" dirty="0">
              <a:solidFill>
                <a:schemeClr val="tx1"/>
              </a:solidFill>
              <a:latin typeface="ＭＳ ゴシック"/>
              <a:ea typeface="ＭＳ ゴシック"/>
            </a:endParaRPr>
          </a:p>
          <a:p>
            <a:pPr marL="342900" indent="-342900" fontAlgn="auto">
              <a:spcBef>
                <a:spcPts val="0"/>
              </a:spcBef>
              <a:spcAft>
                <a:spcPts val="0"/>
              </a:spcAft>
              <a:buClr>
                <a:srgbClr val="FF0000"/>
              </a:buClr>
              <a:buFont typeface="Wingdings"/>
              <a:buChar char="n"/>
              <a:defRPr/>
            </a:pPr>
            <a:r>
              <a:rPr lang="ja-JP" altLang="en-US" sz="3200" b="0" dirty="0">
                <a:solidFill>
                  <a:schemeClr val="tx1"/>
                </a:solidFill>
                <a:latin typeface="ＭＳ ゴシック"/>
                <a:ea typeface="ＭＳ ゴシック"/>
              </a:rPr>
              <a:t>「たいしたことない。気にするな。」</a:t>
            </a:r>
            <a:endParaRPr lang="en-US" altLang="ja-JP" sz="3200" b="0" dirty="0">
              <a:solidFill>
                <a:schemeClr val="tx1"/>
              </a:solidFill>
              <a:latin typeface="ＭＳ ゴシック"/>
              <a:ea typeface="ＭＳ ゴシック"/>
            </a:endParaRPr>
          </a:p>
          <a:p>
            <a:pPr marL="342900" indent="-342900" fontAlgn="auto">
              <a:spcBef>
                <a:spcPts val="0"/>
              </a:spcBef>
              <a:spcAft>
                <a:spcPts val="0"/>
              </a:spcAft>
              <a:buClr>
                <a:srgbClr val="FF0000"/>
              </a:buClr>
              <a:buFont typeface="Wingdings"/>
              <a:buChar char="n"/>
              <a:defRPr/>
            </a:pPr>
            <a:endParaRPr lang="ja-JP" altLang="en-US" sz="3200" b="0" dirty="0">
              <a:solidFill>
                <a:schemeClr val="tx1"/>
              </a:solidFill>
              <a:latin typeface="ＭＳ ゴシック"/>
              <a:ea typeface="ＭＳ ゴシック"/>
            </a:endParaRPr>
          </a:p>
          <a:p>
            <a:pPr marL="342900" indent="-342900" fontAlgn="auto">
              <a:spcBef>
                <a:spcPts val="0"/>
              </a:spcBef>
              <a:spcAft>
                <a:spcPts val="0"/>
              </a:spcAft>
              <a:buClr>
                <a:srgbClr val="FF0000"/>
              </a:buClr>
              <a:buFont typeface="Wingdings"/>
              <a:buChar char="n"/>
              <a:defRPr/>
            </a:pPr>
            <a:r>
              <a:rPr lang="ja-JP" altLang="en-US" sz="3200" b="0" dirty="0">
                <a:solidFill>
                  <a:schemeClr val="tx1"/>
                </a:solidFill>
                <a:latin typeface="ＭＳ ゴシック"/>
                <a:ea typeface="ＭＳ ゴシック"/>
              </a:rPr>
              <a:t>「あなたにも責任があるよ」</a:t>
            </a:r>
            <a:endParaRPr lang="en-US" altLang="ja-JP" sz="3200" b="0" dirty="0">
              <a:solidFill>
                <a:schemeClr val="tx1"/>
              </a:solidFill>
              <a:latin typeface="ＭＳ ゴシック"/>
              <a:ea typeface="ＭＳ ゴシック"/>
            </a:endParaRPr>
          </a:p>
          <a:p>
            <a:pPr marL="342900" indent="-342900" fontAlgn="auto">
              <a:spcBef>
                <a:spcPts val="0"/>
              </a:spcBef>
              <a:spcAft>
                <a:spcPts val="0"/>
              </a:spcAft>
              <a:buClr>
                <a:srgbClr val="FF0000"/>
              </a:buClr>
              <a:buFont typeface="Wingdings"/>
              <a:buChar char="n"/>
              <a:defRPr/>
            </a:pPr>
            <a:endParaRPr lang="ja-JP" altLang="en-US" sz="3200" b="0" dirty="0">
              <a:solidFill>
                <a:schemeClr val="tx1"/>
              </a:solidFill>
              <a:latin typeface="ＭＳ ゴシック"/>
              <a:ea typeface="ＭＳ ゴシック"/>
            </a:endParaRPr>
          </a:p>
          <a:p>
            <a:pPr marL="342900" indent="-342900" fontAlgn="auto">
              <a:spcBef>
                <a:spcPts val="0"/>
              </a:spcBef>
              <a:spcAft>
                <a:spcPts val="0"/>
              </a:spcAft>
              <a:buClr>
                <a:srgbClr val="FF0000"/>
              </a:buClr>
              <a:buFont typeface="Wingdings"/>
              <a:buChar char="n"/>
              <a:defRPr/>
            </a:pPr>
            <a:r>
              <a:rPr lang="ja-JP" altLang="en-US" sz="3200" b="0" dirty="0">
                <a:solidFill>
                  <a:schemeClr val="tx1"/>
                </a:solidFill>
                <a:latin typeface="ＭＳ ゴシック"/>
                <a:ea typeface="ＭＳ ゴシック"/>
              </a:rPr>
              <a:t>〇〇君（いじめの相手）にも、いいところがある」</a:t>
            </a:r>
            <a:endParaRPr lang="en-US" altLang="ja-JP" sz="3200" b="0" dirty="0">
              <a:solidFill>
                <a:schemeClr val="tx1"/>
              </a:solidFill>
              <a:latin typeface="ＭＳ ゴシック"/>
              <a:ea typeface="ＭＳ ゴシック"/>
            </a:endParaRPr>
          </a:p>
          <a:p>
            <a:pPr fontAlgn="auto">
              <a:spcBef>
                <a:spcPts val="0"/>
              </a:spcBef>
              <a:spcAft>
                <a:spcPts val="0"/>
              </a:spcAft>
              <a:defRPr/>
            </a:pPr>
            <a:endParaRPr lang="ja-JP" altLang="en-US" sz="2000" b="1" dirty="0">
              <a:solidFill>
                <a:schemeClr val="tx1"/>
              </a:solidFill>
              <a:latin typeface="HG丸ｺﾞｼｯｸM-PRO" pitchFamily="50" charset="-128"/>
              <a:ea typeface="HG丸ｺﾞｼｯｸM-PRO" pitchFamily="50" charset="-128"/>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0" name=""/>
        <p:cNvGrpSpPr/>
        <p:nvPr/>
      </p:nvGrpSpPr>
      <p:grpSpPr>
        <a:xfrm>
          <a:off x="0" y="0"/>
          <a:ext cx="0" cy="0"/>
          <a:chOff x="0" y="0"/>
          <a:chExt cx="0" cy="0"/>
        </a:xfrm>
      </p:grpSpPr>
      <p:sp>
        <p:nvSpPr>
          <p:cNvPr id="1589" name="コンテンツ プレースホルダ 2"/>
          <p:cNvSpPr>
            <a:spLocks noGrp="1"/>
          </p:cNvSpPr>
          <p:nvPr>
            <p:ph idx="1"/>
          </p:nvPr>
        </p:nvSpPr>
        <p:spPr>
          <a:xfrm>
            <a:off x="0" y="1628775"/>
            <a:ext cx="9144000" cy="5229225"/>
          </a:xfrm>
        </p:spPr>
        <p:txBody>
          <a:bodyPr/>
          <a:lstStyle/>
          <a:p>
            <a:pPr eaLnBrk="1" hangingPunct="1">
              <a:buFont typeface="Wingdings 2" pitchFamily="18" charset="2"/>
              <a:buNone/>
            </a:pPr>
            <a:endParaRPr lang="en-US" altLang="ja-JP" b="1">
              <a:latin typeface="HGP明朝E" pitchFamily="18" charset="-128"/>
            </a:endParaRPr>
          </a:p>
          <a:p>
            <a:pPr eaLnBrk="1" hangingPunct="1">
              <a:buFont typeface="Wingdings 2" pitchFamily="18" charset="2"/>
              <a:buNone/>
            </a:pPr>
            <a:endParaRPr lang="ja-JP" altLang="en-US" b="1">
              <a:latin typeface="HGP明朝E" pitchFamily="18" charset="-128"/>
            </a:endParaRPr>
          </a:p>
        </p:txBody>
      </p:sp>
      <p:sp>
        <p:nvSpPr>
          <p:cNvPr id="1590" name="テキスト ボックス 12"/>
          <p:cNvSpPr txBox="1">
            <a:spLocks noChangeArrowheads="1"/>
          </p:cNvSpPr>
          <p:nvPr/>
        </p:nvSpPr>
        <p:spPr>
          <a:xfrm>
            <a:off x="388923" y="1887625"/>
            <a:ext cx="8618797" cy="4892754"/>
          </a:xfrm>
          <a:prstGeom prst="rect">
            <a:avLst/>
          </a:prstGeom>
          <a:noFill/>
          <a:ln w="9525">
            <a:noFill/>
            <a:miter lim="800000"/>
            <a:headEnd/>
            <a:tailEnd/>
          </a:ln>
        </p:spPr>
        <p:txBody>
          <a:bodyPr wrap="square">
            <a:spAutoFit/>
          </a:bodyPr>
          <a:lstStyle/>
          <a:p>
            <a:pPr marL="342900" indent="-342900">
              <a:buClr>
                <a:srgbClr val="0070C0"/>
              </a:buClr>
              <a:buFont typeface="Wingdings"/>
              <a:buChar char="n"/>
            </a:pPr>
            <a:r>
              <a:rPr lang="ja-JP" altLang="en-US" sz="2800" b="0">
                <a:latin typeface="ＭＳ ゴシック"/>
                <a:ea typeface="ＭＳ ゴシック"/>
              </a:rPr>
              <a:t>発見したその日のうちに、家庭訪問等で保護者に面談し、事実関係を伝える。</a:t>
            </a:r>
            <a:endParaRPr lang="en-US" altLang="ja-JP" sz="2800" b="0">
              <a:latin typeface="ＭＳ ゴシック"/>
              <a:ea typeface="ＭＳ ゴシック"/>
            </a:endParaRPr>
          </a:p>
          <a:p>
            <a:pPr marL="342900" indent="-342900">
              <a:buClr>
                <a:srgbClr val="0070C0"/>
              </a:buClr>
              <a:buFont typeface="Wingdings"/>
              <a:buChar char="n"/>
            </a:pPr>
            <a:endParaRPr lang="ja-JP" altLang="en-US" sz="2000" b="0">
              <a:latin typeface="ＭＳ ゴシック"/>
              <a:ea typeface="ＭＳ ゴシック"/>
            </a:endParaRPr>
          </a:p>
          <a:p>
            <a:pPr marL="342900" indent="-342900">
              <a:buClr>
                <a:srgbClr val="0070C0"/>
              </a:buClr>
              <a:buFont typeface="Wingdings"/>
              <a:buChar char="n"/>
            </a:pPr>
            <a:r>
              <a:rPr lang="ja-JP" altLang="en-US" sz="2800" b="0">
                <a:latin typeface="ＭＳ ゴシック"/>
                <a:ea typeface="ＭＳ ゴシック"/>
              </a:rPr>
              <a:t>学校の指導方針を伝え、今後の対応について協議し、家庭と連携しながら解決に向かって取り組むことを伝える。</a:t>
            </a:r>
            <a:endParaRPr lang="en-US" altLang="ja-JP" sz="2800" b="0">
              <a:latin typeface="ＭＳ ゴシック"/>
              <a:ea typeface="ＭＳ ゴシック"/>
            </a:endParaRPr>
          </a:p>
          <a:p>
            <a:pPr marL="342900" indent="-342900">
              <a:buClr>
                <a:srgbClr val="0070C0"/>
              </a:buClr>
              <a:buFont typeface="Wingdings"/>
              <a:buChar char="n"/>
            </a:pPr>
            <a:endParaRPr lang="ja-JP" altLang="en-US" sz="2000" b="0">
              <a:latin typeface="ＭＳ ゴシック"/>
              <a:ea typeface="ＭＳ ゴシック"/>
            </a:endParaRPr>
          </a:p>
          <a:p>
            <a:pPr marL="342900" indent="-342900">
              <a:buClr>
                <a:srgbClr val="0070C0"/>
              </a:buClr>
              <a:buFont typeface="Wingdings"/>
              <a:buChar char="n"/>
            </a:pPr>
            <a:r>
              <a:rPr lang="ja-JP" altLang="en-US" sz="2800" b="0">
                <a:latin typeface="ＭＳ ゴシック"/>
                <a:ea typeface="ＭＳ ゴシック"/>
              </a:rPr>
              <a:t>保護者のつらい気持ちや不安な気持ちを共感的に受け止める。</a:t>
            </a:r>
            <a:endParaRPr lang="en-US" altLang="ja-JP" sz="2800" b="0">
              <a:latin typeface="ＭＳ ゴシック"/>
              <a:ea typeface="ＭＳ ゴシック"/>
            </a:endParaRPr>
          </a:p>
          <a:p>
            <a:pPr marL="342900" indent="-342900">
              <a:buClr>
                <a:srgbClr val="0070C0"/>
              </a:buClr>
              <a:buFont typeface="Wingdings"/>
              <a:buChar char="n"/>
            </a:pPr>
            <a:endParaRPr lang="ja-JP" altLang="en-US" sz="2000" b="0">
              <a:latin typeface="ＭＳ ゴシック"/>
              <a:ea typeface="ＭＳ ゴシック"/>
            </a:endParaRPr>
          </a:p>
          <a:p>
            <a:pPr marL="342900" indent="-342900">
              <a:buClr>
                <a:srgbClr val="0070C0"/>
              </a:buClr>
              <a:buFont typeface="Wingdings"/>
              <a:buChar char="n"/>
            </a:pPr>
            <a:r>
              <a:rPr lang="ja-JP" altLang="en-US" sz="2800" b="0">
                <a:latin typeface="ＭＳ ゴシック"/>
                <a:ea typeface="ＭＳ ゴシック"/>
              </a:rPr>
              <a:t>家庭で子どもの変化に注意してもらい、些細なことでも相談するよう伝える。</a:t>
            </a:r>
            <a:endParaRPr lang="en-US" altLang="ja-JP" sz="2800" b="0">
              <a:latin typeface="ＭＳ ゴシック"/>
              <a:ea typeface="ＭＳ ゴシック"/>
            </a:endParaRPr>
          </a:p>
        </p:txBody>
      </p:sp>
      <p:sp>
        <p:nvSpPr>
          <p:cNvPr id="1591" name="タイトル 986"/>
          <p:cNvSpPr>
            <a:spLocks noGrp="1"/>
          </p:cNvSpPr>
          <p:nvPr>
            <p:ph type="title"/>
          </p:nvPr>
        </p:nvSpPr>
        <p:spPr>
          <a:xfrm>
            <a:off x="69675" y="189000"/>
            <a:ext cx="8944107" cy="882650"/>
          </a:xfrm>
          <a:solidFill>
            <a:srgbClr val="0070C0"/>
          </a:solidFill>
        </p:spPr>
        <p:txBody>
          <a:bodyPr rtlCol="0">
            <a:normAutofit/>
          </a:bodyPr>
          <a:lstStyle/>
          <a:p>
            <a:pPr eaLnBrk="1" fontAlgn="auto" hangingPunct="1">
              <a:spcAft>
                <a:spcPts val="0"/>
              </a:spcAft>
              <a:defRPr/>
            </a:pPr>
            <a:r>
              <a:rPr lang="ja-JP" altLang="en-US" sz="3200" dirty="0">
                <a:solidFill>
                  <a:schemeClr val="bg1"/>
                </a:solidFill>
              </a:rPr>
              <a:t>いじめが起きた場合の対応</a:t>
            </a:r>
            <a:endParaRPr sz="3200">
              <a:solidFill>
                <a:schemeClr val="bg1"/>
              </a:solidFill>
            </a:endParaRPr>
          </a:p>
        </p:txBody>
      </p:sp>
      <p:sp>
        <p:nvSpPr>
          <p:cNvPr id="1592" name="角丸四角形 987"/>
          <p:cNvSpPr/>
          <p:nvPr/>
        </p:nvSpPr>
        <p:spPr>
          <a:xfrm>
            <a:off x="100013" y="1071650"/>
            <a:ext cx="8934450" cy="815975"/>
          </a:xfrm>
          <a:prstGeom prst="round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ja-JP" altLang="en-US" sz="3200" b="0" dirty="0">
                <a:solidFill>
                  <a:schemeClr val="tx1"/>
                </a:solidFill>
                <a:latin typeface="ＭＳ ゴシック"/>
                <a:ea typeface="ＭＳ ゴシック"/>
              </a:rPr>
              <a:t>②　いじめられた子どもの保護者に対して</a:t>
            </a:r>
            <a:endParaRPr sz="3200" b="0">
              <a:solidFill>
                <a:schemeClr val="tx1"/>
              </a:solidFill>
              <a:latin typeface="ＭＳ ゴシック"/>
              <a:ea typeface="ＭＳ ゴシック"/>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0" name=""/>
        <p:cNvGrpSpPr/>
        <p:nvPr/>
      </p:nvGrpSpPr>
      <p:grpSpPr>
        <a:xfrm>
          <a:off x="0" y="0"/>
          <a:ext cx="0" cy="0"/>
          <a:chOff x="0" y="0"/>
          <a:chExt cx="0" cy="0"/>
        </a:xfrm>
      </p:grpSpPr>
      <p:sp>
        <p:nvSpPr>
          <p:cNvPr id="1598" name="コンテンツ プレースホルダ 2"/>
          <p:cNvSpPr>
            <a:spLocks noGrp="1"/>
          </p:cNvSpPr>
          <p:nvPr>
            <p:ph idx="1"/>
          </p:nvPr>
        </p:nvSpPr>
        <p:spPr>
          <a:xfrm>
            <a:off x="0" y="1628775"/>
            <a:ext cx="9144000" cy="5229225"/>
          </a:xfrm>
        </p:spPr>
        <p:txBody>
          <a:bodyPr/>
          <a:lstStyle/>
          <a:p>
            <a:pPr eaLnBrk="1" hangingPunct="1">
              <a:buFont typeface="Wingdings 2" pitchFamily="18" charset="2"/>
              <a:buNone/>
            </a:pPr>
            <a:endParaRPr lang="en-US" altLang="ja-JP" b="1">
              <a:latin typeface="HGP明朝E" pitchFamily="18" charset="-128"/>
            </a:endParaRPr>
          </a:p>
          <a:p>
            <a:pPr eaLnBrk="1" hangingPunct="1">
              <a:buFont typeface="Wingdings 2" pitchFamily="18" charset="2"/>
              <a:buNone/>
            </a:pPr>
            <a:endParaRPr lang="ja-JP" altLang="en-US" b="1">
              <a:latin typeface="HGP明朝E" pitchFamily="18" charset="-128"/>
            </a:endParaRPr>
          </a:p>
        </p:txBody>
      </p:sp>
      <p:sp>
        <p:nvSpPr>
          <p:cNvPr id="1599" name="正方形/長方形 13"/>
          <p:cNvSpPr/>
          <p:nvPr/>
        </p:nvSpPr>
        <p:spPr>
          <a:xfrm>
            <a:off x="343864" y="1887366"/>
            <a:ext cx="8481796" cy="4709442"/>
          </a:xfrm>
          <a:prstGeom prst="rect">
            <a:avLst/>
          </a:prstGeom>
          <a:noFill/>
          <a:ln w="38100">
            <a:noFill/>
            <a:prstDash val="sysDash"/>
          </a:ln>
        </p:spPr>
        <p:style>
          <a:lnRef idx="2">
            <a:schemeClr val="accent1">
              <a:shade val="50000"/>
            </a:schemeClr>
          </a:lnRef>
          <a:fillRef idx="1">
            <a:schemeClr val="accent1"/>
          </a:fillRef>
          <a:effectRef idx="0">
            <a:schemeClr val="accent1"/>
          </a:effectRef>
          <a:fontRef idx="minor">
            <a:schemeClr val="lt1"/>
          </a:fontRef>
        </p:style>
        <p:txBody>
          <a:bodyPr/>
          <a:lstStyle/>
          <a:p>
            <a:pPr marL="0" indent="0">
              <a:buClr>
                <a:srgbClr val="FF0000"/>
              </a:buClr>
              <a:buNone/>
              <a:defRPr/>
            </a:pPr>
            <a:r>
              <a:rPr lang="ja-JP" altLang="en-US" sz="2800" b="0" dirty="0">
                <a:solidFill>
                  <a:srgbClr val="FF0000"/>
                </a:solidFill>
                <a:latin typeface="ＭＳ ゴシック"/>
                <a:ea typeface="ＭＳ ゴシック"/>
              </a:rPr>
              <a:t>次のような言葉に注意</a:t>
            </a:r>
            <a:endParaRPr lang="en-US" altLang="ja-JP" sz="2800" b="0" dirty="0">
              <a:solidFill>
                <a:srgbClr val="FF0000"/>
              </a:solidFill>
              <a:latin typeface="ＭＳ ゴシック"/>
              <a:ea typeface="ＭＳ ゴシック"/>
            </a:endParaRPr>
          </a:p>
          <a:p>
            <a:pPr marL="457200" indent="-457200">
              <a:buClr>
                <a:srgbClr val="FF0000"/>
              </a:buClr>
              <a:buFont typeface="Wingdings"/>
              <a:buChar char="n"/>
              <a:defRPr/>
            </a:pPr>
            <a:r>
              <a:rPr lang="ja-JP" altLang="en-US" sz="2800" b="0" dirty="0">
                <a:solidFill>
                  <a:schemeClr val="tx1"/>
                </a:solidFill>
                <a:latin typeface="ＭＳ ゴシック"/>
                <a:ea typeface="ＭＳ ゴシック"/>
              </a:rPr>
              <a:t>「お子さんにも悪いところがあったようです。」</a:t>
            </a:r>
            <a:endParaRPr lang="en-US" altLang="ja-JP" sz="2800" b="0" dirty="0">
              <a:solidFill>
                <a:schemeClr val="tx1"/>
              </a:solidFill>
              <a:latin typeface="ＭＳ ゴシック"/>
              <a:ea typeface="ＭＳ ゴシック"/>
            </a:endParaRPr>
          </a:p>
          <a:p>
            <a:pPr marL="457200" indent="-457200">
              <a:buClr>
                <a:srgbClr val="FF0000"/>
              </a:buClr>
              <a:buFont typeface="Wingdings"/>
              <a:buChar char="n"/>
              <a:defRPr/>
            </a:pPr>
            <a:endParaRPr lang="ja-JP" altLang="en-US" sz="2800" b="0" dirty="0">
              <a:solidFill>
                <a:schemeClr val="tx1"/>
              </a:solidFill>
              <a:latin typeface="ＭＳ ゴシック"/>
              <a:ea typeface="ＭＳ ゴシック"/>
            </a:endParaRPr>
          </a:p>
          <a:p>
            <a:pPr marL="457200" indent="-457200">
              <a:buClr>
                <a:srgbClr val="FF0000"/>
              </a:buClr>
              <a:buFont typeface="Wingdings"/>
              <a:buChar char="n"/>
              <a:defRPr/>
            </a:pPr>
            <a:r>
              <a:rPr lang="ja-JP" altLang="en-US" sz="2800" b="0" dirty="0">
                <a:solidFill>
                  <a:schemeClr val="tx1"/>
                </a:solidFill>
                <a:latin typeface="ＭＳ ゴシック"/>
                <a:ea typeface="ＭＳ ゴシック"/>
              </a:rPr>
              <a:t>「クラスにはいじめはありません。」</a:t>
            </a:r>
            <a:endParaRPr lang="en-US" altLang="ja-JP" sz="2800" b="0" dirty="0">
              <a:solidFill>
                <a:schemeClr val="tx1"/>
              </a:solidFill>
              <a:latin typeface="ＭＳ ゴシック"/>
              <a:ea typeface="ＭＳ ゴシック"/>
            </a:endParaRPr>
          </a:p>
          <a:p>
            <a:pPr marL="457200" indent="-457200">
              <a:buClr>
                <a:srgbClr val="FF0000"/>
              </a:buClr>
              <a:buFont typeface="Wingdings"/>
              <a:buChar char="n"/>
              <a:defRPr/>
            </a:pPr>
            <a:endParaRPr lang="ja-JP" altLang="en-US" sz="2800" b="0" dirty="0">
              <a:solidFill>
                <a:schemeClr val="tx1"/>
              </a:solidFill>
              <a:latin typeface="ＭＳ ゴシック"/>
              <a:ea typeface="ＭＳ ゴシック"/>
            </a:endParaRPr>
          </a:p>
          <a:p>
            <a:pPr marL="457200" indent="-457200">
              <a:buClr>
                <a:srgbClr val="FF0000"/>
              </a:buClr>
              <a:buFont typeface="Wingdings"/>
              <a:buChar char="n"/>
              <a:defRPr/>
            </a:pPr>
            <a:r>
              <a:rPr lang="ja-JP" altLang="en-US" sz="2800" b="0" dirty="0">
                <a:solidFill>
                  <a:schemeClr val="tx1"/>
                </a:solidFill>
                <a:latin typeface="ＭＳ ゴシック"/>
                <a:ea typeface="ＭＳ ゴシック"/>
              </a:rPr>
              <a:t>「どこかに相談にいかれてはどうですか。」</a:t>
            </a:r>
            <a:endParaRPr lang="en-US" altLang="ja-JP" sz="2800" b="0" dirty="0">
              <a:solidFill>
                <a:schemeClr val="tx1"/>
              </a:solidFill>
              <a:latin typeface="ＭＳ ゴシック"/>
              <a:ea typeface="ＭＳ ゴシック"/>
            </a:endParaRPr>
          </a:p>
          <a:p>
            <a:pPr marL="457200" indent="-457200">
              <a:buClr>
                <a:srgbClr val="FF0000"/>
              </a:buClr>
              <a:buFont typeface="Wingdings"/>
              <a:buChar char="n"/>
              <a:defRPr/>
            </a:pPr>
            <a:endParaRPr lang="ja-JP" altLang="en-US" sz="2800" b="0" dirty="0">
              <a:solidFill>
                <a:schemeClr val="tx1"/>
              </a:solidFill>
              <a:latin typeface="ＭＳ ゴシック"/>
              <a:ea typeface="ＭＳ ゴシック"/>
            </a:endParaRPr>
          </a:p>
          <a:p>
            <a:pPr marL="457200" indent="-457200">
              <a:buClr>
                <a:srgbClr val="FF0000"/>
              </a:buClr>
              <a:buFont typeface="Wingdings"/>
              <a:buChar char="n"/>
              <a:defRPr/>
            </a:pPr>
            <a:r>
              <a:rPr lang="ja-JP" altLang="en-US" sz="2800" b="0" dirty="0">
                <a:solidFill>
                  <a:schemeClr val="tx1"/>
                </a:solidFill>
                <a:latin typeface="ＭＳ ゴシック"/>
                <a:ea typeface="ＭＳ ゴシック"/>
              </a:rPr>
              <a:t>〇〇君（いじめの相手）にも、いい</a:t>
            </a:r>
            <a:r>
              <a:rPr lang="ja-JP" altLang="en-US" sz="2800" b="0" dirty="0" err="1">
                <a:solidFill>
                  <a:schemeClr val="tx1"/>
                </a:solidFill>
                <a:latin typeface="ＭＳ ゴシック"/>
                <a:ea typeface="ＭＳ ゴシック"/>
              </a:rPr>
              <a:t>ところがあ</a:t>
            </a:r>
            <a:r>
              <a:rPr lang="ja-JP" altLang="en-US" sz="2800" b="0" dirty="0">
                <a:solidFill>
                  <a:schemeClr val="tx1"/>
                </a:solidFill>
                <a:latin typeface="ＭＳ ゴシック"/>
                <a:ea typeface="ＭＳ ゴシック"/>
              </a:rPr>
              <a:t>る。」</a:t>
            </a:r>
          </a:p>
        </p:txBody>
      </p:sp>
      <p:sp>
        <p:nvSpPr>
          <p:cNvPr id="1600" name="タイトル 986"/>
          <p:cNvSpPr>
            <a:spLocks noGrp="1"/>
          </p:cNvSpPr>
          <p:nvPr>
            <p:ph type="title"/>
          </p:nvPr>
        </p:nvSpPr>
        <p:spPr>
          <a:xfrm>
            <a:off x="69675" y="189000"/>
            <a:ext cx="8944107" cy="882650"/>
          </a:xfrm>
          <a:solidFill>
            <a:srgbClr val="0070C0"/>
          </a:solidFill>
        </p:spPr>
        <p:txBody>
          <a:bodyPr rtlCol="0">
            <a:normAutofit/>
          </a:bodyPr>
          <a:lstStyle/>
          <a:p>
            <a:pPr eaLnBrk="1" fontAlgn="auto" hangingPunct="1">
              <a:spcAft>
                <a:spcPts val="0"/>
              </a:spcAft>
              <a:defRPr/>
            </a:pPr>
            <a:r>
              <a:rPr lang="ja-JP" altLang="en-US" sz="3200" dirty="0">
                <a:solidFill>
                  <a:schemeClr val="bg1"/>
                </a:solidFill>
              </a:rPr>
              <a:t>いじめが起きた場合の対応</a:t>
            </a:r>
            <a:endParaRPr sz="3200">
              <a:solidFill>
                <a:schemeClr val="bg1"/>
              </a:solidFill>
            </a:endParaRPr>
          </a:p>
        </p:txBody>
      </p:sp>
      <p:sp>
        <p:nvSpPr>
          <p:cNvPr id="1601" name="角丸四角形 987"/>
          <p:cNvSpPr/>
          <p:nvPr/>
        </p:nvSpPr>
        <p:spPr>
          <a:xfrm>
            <a:off x="100013" y="1071650"/>
            <a:ext cx="8934450" cy="815975"/>
          </a:xfrm>
          <a:prstGeom prst="round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ja-JP" altLang="en-US" sz="3200" b="0" dirty="0">
                <a:solidFill>
                  <a:schemeClr val="tx1"/>
                </a:solidFill>
                <a:latin typeface="ＭＳ ゴシック"/>
                <a:ea typeface="ＭＳ ゴシック"/>
              </a:rPr>
              <a:t>②　いじめられた子どもの保護者に対して</a:t>
            </a:r>
            <a:endParaRPr sz="3200" b="0">
              <a:solidFill>
                <a:schemeClr val="tx1"/>
              </a:solidFill>
              <a:latin typeface="ＭＳ ゴシック"/>
              <a:ea typeface="ＭＳ ゴシック"/>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0" name=""/>
        <p:cNvGrpSpPr/>
        <p:nvPr/>
      </p:nvGrpSpPr>
      <p:grpSpPr>
        <a:xfrm>
          <a:off x="0" y="0"/>
          <a:ext cx="0" cy="0"/>
          <a:chOff x="0" y="0"/>
          <a:chExt cx="0" cy="0"/>
        </a:xfrm>
      </p:grpSpPr>
      <p:sp>
        <p:nvSpPr>
          <p:cNvPr id="1607" name="コンテンツ プレースホルダ 2"/>
          <p:cNvSpPr>
            <a:spLocks noGrp="1"/>
          </p:cNvSpPr>
          <p:nvPr>
            <p:ph idx="1"/>
          </p:nvPr>
        </p:nvSpPr>
        <p:spPr>
          <a:xfrm>
            <a:off x="0" y="1628775"/>
            <a:ext cx="9144000" cy="5229225"/>
          </a:xfrm>
        </p:spPr>
        <p:txBody>
          <a:bodyPr/>
          <a:lstStyle/>
          <a:p>
            <a:pPr eaLnBrk="1" hangingPunct="1">
              <a:buFont typeface="Wingdings 2" pitchFamily="18" charset="2"/>
              <a:buNone/>
            </a:pPr>
            <a:endParaRPr lang="en-US" altLang="ja-JP" b="1">
              <a:latin typeface="HGP明朝E" pitchFamily="18" charset="-128"/>
            </a:endParaRPr>
          </a:p>
          <a:p>
            <a:pPr eaLnBrk="1" hangingPunct="1">
              <a:buFont typeface="Wingdings 2" pitchFamily="18" charset="2"/>
              <a:buNone/>
            </a:pPr>
            <a:endParaRPr lang="en-US" altLang="ja-JP" b="1">
              <a:latin typeface="HGP明朝E" pitchFamily="18" charset="-128"/>
            </a:endParaRPr>
          </a:p>
          <a:p>
            <a:pPr eaLnBrk="1" hangingPunct="1">
              <a:buFont typeface="Wingdings 2" pitchFamily="18" charset="2"/>
              <a:buNone/>
            </a:pPr>
            <a:endParaRPr lang="ja-JP" altLang="en-US" b="1">
              <a:latin typeface="HGP明朝E" pitchFamily="18" charset="-128"/>
            </a:endParaRPr>
          </a:p>
        </p:txBody>
      </p:sp>
      <p:sp>
        <p:nvSpPr>
          <p:cNvPr id="1608" name="角丸四角形 6"/>
          <p:cNvSpPr/>
          <p:nvPr/>
        </p:nvSpPr>
        <p:spPr>
          <a:xfrm>
            <a:off x="69661" y="1196975"/>
            <a:ext cx="8939673" cy="815975"/>
          </a:xfrm>
          <a:prstGeom prst="round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ja-JP" altLang="en-US" sz="3200" b="0" dirty="0">
                <a:solidFill>
                  <a:schemeClr val="tx1"/>
                </a:solidFill>
                <a:latin typeface="ＭＳ ゴシック"/>
                <a:ea typeface="ＭＳ ゴシック"/>
              </a:rPr>
              <a:t>③　いじめた子どもに対して</a:t>
            </a:r>
            <a:endParaRPr sz="3200" b="0">
              <a:solidFill>
                <a:schemeClr val="tx1"/>
              </a:solidFill>
              <a:latin typeface="ＭＳ ゴシック"/>
              <a:ea typeface="ＭＳ ゴシック"/>
            </a:endParaRPr>
          </a:p>
        </p:txBody>
      </p:sp>
      <p:sp>
        <p:nvSpPr>
          <p:cNvPr id="1609" name="テキスト ボックス 10"/>
          <p:cNvSpPr txBox="1">
            <a:spLocks noChangeArrowheads="1"/>
          </p:cNvSpPr>
          <p:nvPr/>
        </p:nvSpPr>
        <p:spPr>
          <a:xfrm>
            <a:off x="493516" y="2349000"/>
            <a:ext cx="8156969" cy="3538538"/>
          </a:xfrm>
          <a:prstGeom prst="rect">
            <a:avLst/>
          </a:prstGeom>
          <a:noFill/>
          <a:ln w="9525">
            <a:noFill/>
            <a:miter lim="800000"/>
            <a:headEnd/>
            <a:tailEnd/>
          </a:ln>
        </p:spPr>
        <p:txBody>
          <a:bodyPr wrap="square">
            <a:spAutoFit/>
          </a:bodyPr>
          <a:lstStyle/>
          <a:p>
            <a:pPr marL="342900" indent="-342900">
              <a:buClr>
                <a:srgbClr val="0070C0"/>
              </a:buClr>
              <a:buFont typeface="Wingdings"/>
              <a:buChar char="n"/>
            </a:pPr>
            <a:r>
              <a:rPr lang="ja-JP" altLang="en-US" sz="2800" b="0">
                <a:latin typeface="ＭＳ ゴシック"/>
                <a:ea typeface="ＭＳ ゴシック"/>
              </a:rPr>
              <a:t>いじめた気持ちや状況などについて十分に聞き、子どもの背景にも目をむけ指導する。</a:t>
            </a:r>
            <a:endParaRPr lang="en-US" altLang="ja-JP" sz="2800" b="0">
              <a:latin typeface="ＭＳ ゴシック"/>
              <a:ea typeface="ＭＳ ゴシック"/>
            </a:endParaRPr>
          </a:p>
          <a:p>
            <a:pPr marL="342900" indent="-342900">
              <a:buClr>
                <a:srgbClr val="0070C0"/>
              </a:buClr>
              <a:buFont typeface="Wingdings"/>
              <a:buChar char="n"/>
            </a:pPr>
            <a:endParaRPr lang="ja-JP" altLang="en-US" sz="2800" b="0">
              <a:latin typeface="ＭＳ ゴシック"/>
              <a:ea typeface="ＭＳ ゴシック"/>
            </a:endParaRPr>
          </a:p>
          <a:p>
            <a:pPr marL="342900" indent="-342900">
              <a:buClr>
                <a:srgbClr val="0070C0"/>
              </a:buClr>
              <a:buFont typeface="Wingdings"/>
              <a:buChar char="n"/>
            </a:pPr>
            <a:r>
              <a:rPr lang="ja-JP" altLang="en-US" sz="2800" b="0">
                <a:latin typeface="ＭＳ ゴシック"/>
                <a:ea typeface="ＭＳ ゴシック"/>
              </a:rPr>
              <a:t>心理的な孤立感・疎外感を与えないようにするなど一定の教育的配慮のもと、毅然とした対応と粘り強い指導を行い、いじめが人として決してゆるされない行為であることやいじめられる側の気持ちを認識させる。</a:t>
            </a:r>
            <a:endParaRPr lang="en-US" altLang="ja-JP" sz="2800" b="0">
              <a:latin typeface="ＭＳ ゴシック"/>
              <a:ea typeface="ＭＳ ゴシック"/>
            </a:endParaRPr>
          </a:p>
        </p:txBody>
      </p:sp>
      <p:sp>
        <p:nvSpPr>
          <p:cNvPr id="1610" name="タイトル 996"/>
          <p:cNvSpPr>
            <a:spLocks noGrp="1"/>
          </p:cNvSpPr>
          <p:nvPr>
            <p:ph type="title"/>
          </p:nvPr>
        </p:nvSpPr>
        <p:spPr>
          <a:xfrm>
            <a:off x="69675" y="189000"/>
            <a:ext cx="8944107" cy="882650"/>
          </a:xfrm>
          <a:solidFill>
            <a:srgbClr val="0070C0"/>
          </a:solidFill>
        </p:spPr>
        <p:txBody>
          <a:bodyPr rtlCol="0">
            <a:normAutofit/>
          </a:bodyPr>
          <a:lstStyle/>
          <a:p>
            <a:pPr eaLnBrk="1" fontAlgn="auto" hangingPunct="1">
              <a:spcAft>
                <a:spcPts val="0"/>
              </a:spcAft>
              <a:defRPr/>
            </a:pPr>
            <a:r>
              <a:rPr lang="ja-JP" altLang="en-US" sz="3200" dirty="0">
                <a:solidFill>
                  <a:schemeClr val="bg1"/>
                </a:solidFill>
              </a:rPr>
              <a:t>いじめが起きた場合の対応</a:t>
            </a:r>
            <a:endParaRPr sz="3200">
              <a:solidFill>
                <a:schemeClr val="bg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0" name=""/>
        <p:cNvGrpSpPr/>
        <p:nvPr/>
      </p:nvGrpSpPr>
      <p:grpSpPr>
        <a:xfrm>
          <a:off x="0" y="0"/>
          <a:ext cx="0" cy="0"/>
          <a:chOff x="0" y="0"/>
          <a:chExt cx="0" cy="0"/>
        </a:xfrm>
      </p:grpSpPr>
      <p:sp>
        <p:nvSpPr>
          <p:cNvPr id="1616" name="コンテンツ プレースホルダ 2"/>
          <p:cNvSpPr>
            <a:spLocks noGrp="1"/>
          </p:cNvSpPr>
          <p:nvPr>
            <p:ph idx="1"/>
          </p:nvPr>
        </p:nvSpPr>
        <p:spPr>
          <a:xfrm>
            <a:off x="0" y="1628775"/>
            <a:ext cx="9144000" cy="5229225"/>
          </a:xfrm>
        </p:spPr>
        <p:txBody>
          <a:bodyPr/>
          <a:lstStyle/>
          <a:p>
            <a:pPr eaLnBrk="1" hangingPunct="1">
              <a:buFont typeface="Wingdings 2" pitchFamily="18" charset="2"/>
              <a:buNone/>
            </a:pPr>
            <a:endParaRPr lang="en-US" altLang="ja-JP" b="1">
              <a:latin typeface="HGP明朝E" pitchFamily="18" charset="-128"/>
            </a:endParaRPr>
          </a:p>
          <a:p>
            <a:pPr eaLnBrk="1" hangingPunct="1">
              <a:buFont typeface="Wingdings 2" pitchFamily="18" charset="2"/>
              <a:buNone/>
            </a:pPr>
            <a:endParaRPr lang="en-US" altLang="ja-JP" b="1">
              <a:latin typeface="HGP明朝E" pitchFamily="18" charset="-128"/>
            </a:endParaRPr>
          </a:p>
          <a:p>
            <a:pPr eaLnBrk="1" hangingPunct="1">
              <a:buFont typeface="Wingdings 2" pitchFamily="18" charset="2"/>
              <a:buNone/>
            </a:pPr>
            <a:endParaRPr lang="ja-JP" altLang="en-US" b="1">
              <a:latin typeface="HGP明朝E" pitchFamily="18" charset="-128"/>
            </a:endParaRPr>
          </a:p>
        </p:txBody>
      </p:sp>
      <p:sp>
        <p:nvSpPr>
          <p:cNvPr id="1617" name="角丸四角形 6"/>
          <p:cNvSpPr/>
          <p:nvPr/>
        </p:nvSpPr>
        <p:spPr>
          <a:xfrm>
            <a:off x="69661" y="1196975"/>
            <a:ext cx="8939673" cy="815975"/>
          </a:xfrm>
          <a:prstGeom prst="round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ja-JP" altLang="en-US" sz="3200" b="0" dirty="0">
                <a:solidFill>
                  <a:schemeClr val="tx1"/>
                </a:solidFill>
                <a:latin typeface="ＭＳ ゴシック"/>
                <a:ea typeface="ＭＳ ゴシック"/>
              </a:rPr>
              <a:t>③　いじめた子どもに対して</a:t>
            </a:r>
            <a:endParaRPr sz="3200" b="0">
              <a:solidFill>
                <a:schemeClr val="tx1"/>
              </a:solidFill>
              <a:latin typeface="ＭＳ ゴシック"/>
              <a:ea typeface="ＭＳ ゴシック"/>
            </a:endParaRPr>
          </a:p>
        </p:txBody>
      </p:sp>
      <p:sp>
        <p:nvSpPr>
          <p:cNvPr id="1618" name="正方形/長方形 7"/>
          <p:cNvSpPr/>
          <p:nvPr/>
        </p:nvSpPr>
        <p:spPr>
          <a:xfrm>
            <a:off x="469080" y="2108819"/>
            <a:ext cx="8206553" cy="4269138"/>
          </a:xfrm>
          <a:prstGeom prst="rect">
            <a:avLst/>
          </a:prstGeom>
          <a:noFill/>
          <a:ln w="38100">
            <a:noFill/>
            <a:prstDash val="sysDash"/>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ja-JP" altLang="en-US" sz="3200" b="1" dirty="0">
                <a:solidFill>
                  <a:srgbClr val="FF0000"/>
                </a:solidFill>
                <a:latin typeface="ＭＳ ゴシック"/>
                <a:ea typeface="ＭＳ ゴシック"/>
              </a:rPr>
              <a:t>指導のポイント</a:t>
            </a:r>
            <a:endParaRPr lang="en-US" altLang="ja-JP" sz="3200" b="1" dirty="0">
              <a:solidFill>
                <a:srgbClr val="FF0000"/>
              </a:solidFill>
              <a:latin typeface="ＭＳ ゴシック"/>
              <a:ea typeface="ＭＳ ゴシック"/>
            </a:endParaRPr>
          </a:p>
          <a:p>
            <a:pPr marL="342900" indent="-342900">
              <a:buClr>
                <a:srgbClr val="FF0000"/>
              </a:buClr>
              <a:buFont typeface="Wingdings"/>
              <a:buChar char="n"/>
              <a:defRPr/>
            </a:pPr>
            <a:r>
              <a:rPr lang="ja-JP" altLang="en-US" sz="3200" b="0" dirty="0">
                <a:solidFill>
                  <a:schemeClr val="tx1"/>
                </a:solidFill>
                <a:latin typeface="ＭＳ ゴシック"/>
                <a:ea typeface="ＭＳ ゴシック"/>
              </a:rPr>
              <a:t>謝らせるなどの行動に対してのみの指導で終わらない。</a:t>
            </a:r>
            <a:endParaRPr lang="en-US" altLang="ja-JP" sz="3200" b="0" dirty="0">
              <a:solidFill>
                <a:schemeClr val="tx1"/>
              </a:solidFill>
              <a:latin typeface="ＭＳ ゴシック"/>
              <a:ea typeface="ＭＳ ゴシック"/>
            </a:endParaRPr>
          </a:p>
          <a:p>
            <a:pPr marL="342900" indent="-342900">
              <a:buClr>
                <a:srgbClr val="FF0000"/>
              </a:buClr>
              <a:buFont typeface="Wingdings"/>
              <a:buChar char="n"/>
              <a:defRPr/>
            </a:pPr>
            <a:endParaRPr lang="ja-JP" altLang="en-US" sz="3200" b="0" dirty="0">
              <a:solidFill>
                <a:schemeClr val="tx1"/>
              </a:solidFill>
              <a:latin typeface="ＭＳ ゴシック"/>
              <a:ea typeface="ＭＳ ゴシック"/>
            </a:endParaRPr>
          </a:p>
          <a:p>
            <a:pPr marL="342900" indent="-342900">
              <a:buClr>
                <a:srgbClr val="FF0000"/>
              </a:buClr>
              <a:buFont typeface="Wingdings"/>
              <a:buChar char="n"/>
              <a:defRPr/>
            </a:pPr>
            <a:r>
              <a:rPr lang="ja-JP" altLang="en-US" sz="3200" b="0" dirty="0">
                <a:solidFill>
                  <a:schemeClr val="tx1"/>
                </a:solidFill>
                <a:latin typeface="ＭＳ ゴシック"/>
                <a:ea typeface="ＭＳ ゴシック"/>
              </a:rPr>
              <a:t>いじめる子の抱えている問題、劣等感、不安感を受け止め、根気強く継続した指導、支援を行う。</a:t>
            </a:r>
            <a:endParaRPr lang="en-US" altLang="ja-JP" sz="3200" b="0" dirty="0">
              <a:solidFill>
                <a:schemeClr val="tx1"/>
              </a:solidFill>
              <a:latin typeface="ＭＳ ゴシック"/>
              <a:ea typeface="ＭＳ ゴシック"/>
            </a:endParaRPr>
          </a:p>
          <a:p>
            <a:pPr>
              <a:defRPr/>
            </a:pPr>
            <a:endParaRPr lang="ja-JP" altLang="en-US" sz="3200" b="1" dirty="0">
              <a:solidFill>
                <a:schemeClr val="tx1"/>
              </a:solidFill>
              <a:latin typeface="ＭＳ ゴシック"/>
              <a:ea typeface="ＭＳ ゴシック"/>
            </a:endParaRPr>
          </a:p>
        </p:txBody>
      </p:sp>
      <p:sp>
        <p:nvSpPr>
          <p:cNvPr id="1619" name="タイトル 996"/>
          <p:cNvSpPr>
            <a:spLocks noGrp="1"/>
          </p:cNvSpPr>
          <p:nvPr>
            <p:ph type="title"/>
          </p:nvPr>
        </p:nvSpPr>
        <p:spPr>
          <a:xfrm>
            <a:off x="69675" y="189000"/>
            <a:ext cx="8944107" cy="882650"/>
          </a:xfrm>
          <a:solidFill>
            <a:srgbClr val="0070C0"/>
          </a:solidFill>
        </p:spPr>
        <p:txBody>
          <a:bodyPr rtlCol="0">
            <a:normAutofit/>
          </a:bodyPr>
          <a:lstStyle/>
          <a:p>
            <a:pPr eaLnBrk="1" fontAlgn="auto" hangingPunct="1">
              <a:spcAft>
                <a:spcPts val="0"/>
              </a:spcAft>
              <a:defRPr/>
            </a:pPr>
            <a:r>
              <a:rPr lang="ja-JP" altLang="en-US" sz="3200" dirty="0">
                <a:solidFill>
                  <a:schemeClr val="bg1"/>
                </a:solidFill>
              </a:rPr>
              <a:t>いじめが起きた場合の対応</a:t>
            </a:r>
            <a:endParaRPr sz="3200">
              <a:solidFill>
                <a:schemeClr val="bg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0" name=""/>
        <p:cNvGrpSpPr/>
        <p:nvPr/>
      </p:nvGrpSpPr>
      <p:grpSpPr>
        <a:xfrm>
          <a:off x="0" y="0"/>
          <a:ext cx="0" cy="0"/>
          <a:chOff x="0" y="0"/>
          <a:chExt cx="0" cy="0"/>
        </a:xfrm>
      </p:grpSpPr>
      <p:sp>
        <p:nvSpPr>
          <p:cNvPr id="1625" name="コンテンツ プレースホルダ 2"/>
          <p:cNvSpPr>
            <a:spLocks noGrp="1"/>
          </p:cNvSpPr>
          <p:nvPr>
            <p:ph idx="1"/>
          </p:nvPr>
        </p:nvSpPr>
        <p:spPr>
          <a:xfrm>
            <a:off x="0" y="1628775"/>
            <a:ext cx="9144000" cy="5229225"/>
          </a:xfrm>
        </p:spPr>
        <p:txBody>
          <a:bodyPr/>
          <a:lstStyle/>
          <a:p>
            <a:pPr eaLnBrk="1" hangingPunct="1">
              <a:buFont typeface="Wingdings 2" pitchFamily="18" charset="2"/>
              <a:buNone/>
            </a:pPr>
            <a:endParaRPr lang="en-US" altLang="ja-JP" b="1">
              <a:latin typeface="HGP明朝E" pitchFamily="18" charset="-128"/>
            </a:endParaRPr>
          </a:p>
          <a:p>
            <a:pPr eaLnBrk="1" hangingPunct="1">
              <a:buFont typeface="Wingdings 2" pitchFamily="18" charset="2"/>
              <a:buNone/>
            </a:pPr>
            <a:endParaRPr lang="en-US" altLang="ja-JP" b="1">
              <a:latin typeface="HGP明朝E" pitchFamily="18" charset="-128"/>
            </a:endParaRPr>
          </a:p>
          <a:p>
            <a:pPr eaLnBrk="1" hangingPunct="1">
              <a:buFont typeface="Wingdings 2" pitchFamily="18" charset="2"/>
              <a:buNone/>
            </a:pPr>
            <a:endParaRPr lang="ja-JP" altLang="en-US" b="1">
              <a:latin typeface="HGP明朝E" pitchFamily="18" charset="-128"/>
            </a:endParaRPr>
          </a:p>
        </p:txBody>
      </p:sp>
      <p:sp>
        <p:nvSpPr>
          <p:cNvPr id="1626" name="角丸四角形 6"/>
          <p:cNvSpPr/>
          <p:nvPr/>
        </p:nvSpPr>
        <p:spPr>
          <a:xfrm>
            <a:off x="250825" y="1268413"/>
            <a:ext cx="8682038" cy="817562"/>
          </a:xfrm>
          <a:prstGeom prst="round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ja-JP" altLang="en-US" sz="3200" b="0" dirty="0">
                <a:solidFill>
                  <a:schemeClr val="tx1"/>
                </a:solidFill>
                <a:latin typeface="ＭＳ ゴシック"/>
                <a:ea typeface="ＭＳ ゴシック"/>
              </a:rPr>
              <a:t>④　いじめた子どもの保護者に対して</a:t>
            </a:r>
            <a:endParaRPr sz="3200" b="0">
              <a:solidFill>
                <a:schemeClr val="tx1"/>
              </a:solidFill>
              <a:latin typeface="ＭＳ ゴシック"/>
              <a:ea typeface="ＭＳ ゴシック"/>
            </a:endParaRPr>
          </a:p>
        </p:txBody>
      </p:sp>
      <p:sp>
        <p:nvSpPr>
          <p:cNvPr id="1627" name="テキスト ボックス 10"/>
          <p:cNvSpPr txBox="1">
            <a:spLocks noChangeArrowheads="1"/>
          </p:cNvSpPr>
          <p:nvPr/>
        </p:nvSpPr>
        <p:spPr>
          <a:xfrm>
            <a:off x="657541" y="2085975"/>
            <a:ext cx="8084962" cy="4400312"/>
          </a:xfrm>
          <a:prstGeom prst="rect">
            <a:avLst/>
          </a:prstGeom>
          <a:noFill/>
          <a:ln w="9525">
            <a:noFill/>
            <a:miter lim="800000"/>
            <a:headEnd/>
            <a:tailEnd/>
          </a:ln>
        </p:spPr>
        <p:txBody>
          <a:bodyPr wrap="square">
            <a:spAutoFit/>
          </a:bodyPr>
          <a:lstStyle/>
          <a:p>
            <a:pPr marL="342900" indent="-342900">
              <a:buClr>
                <a:srgbClr val="0070C0"/>
              </a:buClr>
              <a:buFont typeface="Wingdings"/>
              <a:buChar char="n"/>
            </a:pPr>
            <a:r>
              <a:rPr lang="ja-JP" altLang="en-US" sz="2800" b="0">
                <a:latin typeface="ＭＳ ゴシック"/>
                <a:ea typeface="ＭＳ ゴシック"/>
              </a:rPr>
              <a:t>正確な事実関係を説明し、いじめられた子どもや保護者のつらく悲しい気持ちを伝え、よりよい解決を図ろうとする思いを伝える。</a:t>
            </a:r>
            <a:endParaRPr lang="en-US" altLang="ja-JP" sz="2800" b="0">
              <a:latin typeface="ＭＳ ゴシック"/>
              <a:ea typeface="ＭＳ ゴシック"/>
            </a:endParaRPr>
          </a:p>
          <a:p>
            <a:pPr marL="342900" indent="-342900">
              <a:buClr>
                <a:srgbClr val="0070C0"/>
              </a:buClr>
              <a:buFont typeface="Wingdings"/>
              <a:buChar char="n"/>
            </a:pPr>
            <a:endParaRPr lang="ja-JP" altLang="en-US" sz="2800" b="0">
              <a:latin typeface="ＭＳ ゴシック"/>
              <a:ea typeface="ＭＳ ゴシック"/>
            </a:endParaRPr>
          </a:p>
          <a:p>
            <a:pPr marL="342900" indent="-342900">
              <a:buClr>
                <a:srgbClr val="0070C0"/>
              </a:buClr>
              <a:buFont typeface="Wingdings"/>
              <a:buChar char="n"/>
            </a:pPr>
            <a:r>
              <a:rPr lang="ja-JP" altLang="en-US" sz="2800" b="0">
                <a:latin typeface="ＭＳ ゴシック"/>
                <a:ea typeface="ＭＳ ゴシック"/>
              </a:rPr>
              <a:t>「いじめは決して許されない行為である」という毅然とした姿勢を示し、ことの重大さを認識させ、家庭での指導を依頼する。</a:t>
            </a:r>
            <a:endParaRPr lang="en-US" altLang="ja-JP" sz="2800" b="0">
              <a:latin typeface="ＭＳ ゴシック"/>
              <a:ea typeface="ＭＳ ゴシック"/>
            </a:endParaRPr>
          </a:p>
          <a:p>
            <a:pPr marL="342900" indent="-342900">
              <a:buClr>
                <a:srgbClr val="0070C0"/>
              </a:buClr>
              <a:buFont typeface="Wingdings"/>
              <a:buChar char="n"/>
            </a:pPr>
            <a:endParaRPr lang="ja-JP" altLang="en-US" sz="2800" b="0">
              <a:latin typeface="ＭＳ ゴシック"/>
              <a:ea typeface="ＭＳ ゴシック"/>
            </a:endParaRPr>
          </a:p>
          <a:p>
            <a:pPr marL="342900" indent="-342900">
              <a:buClr>
                <a:srgbClr val="0070C0"/>
              </a:buClr>
              <a:buFont typeface="Wingdings"/>
              <a:buChar char="n"/>
            </a:pPr>
            <a:r>
              <a:rPr lang="ja-JP" altLang="en-US" sz="2800" b="0">
                <a:latin typeface="ＭＳ ゴシック"/>
                <a:ea typeface="ＭＳ ゴシック"/>
              </a:rPr>
              <a:t>子どもの変容を図るために、今後の関わり方などを一緒に考え、具体的な助言をする。</a:t>
            </a:r>
            <a:endParaRPr lang="en-US" altLang="ja-JP" sz="2800" b="0">
              <a:latin typeface="ＭＳ ゴシック"/>
              <a:ea typeface="ＭＳ ゴシック"/>
            </a:endParaRPr>
          </a:p>
        </p:txBody>
      </p:sp>
      <p:sp>
        <p:nvSpPr>
          <p:cNvPr id="1628" name="タイトル 1005"/>
          <p:cNvSpPr>
            <a:spLocks noGrp="1"/>
          </p:cNvSpPr>
          <p:nvPr>
            <p:ph type="title"/>
          </p:nvPr>
        </p:nvSpPr>
        <p:spPr>
          <a:xfrm>
            <a:off x="69675" y="189000"/>
            <a:ext cx="8944107" cy="882650"/>
          </a:xfrm>
          <a:solidFill>
            <a:srgbClr val="0070C0"/>
          </a:solidFill>
        </p:spPr>
        <p:txBody>
          <a:bodyPr rtlCol="0">
            <a:normAutofit/>
          </a:bodyPr>
          <a:lstStyle/>
          <a:p>
            <a:pPr eaLnBrk="1" fontAlgn="auto" hangingPunct="1">
              <a:spcAft>
                <a:spcPts val="0"/>
              </a:spcAft>
              <a:defRPr/>
            </a:pPr>
            <a:r>
              <a:rPr lang="ja-JP" altLang="en-US" sz="3200" dirty="0">
                <a:solidFill>
                  <a:schemeClr val="bg1"/>
                </a:solidFill>
              </a:rPr>
              <a:t>いじめが起きた場合の対応</a:t>
            </a:r>
            <a:endParaRPr sz="3200">
              <a:solidFill>
                <a:schemeClr val="bg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0" name=""/>
        <p:cNvGrpSpPr/>
        <p:nvPr/>
      </p:nvGrpSpPr>
      <p:grpSpPr>
        <a:xfrm>
          <a:off x="0" y="0"/>
          <a:ext cx="0" cy="0"/>
          <a:chOff x="0" y="0"/>
          <a:chExt cx="0" cy="0"/>
        </a:xfrm>
      </p:grpSpPr>
      <p:sp>
        <p:nvSpPr>
          <p:cNvPr id="1634" name="コンテンツ プレースホルダ 2"/>
          <p:cNvSpPr>
            <a:spLocks noGrp="1"/>
          </p:cNvSpPr>
          <p:nvPr>
            <p:ph idx="1"/>
          </p:nvPr>
        </p:nvSpPr>
        <p:spPr>
          <a:xfrm>
            <a:off x="0" y="1628775"/>
            <a:ext cx="9144000" cy="5229225"/>
          </a:xfrm>
        </p:spPr>
        <p:txBody>
          <a:bodyPr/>
          <a:lstStyle/>
          <a:p>
            <a:pPr eaLnBrk="1" hangingPunct="1">
              <a:buFont typeface="Wingdings 2" pitchFamily="18" charset="2"/>
              <a:buNone/>
            </a:pPr>
            <a:endParaRPr lang="en-US" altLang="ja-JP" b="1">
              <a:latin typeface="HGP明朝E" pitchFamily="18" charset="-128"/>
            </a:endParaRPr>
          </a:p>
          <a:p>
            <a:pPr eaLnBrk="1" hangingPunct="1">
              <a:buFont typeface="Wingdings 2" pitchFamily="18" charset="2"/>
              <a:buNone/>
            </a:pPr>
            <a:endParaRPr lang="en-US" altLang="ja-JP" b="1">
              <a:latin typeface="HGP明朝E" pitchFamily="18" charset="-128"/>
            </a:endParaRPr>
          </a:p>
          <a:p>
            <a:pPr eaLnBrk="1" hangingPunct="1">
              <a:buFont typeface="Wingdings 2" pitchFamily="18" charset="2"/>
              <a:buNone/>
            </a:pPr>
            <a:endParaRPr lang="ja-JP" altLang="en-US" b="1">
              <a:latin typeface="HGP明朝E" pitchFamily="18" charset="-128"/>
            </a:endParaRPr>
          </a:p>
        </p:txBody>
      </p:sp>
      <p:sp>
        <p:nvSpPr>
          <p:cNvPr id="1635" name="角丸四角形 6"/>
          <p:cNvSpPr/>
          <p:nvPr/>
        </p:nvSpPr>
        <p:spPr>
          <a:xfrm>
            <a:off x="250825" y="1268413"/>
            <a:ext cx="8682038" cy="817562"/>
          </a:xfrm>
          <a:prstGeom prst="round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ja-JP" altLang="en-US" sz="3200" b="0" dirty="0">
                <a:solidFill>
                  <a:schemeClr val="tx1"/>
                </a:solidFill>
                <a:latin typeface="ＭＳ ゴシック"/>
                <a:ea typeface="ＭＳ ゴシック"/>
              </a:rPr>
              <a:t>④　いじめた子どもの保護者に対して</a:t>
            </a:r>
            <a:endParaRPr sz="3200" b="0">
              <a:solidFill>
                <a:schemeClr val="tx1"/>
              </a:solidFill>
              <a:latin typeface="ＭＳ ゴシック"/>
              <a:ea typeface="ＭＳ ゴシック"/>
            </a:endParaRPr>
          </a:p>
        </p:txBody>
      </p:sp>
      <p:sp>
        <p:nvSpPr>
          <p:cNvPr id="1636" name="正方形/長方形 7"/>
          <p:cNvSpPr/>
          <p:nvPr/>
        </p:nvSpPr>
        <p:spPr>
          <a:xfrm>
            <a:off x="334386" y="2203152"/>
            <a:ext cx="8514917" cy="4398047"/>
          </a:xfrm>
          <a:prstGeom prst="rect">
            <a:avLst/>
          </a:prstGeom>
          <a:noFill/>
          <a:ln w="38100">
            <a:noFill/>
            <a:prstDash val="sysDash"/>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r>
              <a:rPr lang="ja-JP" altLang="en-US" sz="2800" b="1" dirty="0">
                <a:solidFill>
                  <a:srgbClr val="FF0000"/>
                </a:solidFill>
                <a:latin typeface="HG丸ｺﾞｼｯｸM-PRO" pitchFamily="50" charset="-128"/>
                <a:ea typeface="HG丸ｺﾞｼｯｸM-PRO" pitchFamily="50" charset="-128"/>
              </a:rPr>
              <a:t>平素の連携がなかったために・・・</a:t>
            </a:r>
            <a:endParaRPr lang="en-US" altLang="ja-JP" sz="2800" b="1" dirty="0">
              <a:solidFill>
                <a:srgbClr val="FF0000"/>
              </a:solidFill>
              <a:latin typeface="HG丸ｺﾞｼｯｸM-PRO" pitchFamily="50" charset="-128"/>
              <a:ea typeface="HG丸ｺﾞｼｯｸM-PRO" pitchFamily="50" charset="-128"/>
            </a:endParaRPr>
          </a:p>
          <a:p>
            <a:pPr marL="342900" indent="-342900" fontAlgn="auto">
              <a:spcBef>
                <a:spcPts val="0"/>
              </a:spcBef>
              <a:spcAft>
                <a:spcPts val="0"/>
              </a:spcAft>
              <a:buClr>
                <a:srgbClr val="FF0000"/>
              </a:buClr>
              <a:buFont typeface="Wingdings"/>
              <a:buChar char="n"/>
              <a:defRPr/>
            </a:pPr>
            <a:r>
              <a:rPr lang="ja-JP" altLang="en-US" sz="2800" b="0" dirty="0">
                <a:solidFill>
                  <a:schemeClr val="tx1"/>
                </a:solidFill>
                <a:latin typeface="ＭＳ ゴシック"/>
                <a:ea typeface="ＭＳ ゴシック"/>
              </a:rPr>
              <a:t>「いじめられる理由があるんじゃないか。うちの子だけじゃない。」</a:t>
            </a:r>
            <a:endParaRPr lang="en-US" altLang="ja-JP" sz="2800" b="0" dirty="0">
              <a:solidFill>
                <a:schemeClr val="tx1"/>
              </a:solidFill>
              <a:latin typeface="ＭＳ ゴシック"/>
              <a:ea typeface="ＭＳ ゴシック"/>
            </a:endParaRPr>
          </a:p>
          <a:p>
            <a:pPr marL="342900" indent="-342900" fontAlgn="auto">
              <a:spcBef>
                <a:spcPts val="0"/>
              </a:spcBef>
              <a:spcAft>
                <a:spcPts val="0"/>
              </a:spcAft>
              <a:buClr>
                <a:srgbClr val="FF0000"/>
              </a:buClr>
              <a:buFont typeface="Wingdings"/>
              <a:buChar char="n"/>
              <a:defRPr/>
            </a:pPr>
            <a:endParaRPr lang="ja-JP" altLang="en-US" sz="2800" b="0" dirty="0">
              <a:solidFill>
                <a:schemeClr val="tx1"/>
              </a:solidFill>
              <a:latin typeface="ＭＳ ゴシック"/>
              <a:ea typeface="ＭＳ ゴシック"/>
            </a:endParaRPr>
          </a:p>
          <a:p>
            <a:pPr marL="342900" indent="-342900" fontAlgn="auto">
              <a:spcBef>
                <a:spcPts val="0"/>
              </a:spcBef>
              <a:spcAft>
                <a:spcPts val="0"/>
              </a:spcAft>
              <a:buClr>
                <a:srgbClr val="FF0000"/>
              </a:buClr>
              <a:buFont typeface="Wingdings"/>
              <a:buChar char="n"/>
              <a:defRPr/>
            </a:pPr>
            <a:r>
              <a:rPr lang="ja-JP" altLang="en-US" sz="2800" b="0" dirty="0">
                <a:solidFill>
                  <a:schemeClr val="tx1"/>
                </a:solidFill>
                <a:latin typeface="ＭＳ ゴシック"/>
                <a:ea typeface="ＭＳ ゴシック"/>
              </a:rPr>
              <a:t>「学校がきちんと指導していれば・・・」</a:t>
            </a:r>
            <a:endParaRPr lang="en-US" altLang="ja-JP" sz="2800" b="0" dirty="0">
              <a:solidFill>
                <a:schemeClr val="tx1"/>
              </a:solidFill>
              <a:latin typeface="ＭＳ ゴシック"/>
              <a:ea typeface="ＭＳ ゴシック"/>
            </a:endParaRPr>
          </a:p>
          <a:p>
            <a:pPr marL="342900" indent="-342900" fontAlgn="auto">
              <a:spcBef>
                <a:spcPts val="0"/>
              </a:spcBef>
              <a:spcAft>
                <a:spcPts val="0"/>
              </a:spcAft>
              <a:buClr>
                <a:srgbClr val="FF0000"/>
              </a:buClr>
              <a:buFont typeface="Wingdings"/>
              <a:buChar char="n"/>
              <a:defRPr/>
            </a:pPr>
            <a:endParaRPr lang="ja-JP" altLang="en-US" sz="2800" b="0" dirty="0">
              <a:solidFill>
                <a:schemeClr val="tx1"/>
              </a:solidFill>
              <a:latin typeface="ＭＳ ゴシック"/>
              <a:ea typeface="ＭＳ ゴシック"/>
            </a:endParaRPr>
          </a:p>
          <a:p>
            <a:pPr marL="342900" indent="-342900" fontAlgn="auto">
              <a:spcBef>
                <a:spcPts val="0"/>
              </a:spcBef>
              <a:spcAft>
                <a:spcPts val="0"/>
              </a:spcAft>
              <a:buClr>
                <a:srgbClr val="FF0000"/>
              </a:buClr>
              <a:buFont typeface="Wingdings"/>
              <a:buChar char="n"/>
              <a:defRPr/>
            </a:pPr>
            <a:r>
              <a:rPr lang="ja-JP" altLang="en-US" sz="2800" b="0" dirty="0">
                <a:solidFill>
                  <a:schemeClr val="tx1"/>
                </a:solidFill>
                <a:latin typeface="ＭＳ ゴシック"/>
                <a:ea typeface="ＭＳ ゴシック"/>
              </a:rPr>
              <a:t>「ここまで深刻にならないうちに、なぜ連絡してくれなかったのか」</a:t>
            </a:r>
            <a:endParaRPr lang="en-US" altLang="ja-JP" sz="2800" b="0" dirty="0">
              <a:solidFill>
                <a:schemeClr val="tx1"/>
              </a:solidFill>
              <a:latin typeface="ＭＳ ゴシック"/>
              <a:ea typeface="ＭＳ ゴシック"/>
            </a:endParaRPr>
          </a:p>
          <a:p>
            <a:pPr fontAlgn="auto">
              <a:spcBef>
                <a:spcPts val="0"/>
              </a:spcBef>
              <a:spcAft>
                <a:spcPts val="0"/>
              </a:spcAft>
              <a:defRPr/>
            </a:pPr>
            <a:endParaRPr lang="ja-JP" altLang="en-US" sz="2800" b="1" dirty="0">
              <a:solidFill>
                <a:schemeClr val="tx1"/>
              </a:solidFill>
              <a:latin typeface="HG丸ｺﾞｼｯｸM-PRO" pitchFamily="50" charset="-128"/>
              <a:ea typeface="HG丸ｺﾞｼｯｸM-PRO" pitchFamily="50" charset="-128"/>
            </a:endParaRPr>
          </a:p>
        </p:txBody>
      </p:sp>
      <p:sp>
        <p:nvSpPr>
          <p:cNvPr id="1637" name="タイトル 1005"/>
          <p:cNvSpPr>
            <a:spLocks noGrp="1"/>
          </p:cNvSpPr>
          <p:nvPr>
            <p:ph type="title"/>
          </p:nvPr>
        </p:nvSpPr>
        <p:spPr>
          <a:xfrm>
            <a:off x="69675" y="189000"/>
            <a:ext cx="8944107" cy="882650"/>
          </a:xfrm>
          <a:solidFill>
            <a:srgbClr val="0070C0"/>
          </a:solidFill>
        </p:spPr>
        <p:txBody>
          <a:bodyPr rtlCol="0">
            <a:normAutofit/>
          </a:bodyPr>
          <a:lstStyle/>
          <a:p>
            <a:pPr eaLnBrk="1" fontAlgn="auto" hangingPunct="1">
              <a:spcAft>
                <a:spcPts val="0"/>
              </a:spcAft>
              <a:defRPr/>
            </a:pPr>
            <a:r>
              <a:rPr lang="ja-JP" altLang="en-US" sz="3200" dirty="0">
                <a:solidFill>
                  <a:schemeClr val="bg1"/>
                </a:solidFill>
              </a:rPr>
              <a:t>いじめが起きた場合の対応</a:t>
            </a:r>
            <a:endParaRPr sz="3200">
              <a:solidFill>
                <a:schemeClr val="bg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0" name=""/>
        <p:cNvGrpSpPr/>
        <p:nvPr/>
      </p:nvGrpSpPr>
      <p:grpSpPr>
        <a:xfrm>
          <a:off x="0" y="0"/>
          <a:ext cx="0" cy="0"/>
          <a:chOff x="0" y="0"/>
          <a:chExt cx="0" cy="0"/>
        </a:xfrm>
      </p:grpSpPr>
      <p:sp>
        <p:nvSpPr>
          <p:cNvPr id="1643" name="コンテンツ プレースホルダ 2"/>
          <p:cNvSpPr>
            <a:spLocks noGrp="1"/>
          </p:cNvSpPr>
          <p:nvPr>
            <p:ph idx="1"/>
          </p:nvPr>
        </p:nvSpPr>
        <p:spPr>
          <a:xfrm>
            <a:off x="0" y="1628775"/>
            <a:ext cx="9144000" cy="5229225"/>
          </a:xfrm>
        </p:spPr>
        <p:txBody>
          <a:bodyPr/>
          <a:lstStyle/>
          <a:p>
            <a:pPr eaLnBrk="1" hangingPunct="1">
              <a:buFont typeface="Wingdings 2" pitchFamily="18" charset="2"/>
              <a:buNone/>
            </a:pPr>
            <a:endParaRPr lang="en-US" altLang="ja-JP" b="1">
              <a:latin typeface="HGP明朝E" pitchFamily="18" charset="-128"/>
            </a:endParaRPr>
          </a:p>
          <a:p>
            <a:pPr eaLnBrk="1" hangingPunct="1">
              <a:buFont typeface="Wingdings 2" pitchFamily="18" charset="2"/>
              <a:buNone/>
            </a:pPr>
            <a:endParaRPr lang="ja-JP" altLang="en-US" b="1">
              <a:latin typeface="HGP明朝E" pitchFamily="18" charset="-128"/>
            </a:endParaRPr>
          </a:p>
        </p:txBody>
      </p:sp>
      <p:sp>
        <p:nvSpPr>
          <p:cNvPr id="1644" name="角丸四角形 6"/>
          <p:cNvSpPr/>
          <p:nvPr/>
        </p:nvSpPr>
        <p:spPr>
          <a:xfrm>
            <a:off x="127002" y="1304131"/>
            <a:ext cx="8683625" cy="649288"/>
          </a:xfrm>
          <a:prstGeom prst="round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ja-JP" altLang="en-US" sz="2800" b="0" dirty="0">
                <a:solidFill>
                  <a:schemeClr val="tx1"/>
                </a:solidFill>
                <a:latin typeface="ＭＳ ゴシック"/>
                <a:ea typeface="ＭＳ ゴシック"/>
              </a:rPr>
              <a:t>⑤　周りの子どもたちに対して</a:t>
            </a:r>
            <a:endParaRPr b="0">
              <a:solidFill>
                <a:schemeClr val="tx1"/>
              </a:solidFill>
              <a:latin typeface="ＭＳ ゴシック"/>
              <a:ea typeface="ＭＳ ゴシック"/>
            </a:endParaRPr>
          </a:p>
        </p:txBody>
      </p:sp>
      <p:sp>
        <p:nvSpPr>
          <p:cNvPr id="1645" name="テキスト ボックス 10"/>
          <p:cNvSpPr txBox="1">
            <a:spLocks noChangeArrowheads="1"/>
          </p:cNvSpPr>
          <p:nvPr/>
        </p:nvSpPr>
        <p:spPr>
          <a:xfrm>
            <a:off x="298342" y="2043232"/>
            <a:ext cx="8486775" cy="4400312"/>
          </a:xfrm>
          <a:prstGeom prst="rect">
            <a:avLst/>
          </a:prstGeom>
          <a:noFill/>
          <a:ln w="9525">
            <a:noFill/>
            <a:miter lim="800000"/>
            <a:headEnd/>
            <a:tailEnd/>
          </a:ln>
        </p:spPr>
        <p:txBody>
          <a:bodyPr>
            <a:spAutoFit/>
          </a:bodyPr>
          <a:lstStyle/>
          <a:p>
            <a:pPr marL="342900" indent="-342900">
              <a:buClr>
                <a:srgbClr val="0070C0"/>
              </a:buClr>
              <a:buFont typeface="Wingdings"/>
              <a:buChar char="n"/>
            </a:pPr>
            <a:r>
              <a:rPr lang="ja-JP" altLang="en-US" sz="2000" b="1">
                <a:latin typeface="ＭＳ ゴシック"/>
                <a:ea typeface="ＭＳ ゴシック"/>
              </a:rPr>
              <a:t>当事者だけの問題にとどめず、学級及び学年、学校全体の問題として考え、いじめの傍観者からいじめを抑止する仲裁者への転換を促す。</a:t>
            </a:r>
            <a:endParaRPr lang="en-US" altLang="ja-JP" sz="2000" b="1">
              <a:latin typeface="ＭＳ ゴシック"/>
              <a:ea typeface="ＭＳ ゴシック"/>
            </a:endParaRPr>
          </a:p>
          <a:p>
            <a:pPr marL="342900" indent="-342900">
              <a:buClr>
                <a:srgbClr val="0070C0"/>
              </a:buClr>
              <a:buFont typeface="Wingdings"/>
              <a:buChar char="n"/>
            </a:pPr>
            <a:endParaRPr lang="en-US" altLang="ja-JP" sz="2000" b="1">
              <a:latin typeface="ＭＳ ゴシック"/>
              <a:ea typeface="ＭＳ ゴシック"/>
            </a:endParaRPr>
          </a:p>
          <a:p>
            <a:pPr marL="342900" indent="-342900">
              <a:buClr>
                <a:srgbClr val="0070C0"/>
              </a:buClr>
              <a:buFont typeface="Wingdings"/>
              <a:buChar char="n"/>
            </a:pPr>
            <a:r>
              <a:rPr lang="ja-JP" altLang="en-US" sz="2000" b="1">
                <a:latin typeface="ＭＳ ゴシック"/>
                <a:ea typeface="ＭＳ ゴシック"/>
              </a:rPr>
              <a:t>「いじめは決して許さない」という毅然とした姿勢を、学級・学年・学校全体に示す。</a:t>
            </a:r>
            <a:endParaRPr lang="en-US" altLang="ja-JP" sz="2000" b="1">
              <a:latin typeface="ＭＳ ゴシック"/>
              <a:ea typeface="ＭＳ ゴシック"/>
            </a:endParaRPr>
          </a:p>
          <a:p>
            <a:pPr marL="342900" indent="-342900">
              <a:buClr>
                <a:srgbClr val="0070C0"/>
              </a:buClr>
              <a:buFont typeface="Wingdings"/>
              <a:buChar char="n"/>
            </a:pPr>
            <a:endParaRPr lang="en-US" altLang="ja-JP" sz="2000" b="1">
              <a:latin typeface="ＭＳ ゴシック"/>
              <a:ea typeface="ＭＳ ゴシック"/>
            </a:endParaRPr>
          </a:p>
          <a:p>
            <a:pPr marL="342900" indent="-342900">
              <a:buClr>
                <a:srgbClr val="0070C0"/>
              </a:buClr>
              <a:buFont typeface="Wingdings"/>
              <a:buChar char="n"/>
            </a:pPr>
            <a:r>
              <a:rPr lang="ja-JP" altLang="en-US" sz="2000" b="1">
                <a:latin typeface="ＭＳ ゴシック"/>
                <a:ea typeface="ＭＳ ゴシック"/>
              </a:rPr>
              <a:t>はやし立てたり、見て見ぬふりをする行為も、いじめを肯定していることを理解させる。</a:t>
            </a:r>
            <a:endParaRPr lang="en-US" altLang="ja-JP" sz="2000" b="1">
              <a:latin typeface="ＭＳ ゴシック"/>
              <a:ea typeface="ＭＳ ゴシック"/>
            </a:endParaRPr>
          </a:p>
          <a:p>
            <a:pPr marL="342900" indent="-342900">
              <a:buClr>
                <a:srgbClr val="0070C0"/>
              </a:buClr>
              <a:buFont typeface="Wingdings"/>
              <a:buChar char="n"/>
            </a:pPr>
            <a:endParaRPr lang="en-US" altLang="ja-JP" sz="2000" b="1">
              <a:latin typeface="ＭＳ ゴシック"/>
              <a:ea typeface="ＭＳ ゴシック"/>
            </a:endParaRPr>
          </a:p>
          <a:p>
            <a:pPr marL="342900" indent="-342900">
              <a:buClr>
                <a:srgbClr val="0070C0"/>
              </a:buClr>
              <a:buFont typeface="Wingdings"/>
              <a:buChar char="n"/>
            </a:pPr>
            <a:r>
              <a:rPr lang="ja-JP" altLang="en-US" sz="2000" b="1">
                <a:latin typeface="ＭＳ ゴシック"/>
                <a:ea typeface="ＭＳ ゴシック"/>
              </a:rPr>
              <a:t>いじめを訴えることは、正義に基づいた勇気ある行動であることを指導する。</a:t>
            </a:r>
            <a:endParaRPr lang="en-US" altLang="ja-JP" sz="2000" b="1">
              <a:latin typeface="ＭＳ ゴシック"/>
              <a:ea typeface="ＭＳ ゴシック"/>
            </a:endParaRPr>
          </a:p>
          <a:p>
            <a:pPr marL="342900" indent="-342900">
              <a:buClr>
                <a:srgbClr val="0070C0"/>
              </a:buClr>
              <a:buFont typeface="Wingdings"/>
              <a:buChar char="n"/>
            </a:pPr>
            <a:endParaRPr lang="en-US" altLang="ja-JP" sz="2000" b="1">
              <a:latin typeface="ＭＳ ゴシック"/>
              <a:ea typeface="ＭＳ ゴシック"/>
            </a:endParaRPr>
          </a:p>
          <a:p>
            <a:pPr marL="342900" indent="-342900">
              <a:buClr>
                <a:srgbClr val="0070C0"/>
              </a:buClr>
              <a:buFont typeface="Wingdings"/>
              <a:buChar char="n"/>
            </a:pPr>
            <a:r>
              <a:rPr lang="ja-JP" altLang="en-US" sz="2000" b="1">
                <a:latin typeface="ＭＳ ゴシック"/>
                <a:ea typeface="ＭＳ ゴシック"/>
              </a:rPr>
              <a:t>いじめに関するマスコミ報道や、体験事例等の資料をもとにいじめについて話し合い、自分たちの問題として意識させる。</a:t>
            </a:r>
            <a:endParaRPr sz="2000" b="1">
              <a:latin typeface="ＭＳ ゴシック"/>
              <a:ea typeface="ＭＳ ゴシック"/>
            </a:endParaRPr>
          </a:p>
        </p:txBody>
      </p:sp>
      <p:sp>
        <p:nvSpPr>
          <p:cNvPr id="1646" name="タイトル 1013"/>
          <p:cNvSpPr>
            <a:spLocks noGrp="1"/>
          </p:cNvSpPr>
          <p:nvPr>
            <p:ph type="title"/>
          </p:nvPr>
        </p:nvSpPr>
        <p:spPr>
          <a:xfrm>
            <a:off x="69675" y="189000"/>
            <a:ext cx="8944107" cy="882650"/>
          </a:xfrm>
          <a:solidFill>
            <a:srgbClr val="0070C0"/>
          </a:solidFill>
        </p:spPr>
        <p:txBody>
          <a:bodyPr rtlCol="0">
            <a:normAutofit/>
          </a:bodyPr>
          <a:lstStyle/>
          <a:p>
            <a:pPr eaLnBrk="1" fontAlgn="auto" hangingPunct="1">
              <a:spcAft>
                <a:spcPts val="0"/>
              </a:spcAft>
              <a:defRPr/>
            </a:pPr>
            <a:r>
              <a:rPr lang="ja-JP" altLang="en-US" sz="3200" dirty="0">
                <a:solidFill>
                  <a:schemeClr val="bg1"/>
                </a:solidFill>
              </a:rPr>
              <a:t>いじめが起きた場合の対応</a:t>
            </a:r>
            <a:endParaRPr sz="3200">
              <a:solidFill>
                <a:schemeClr val="bg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0" name=""/>
        <p:cNvGrpSpPr/>
        <p:nvPr/>
      </p:nvGrpSpPr>
      <p:grpSpPr>
        <a:xfrm>
          <a:off x="0" y="0"/>
          <a:ext cx="0" cy="0"/>
          <a:chOff x="0" y="0"/>
          <a:chExt cx="0" cy="0"/>
        </a:xfrm>
      </p:grpSpPr>
      <p:sp>
        <p:nvSpPr>
          <p:cNvPr id="1652" name="コンテンツ プレースホルダ 2"/>
          <p:cNvSpPr>
            <a:spLocks noGrp="1"/>
          </p:cNvSpPr>
          <p:nvPr>
            <p:ph idx="1"/>
          </p:nvPr>
        </p:nvSpPr>
        <p:spPr>
          <a:xfrm>
            <a:off x="0" y="1628775"/>
            <a:ext cx="9144000" cy="5229225"/>
          </a:xfrm>
        </p:spPr>
        <p:txBody>
          <a:bodyPr/>
          <a:lstStyle/>
          <a:p>
            <a:pPr eaLnBrk="1" hangingPunct="1">
              <a:buFont typeface="Wingdings 2" pitchFamily="18" charset="2"/>
              <a:buNone/>
            </a:pPr>
            <a:endParaRPr lang="en-US" altLang="ja-JP" b="1">
              <a:latin typeface="HGP明朝E" pitchFamily="18" charset="-128"/>
            </a:endParaRPr>
          </a:p>
          <a:p>
            <a:pPr eaLnBrk="1" hangingPunct="1">
              <a:buFont typeface="Wingdings 2" pitchFamily="18" charset="2"/>
              <a:buNone/>
            </a:pPr>
            <a:endParaRPr lang="ja-JP" altLang="en-US" b="1">
              <a:latin typeface="HGP明朝E" pitchFamily="18" charset="-128"/>
            </a:endParaRPr>
          </a:p>
        </p:txBody>
      </p:sp>
      <p:sp>
        <p:nvSpPr>
          <p:cNvPr id="1653" name="角丸四角形 6"/>
          <p:cNvSpPr/>
          <p:nvPr/>
        </p:nvSpPr>
        <p:spPr>
          <a:xfrm>
            <a:off x="179388" y="1220787"/>
            <a:ext cx="8569325" cy="815975"/>
          </a:xfrm>
          <a:prstGeom prst="round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ja-JP" altLang="en-US" sz="2800" b="0" dirty="0">
                <a:solidFill>
                  <a:schemeClr val="tx1"/>
                </a:solidFill>
                <a:latin typeface="ＭＳ ゴシック"/>
                <a:ea typeface="ＭＳ ゴシック"/>
              </a:rPr>
              <a:t>⑥　継続した指導</a:t>
            </a:r>
            <a:endParaRPr b="0">
              <a:solidFill>
                <a:schemeClr val="tx1"/>
              </a:solidFill>
              <a:latin typeface="ＭＳ ゴシック"/>
              <a:ea typeface="ＭＳ ゴシック"/>
            </a:endParaRPr>
          </a:p>
        </p:txBody>
      </p:sp>
      <p:sp>
        <p:nvSpPr>
          <p:cNvPr id="1654" name="テキスト ボックス 10"/>
          <p:cNvSpPr txBox="1">
            <a:spLocks noChangeArrowheads="1"/>
          </p:cNvSpPr>
          <p:nvPr/>
        </p:nvSpPr>
        <p:spPr>
          <a:xfrm>
            <a:off x="605453" y="2205000"/>
            <a:ext cx="8209015" cy="3784759"/>
          </a:xfrm>
          <a:prstGeom prst="rect">
            <a:avLst/>
          </a:prstGeom>
          <a:noFill/>
          <a:ln w="9525">
            <a:noFill/>
            <a:miter lim="800000"/>
            <a:headEnd/>
            <a:tailEnd/>
          </a:ln>
        </p:spPr>
        <p:txBody>
          <a:bodyPr wrap="square">
            <a:spAutoFit/>
          </a:bodyPr>
          <a:lstStyle/>
          <a:p>
            <a:pPr marL="457200" indent="-457200">
              <a:buClr>
                <a:srgbClr val="0070C0"/>
              </a:buClr>
              <a:buFont typeface="Wingdings"/>
              <a:buChar char="n"/>
            </a:pPr>
            <a:r>
              <a:rPr lang="ja-JP" altLang="en-US" sz="2000" b="1">
                <a:latin typeface="ＭＳ ゴシック"/>
                <a:ea typeface="ＭＳ ゴシック"/>
              </a:rPr>
              <a:t>教育相談、日記、手紙などで積極的にかかわり、その後の状況について把握に努める。</a:t>
            </a:r>
            <a:endParaRPr lang="en-US" altLang="ja-JP" sz="2000" b="1">
              <a:latin typeface="ＭＳ ゴシック"/>
              <a:ea typeface="ＭＳ ゴシック"/>
            </a:endParaRPr>
          </a:p>
          <a:p>
            <a:pPr marL="457200" indent="-457200">
              <a:buClr>
                <a:srgbClr val="0070C0"/>
              </a:buClr>
              <a:buFont typeface="Wingdings"/>
              <a:buChar char="n"/>
            </a:pPr>
            <a:endParaRPr lang="en-US" altLang="ja-JP" sz="2000" b="1">
              <a:latin typeface="ＭＳ ゴシック"/>
              <a:ea typeface="ＭＳ ゴシック"/>
            </a:endParaRPr>
          </a:p>
          <a:p>
            <a:pPr marL="457200" indent="-457200">
              <a:buClr>
                <a:srgbClr val="0070C0"/>
              </a:buClr>
              <a:buFont typeface="Wingdings"/>
              <a:buChar char="n"/>
            </a:pPr>
            <a:r>
              <a:rPr lang="ja-JP" altLang="en-US" sz="2000" b="1">
                <a:latin typeface="ＭＳ ゴシック"/>
                <a:ea typeface="ＭＳ ゴシック"/>
              </a:rPr>
              <a:t>いじめられた子どものよさを見つけ、ほめたり、認めたりして肯定的にかかわり、自信を取り戻させる。</a:t>
            </a:r>
            <a:endParaRPr lang="en-US" altLang="ja-JP" sz="2000" b="1">
              <a:latin typeface="ＭＳ ゴシック"/>
              <a:ea typeface="ＭＳ ゴシック"/>
            </a:endParaRPr>
          </a:p>
          <a:p>
            <a:pPr marL="457200" indent="-457200">
              <a:buClr>
                <a:srgbClr val="0070C0"/>
              </a:buClr>
              <a:buFont typeface="Wingdings"/>
              <a:buChar char="n"/>
            </a:pPr>
            <a:endParaRPr lang="en-US" altLang="ja-JP" sz="2000" b="1">
              <a:latin typeface="ＭＳ ゴシック"/>
              <a:ea typeface="ＭＳ ゴシック"/>
            </a:endParaRPr>
          </a:p>
          <a:p>
            <a:pPr marL="457200" indent="-457200">
              <a:buClr>
                <a:srgbClr val="0070C0"/>
              </a:buClr>
              <a:buFont typeface="Wingdings"/>
              <a:buChar char="n"/>
            </a:pPr>
            <a:r>
              <a:rPr lang="ja-JP" altLang="en-US" sz="2000" b="1">
                <a:latin typeface="ＭＳ ゴシック"/>
                <a:ea typeface="ＭＳ ゴシック"/>
              </a:rPr>
              <a:t>いじめられた子ども、いじめた子ども双方にカウンセラーや関係機関の活用を含め、心のケア、支援にあたる。</a:t>
            </a:r>
            <a:endParaRPr lang="en-US" altLang="ja-JP" sz="2000" b="1">
              <a:latin typeface="ＭＳ ゴシック"/>
              <a:ea typeface="ＭＳ ゴシック"/>
            </a:endParaRPr>
          </a:p>
          <a:p>
            <a:pPr marL="457200" indent="-457200">
              <a:buClr>
                <a:srgbClr val="0070C0"/>
              </a:buClr>
              <a:buFont typeface="Wingdings"/>
              <a:buChar char="n"/>
            </a:pPr>
            <a:endParaRPr lang="en-US" altLang="ja-JP" sz="2000" b="1">
              <a:latin typeface="ＭＳ ゴシック"/>
              <a:ea typeface="ＭＳ ゴシック"/>
            </a:endParaRPr>
          </a:p>
          <a:p>
            <a:pPr marL="457200" indent="-457200">
              <a:buClr>
                <a:srgbClr val="0070C0"/>
              </a:buClr>
              <a:buFont typeface="Wingdings"/>
              <a:buChar char="n"/>
            </a:pPr>
            <a:r>
              <a:rPr lang="ja-JP" altLang="en-US" sz="2000" b="1">
                <a:latin typeface="ＭＳ ゴシック"/>
                <a:ea typeface="ＭＳ ゴシック"/>
              </a:rPr>
              <a:t>いじめの発生を契機として、事例を検証し、再発防止・未然防止のために日常的に取り組むことを洗い出し、実践計画を立て、いじめのない学級作りへの取組を強化する。</a:t>
            </a:r>
            <a:endParaRPr sz="2000" b="1">
              <a:latin typeface="ＭＳ ゴシック"/>
              <a:ea typeface="ＭＳ ゴシック"/>
            </a:endParaRPr>
          </a:p>
        </p:txBody>
      </p:sp>
      <p:sp>
        <p:nvSpPr>
          <p:cNvPr id="1655" name="タイトル 1015"/>
          <p:cNvSpPr>
            <a:spLocks noGrp="1"/>
          </p:cNvSpPr>
          <p:nvPr>
            <p:ph type="title"/>
          </p:nvPr>
        </p:nvSpPr>
        <p:spPr>
          <a:xfrm>
            <a:off x="69675" y="189000"/>
            <a:ext cx="8944107" cy="882650"/>
          </a:xfrm>
          <a:solidFill>
            <a:srgbClr val="0070C0"/>
          </a:solidFill>
        </p:spPr>
        <p:txBody>
          <a:bodyPr rtlCol="0">
            <a:normAutofit/>
          </a:bodyPr>
          <a:lstStyle/>
          <a:p>
            <a:pPr eaLnBrk="1" fontAlgn="auto" hangingPunct="1">
              <a:spcAft>
                <a:spcPts val="0"/>
              </a:spcAft>
              <a:defRPr/>
            </a:pPr>
            <a:r>
              <a:rPr lang="ja-JP" altLang="en-US" sz="3200" dirty="0">
                <a:solidFill>
                  <a:schemeClr val="bg1"/>
                </a:solidFill>
              </a:rPr>
              <a:t>いじめが起きた場合の対応</a:t>
            </a:r>
            <a:endParaRPr sz="3200">
              <a:solidFill>
                <a:schemeClr val="bg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0" name=""/>
        <p:cNvGrpSpPr/>
        <p:nvPr/>
      </p:nvGrpSpPr>
      <p:grpSpPr>
        <a:xfrm>
          <a:off x="0" y="0"/>
          <a:ext cx="0" cy="0"/>
          <a:chOff x="0" y="0"/>
          <a:chExt cx="0" cy="0"/>
        </a:xfrm>
      </p:grpSpPr>
      <p:pic>
        <p:nvPicPr>
          <p:cNvPr id="1661" name="図 19" descr="ct06075main.png"/>
          <p:cNvPicPr>
            <a:picLocks noChangeAspect="1"/>
          </p:cNvPicPr>
          <p:nvPr/>
        </p:nvPicPr>
        <p:blipFill>
          <a:blip r:embed="rId1"/>
          <a:stretch>
            <a:fillRect/>
          </a:stretch>
        </p:blipFill>
        <p:spPr>
          <a:xfrm>
            <a:off x="6696744" y="4316168"/>
            <a:ext cx="2627784" cy="2627784"/>
          </a:xfrm>
          <a:prstGeom prst="rect">
            <a:avLst/>
          </a:prstGeom>
          <a:noFill/>
          <a:ln w="9525">
            <a:noFill/>
            <a:miter lim="800000"/>
            <a:headEnd/>
            <a:tailEnd/>
          </a:ln>
        </p:spPr>
      </p:pic>
      <p:sp>
        <p:nvSpPr>
          <p:cNvPr id="1662" name="角丸四角形 262"/>
          <p:cNvSpPr/>
          <p:nvPr/>
        </p:nvSpPr>
        <p:spPr>
          <a:xfrm>
            <a:off x="251520" y="2240868"/>
            <a:ext cx="8424936" cy="1692188"/>
          </a:xfrm>
          <a:prstGeom prst="roundRect">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tileRect/>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ot="0" vertOverflow="overflow" horzOverflow="overflow" wrap="square" numCol="1" spcCol="0" rtlCol="0" fromWordArt="0" anchor="ctr" anchorCtr="0" forceAA="0" compatLnSpc="1"/>
          <a:lstStyle/>
          <a:p>
            <a:pPr marL="0" marR="0" lvl="0" indent="0" algn="ctr" defTabSz="914400" rtl="0" eaLnBrk="1" fontAlgn="base" latinLnBrk="0" hangingPunct="1">
              <a:lnSpc>
                <a:spcPct val="100000"/>
              </a:lnSpc>
              <a:spcBef>
                <a:spcPct val="0"/>
              </a:spcBef>
              <a:spcAft>
                <a:spcPts val="0"/>
              </a:spcAft>
              <a:buClrTx/>
              <a:buSzTx/>
              <a:buFontTx/>
              <a:buNone/>
              <a:tabLst/>
              <a:defRPr/>
            </a:pPr>
            <a:r>
              <a:rPr kumimoji="1" lang="ja-JP" altLang="en-US" sz="5400" b="0" i="0" u="none" strike="noStrike" kern="100" cap="none" spc="0" normalizeH="0" baseline="0" noProof="0" dirty="0" smtClean="0">
                <a:ln>
                  <a:noFill/>
                </a:ln>
                <a:solidFill>
                  <a:sysClr val="window" lastClr="FFFFFF"/>
                </a:solidFill>
                <a:effectLst/>
                <a:uLnTx/>
                <a:uFillTx/>
                <a:latin typeface="Century"/>
                <a:ea typeface="ＭＳ ゴシック" panose="020B0609070205080204" pitchFamily="49" charset="-128"/>
                <a:cs typeface="Times New Roman" panose="02020603050405020304" pitchFamily="18" charset="0"/>
              </a:rPr>
              <a:t>重大事態への対処</a:t>
            </a:r>
            <a:endParaRPr kumimoji="1" lang="ja-JP" altLang="en-US" sz="1050" b="0" i="0" u="none" strike="noStrike" kern="100" cap="none" spc="0" normalizeH="0" baseline="0" noProof="0" dirty="0">
              <a:ln>
                <a:noFill/>
              </a:ln>
              <a:solidFill>
                <a:prstClr val="black"/>
              </a:solidFill>
              <a:effectLst/>
              <a:uLnTx/>
              <a:uFillTx/>
              <a:latin typeface="Arial" pitchFamily="34" charset="0"/>
              <a:ea typeface="ＭＳ 明朝" panose="02020609040205080304" pitchFamily="17" charset="-128"/>
              <a:cs typeface="Times New Roman" panose="02020603050405020304" pitchFamily="18" charset="0"/>
            </a:endParaRPr>
          </a:p>
        </p:txBody>
      </p:sp>
    </p:spTree>
    <p:extLst>
      <p:ext uri="{BB962C8B-B14F-4D97-AF65-F5344CB8AC3E}">
        <p14:creationId xmlns:p14="http://schemas.microsoft.com/office/powerpoint/2010/main" val="3572544416"/>
      </p:ext>
    </p:extLst>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0" name=""/>
        <p:cNvGrpSpPr/>
        <p:nvPr/>
      </p:nvGrpSpPr>
      <p:grpSpPr>
        <a:xfrm>
          <a:off x="0" y="0"/>
          <a:ext cx="0" cy="0"/>
          <a:chOff x="0" y="0"/>
          <a:chExt cx="0" cy="0"/>
        </a:xfrm>
      </p:grpSpPr>
      <p:pic>
        <p:nvPicPr>
          <p:cNvPr id="1486" name="図 19" descr="ct06075main.png"/>
          <p:cNvPicPr>
            <a:picLocks noChangeAspect="1"/>
          </p:cNvPicPr>
          <p:nvPr/>
        </p:nvPicPr>
        <p:blipFill>
          <a:blip r:embed="rId1"/>
          <a:stretch>
            <a:fillRect/>
          </a:stretch>
        </p:blipFill>
        <p:spPr>
          <a:xfrm>
            <a:off x="6696744" y="4316168"/>
            <a:ext cx="2627784" cy="2627784"/>
          </a:xfrm>
          <a:prstGeom prst="rect">
            <a:avLst/>
          </a:prstGeom>
          <a:noFill/>
          <a:ln w="9525">
            <a:noFill/>
            <a:miter lim="800000"/>
            <a:headEnd/>
            <a:tailEnd/>
          </a:ln>
        </p:spPr>
      </p:pic>
      <p:sp>
        <p:nvSpPr>
          <p:cNvPr id="1487" name="角丸四角形 262"/>
          <p:cNvSpPr/>
          <p:nvPr/>
        </p:nvSpPr>
        <p:spPr>
          <a:xfrm>
            <a:off x="251520" y="1268760"/>
            <a:ext cx="8424936" cy="2880320"/>
          </a:xfrm>
          <a:prstGeom prst="roundRect">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tileRect/>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ot="0" vertOverflow="overflow" horzOverflow="overflow" wrap="square" numCol="1" spcCol="0" rtlCol="0" fromWordArt="0" anchor="ctr" anchorCtr="0" forceAA="0" compatLnSpc="1"/>
          <a:lstStyle/>
          <a:p>
            <a:pPr marL="0" marR="0" lvl="0" indent="0" defTabSz="914400" rtl="0" eaLnBrk="1" fontAlgn="base" latinLnBrk="0" hangingPunct="1">
              <a:lnSpc>
                <a:spcPct val="100000"/>
              </a:lnSpc>
              <a:spcBef>
                <a:spcPct val="0"/>
              </a:spcBef>
              <a:spcAft>
                <a:spcPts val="0"/>
              </a:spcAft>
              <a:buClrTx/>
              <a:buSzTx/>
              <a:buFontTx/>
              <a:buNone/>
              <a:tabLst/>
              <a:defRPr/>
            </a:pPr>
            <a:r>
              <a:rPr kumimoji="1" lang="ja-JP" altLang="en-US" sz="5400" b="0" i="0" u="none" strike="noStrike" kern="100" cap="none" spc="0" normalizeH="0" baseline="0" noProof="0" dirty="0" smtClean="0">
                <a:ln>
                  <a:noFill/>
                </a:ln>
                <a:solidFill>
                  <a:sysClr val="window" lastClr="FFFFFF"/>
                </a:solidFill>
                <a:effectLst/>
                <a:uLnTx/>
                <a:uFillTx/>
                <a:latin typeface="Century"/>
                <a:ea typeface="ＭＳ ゴシック" panose="020B0609070205080204" pitchFamily="49" charset="-128"/>
                <a:cs typeface="Times New Roman" panose="02020603050405020304" pitchFamily="18" charset="0"/>
              </a:rPr>
              <a:t>学校いじめ対策組織</a:t>
            </a:r>
            <a:endParaRPr kumimoji="1" lang="en-US" altLang="ja-JP" sz="5400" b="0" i="0" u="none" strike="noStrike" kern="100" cap="none" spc="0" normalizeH="0" baseline="0" noProof="0" dirty="0" smtClean="0">
              <a:ln>
                <a:noFill/>
              </a:ln>
              <a:solidFill>
                <a:sysClr val="window" lastClr="FFFFFF"/>
              </a:solidFill>
              <a:effectLst/>
              <a:uLnTx/>
              <a:uFillTx/>
              <a:latin typeface="Century"/>
              <a:ea typeface="ＭＳ ゴシック" panose="020B0609070205080204" pitchFamily="49" charset="-128"/>
              <a:cs typeface="Times New Roman" panose="02020603050405020304" pitchFamily="18" charset="0"/>
            </a:endParaRPr>
          </a:p>
          <a:p>
            <a:pPr marL="0" marR="0" lvl="0" indent="0" defTabSz="914400" rtl="0" eaLnBrk="1" fontAlgn="base" latinLnBrk="0" hangingPunct="1">
              <a:lnSpc>
                <a:spcPct val="100000"/>
              </a:lnSpc>
              <a:spcBef>
                <a:spcPct val="0"/>
              </a:spcBef>
              <a:spcAft>
                <a:spcPts val="0"/>
              </a:spcAft>
              <a:buClrTx/>
              <a:buSzTx/>
              <a:buFontTx/>
              <a:buNone/>
              <a:tabLst/>
              <a:defRPr/>
            </a:pPr>
            <a:r>
              <a:rPr kumimoji="1" lang="ja-JP" altLang="en-US" sz="5400" b="0" i="0" u="none" strike="noStrike" kern="100" cap="none" spc="0" normalizeH="0" baseline="0" noProof="0" dirty="0" smtClean="0">
                <a:ln>
                  <a:noFill/>
                </a:ln>
                <a:solidFill>
                  <a:sysClr val="window" lastClr="FFFFFF"/>
                </a:solidFill>
                <a:effectLst/>
                <a:uLnTx/>
                <a:uFillTx/>
                <a:latin typeface="Century"/>
                <a:ea typeface="ＭＳ ゴシック" panose="020B0609070205080204" pitchFamily="49" charset="-128"/>
                <a:cs typeface="Times New Roman" panose="02020603050405020304" pitchFamily="18" charset="0"/>
              </a:rPr>
              <a:t>（学校におけるいじめ防止等のための組織）</a:t>
            </a:r>
            <a:endParaRPr kumimoji="1" lang="ja-JP" altLang="en-US" sz="1050" b="0" i="0" u="none" strike="noStrike" kern="100" cap="none" spc="0" normalizeH="0" baseline="0" noProof="0" dirty="0">
              <a:ln>
                <a:noFill/>
              </a:ln>
              <a:solidFill>
                <a:prstClr val="black"/>
              </a:solidFill>
              <a:effectLst/>
              <a:uLnTx/>
              <a:uFillTx/>
              <a:latin typeface="Arial" pitchFamily="34" charset="0"/>
              <a:ea typeface="ＭＳ 明朝" panose="02020609040205080304" pitchFamily="17" charset="-128"/>
              <a:cs typeface="Times New Roman" panose="02020603050405020304" pitchFamily="18" charset="0"/>
            </a:endParaRPr>
          </a:p>
        </p:txBody>
      </p:sp>
    </p:spTree>
    <p:extLst>
      <p:ext uri="{BB962C8B-B14F-4D97-AF65-F5344CB8AC3E}">
        <p14:creationId xmlns:p14="http://schemas.microsoft.com/office/powerpoint/2010/main" val="656959637"/>
      </p:ext>
    </p:extLst>
  </p:cSld>
  <p:clrMapOvr>
    <a:masterClrMapping/>
  </p:clrMapOvr>
  <p:transition>
    <p:fade thruBlk="1"/>
  </p:transition>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0" name=""/>
        <p:cNvGrpSpPr/>
        <p:nvPr/>
      </p:nvGrpSpPr>
      <p:grpSpPr>
        <a:xfrm>
          <a:off x="0" y="0"/>
          <a:ext cx="0" cy="0"/>
          <a:chOff x="0" y="0"/>
          <a:chExt cx="0" cy="0"/>
        </a:xfrm>
      </p:grpSpPr>
      <p:sp>
        <p:nvSpPr>
          <p:cNvPr id="1668" name="タイトル 1"/>
          <p:cNvSpPr>
            <a:spLocks noGrp="1"/>
          </p:cNvSpPr>
          <p:nvPr>
            <p:ph type="title"/>
          </p:nvPr>
        </p:nvSpPr>
        <p:spPr>
          <a:xfrm>
            <a:off x="0" y="0"/>
            <a:ext cx="9144000" cy="836712"/>
          </a:xfrm>
          <a:solidFill>
            <a:srgbClr val="FF0000"/>
          </a:solidFill>
        </p:spPr>
        <p:txBody>
          <a:bodyPr>
            <a:normAutofit/>
          </a:bodyPr>
          <a:lstStyle/>
          <a:p>
            <a:r>
              <a:rPr lang="ja-JP" altLang="en-US" dirty="0">
                <a:solidFill>
                  <a:schemeClr val="bg1"/>
                </a:solidFill>
              </a:rPr>
              <a:t>重大事態とは</a:t>
            </a:r>
            <a:endParaRPr kumimoji="1" lang="ja-JP" altLang="en-US" dirty="0">
              <a:solidFill>
                <a:schemeClr val="bg1"/>
              </a:solidFill>
            </a:endParaRPr>
          </a:p>
        </p:txBody>
      </p:sp>
      <p:sp>
        <p:nvSpPr>
          <p:cNvPr id="1669" name="コンテンツ プレースホルダ 2"/>
          <p:cNvSpPr>
            <a:spLocks noGrp="1"/>
          </p:cNvSpPr>
          <p:nvPr>
            <p:ph idx="1"/>
          </p:nvPr>
        </p:nvSpPr>
        <p:spPr>
          <a:xfrm>
            <a:off x="-2678" y="836712"/>
            <a:ext cx="9032078" cy="4896544"/>
          </a:xfrm>
        </p:spPr>
        <p:txBody>
          <a:bodyPr>
            <a:normAutofit fontScale="47500" lnSpcReduction="20000"/>
          </a:bodyPr>
          <a:lstStyle/>
          <a:p>
            <a:pPr>
              <a:buNone/>
            </a:pPr>
            <a:r>
              <a:rPr lang="ja-JP" altLang="en-US" b="1" dirty="0"/>
              <a:t>　</a:t>
            </a:r>
            <a:endParaRPr lang="en-US" altLang="ja-JP" b="1" dirty="0"/>
          </a:p>
          <a:p>
            <a:pPr>
              <a:lnSpc>
                <a:spcPct val="120000"/>
              </a:lnSpc>
              <a:buNone/>
            </a:pPr>
            <a:r>
              <a:rPr lang="ja-JP" altLang="en-US" b="1" dirty="0"/>
              <a:t>　</a:t>
            </a:r>
            <a:r>
              <a:rPr lang="ja-JP" altLang="ja-JP" sz="5100" b="1" dirty="0"/>
              <a:t>一　いじめにより当該学校に在籍する児童等の</a:t>
            </a:r>
            <a:r>
              <a:rPr lang="ja-JP" altLang="ja-JP" sz="5100" u="sng" dirty="0">
                <a:solidFill>
                  <a:srgbClr val="FF5050"/>
                </a:solidFill>
                <a:latin typeface="HGS創英角ｺﾞｼｯｸUB" pitchFamily="50" charset="-128"/>
                <a:ea typeface="HGS創英角ｺﾞｼｯｸUB" pitchFamily="50" charset="-128"/>
              </a:rPr>
              <a:t>生命、心身又は財産に重大な被害※１が生じた疑い</a:t>
            </a:r>
            <a:r>
              <a:rPr lang="ja-JP" altLang="ja-JP" sz="5100" b="1" dirty="0"/>
              <a:t>があると認めるとき。</a:t>
            </a:r>
            <a:endParaRPr lang="en-US" altLang="ja-JP" sz="5100" b="1" dirty="0"/>
          </a:p>
          <a:p>
            <a:pPr>
              <a:buNone/>
            </a:pPr>
            <a:r>
              <a:rPr lang="ja-JP" altLang="en-US" sz="4400" b="1" dirty="0"/>
              <a:t>　　　</a:t>
            </a:r>
            <a:endParaRPr lang="en-US" altLang="ja-JP" sz="4400" b="1" dirty="0"/>
          </a:p>
          <a:p>
            <a:pPr>
              <a:buNone/>
            </a:pPr>
            <a:r>
              <a:rPr lang="ja-JP" altLang="en-US" sz="4400" b="1" dirty="0"/>
              <a:t>　　　　　</a:t>
            </a:r>
            <a:r>
              <a:rPr lang="ja-JP" altLang="ja-JP" sz="4400" b="1" dirty="0"/>
              <a:t>※１</a:t>
            </a:r>
            <a:r>
              <a:rPr lang="ja-JP" altLang="en-US" sz="4400" b="1" dirty="0"/>
              <a:t>　　</a:t>
            </a:r>
            <a:r>
              <a:rPr lang="ja-JP" altLang="en-US" sz="4400" b="1" spc="600" dirty="0"/>
              <a:t>　</a:t>
            </a:r>
            <a:r>
              <a:rPr lang="ja-JP" altLang="ja-JP" sz="4400" b="1" dirty="0"/>
              <a:t>○児童生徒が自殺を企図した場合</a:t>
            </a:r>
            <a:endParaRPr lang="en-US" altLang="ja-JP" sz="4400" b="1" dirty="0"/>
          </a:p>
          <a:p>
            <a:pPr>
              <a:buNone/>
            </a:pPr>
            <a:r>
              <a:rPr lang="ja-JP" altLang="en-US" sz="4400" b="1" dirty="0"/>
              <a:t>　　　　　　　　　　 </a:t>
            </a:r>
            <a:r>
              <a:rPr lang="ja-JP" altLang="ja-JP" sz="4400" b="1" dirty="0"/>
              <a:t>○身体に重大な傷害を負った場合</a:t>
            </a:r>
            <a:endParaRPr lang="ja-JP" altLang="ja-JP" sz="4400" dirty="0"/>
          </a:p>
          <a:p>
            <a:pPr>
              <a:buNone/>
            </a:pPr>
            <a:r>
              <a:rPr lang="ja-JP" altLang="ja-JP" sz="4400" b="1" dirty="0"/>
              <a:t>　　　　　</a:t>
            </a:r>
            <a:r>
              <a:rPr lang="ja-JP" altLang="en-US" sz="4400" b="1" dirty="0"/>
              <a:t>　　　　　 </a:t>
            </a:r>
            <a:r>
              <a:rPr lang="ja-JP" altLang="ja-JP" sz="4400" b="1" dirty="0"/>
              <a:t>○金品等に重大な被害を被った場合</a:t>
            </a:r>
            <a:endParaRPr lang="en-US" altLang="ja-JP" sz="4400" b="1" dirty="0"/>
          </a:p>
          <a:p>
            <a:pPr>
              <a:buNone/>
            </a:pPr>
            <a:r>
              <a:rPr lang="ja-JP" altLang="en-US" sz="4400" b="1" dirty="0"/>
              <a:t>　　　　　　　　　　 </a:t>
            </a:r>
            <a:r>
              <a:rPr lang="ja-JP" altLang="ja-JP" sz="4400" b="1" dirty="0"/>
              <a:t>○精神性の疾患を発症した場合</a:t>
            </a:r>
            <a:endParaRPr lang="ja-JP" altLang="ja-JP" sz="4400" dirty="0"/>
          </a:p>
          <a:p>
            <a:pPr>
              <a:buNone/>
            </a:pPr>
            <a:endParaRPr lang="ja-JP" altLang="ja-JP" sz="4400" dirty="0"/>
          </a:p>
          <a:p>
            <a:pPr>
              <a:lnSpc>
                <a:spcPct val="120000"/>
              </a:lnSpc>
              <a:buNone/>
            </a:pPr>
            <a:r>
              <a:rPr lang="ja-JP" altLang="en-US" sz="4400" b="1" dirty="0"/>
              <a:t>　</a:t>
            </a:r>
            <a:r>
              <a:rPr lang="ja-JP" altLang="ja-JP" sz="5100" b="1" dirty="0"/>
              <a:t>二　いじめにより当該学校に在籍する児童等が</a:t>
            </a:r>
            <a:r>
              <a:rPr lang="ja-JP" altLang="ja-JP" sz="5100" u="sng" dirty="0">
                <a:solidFill>
                  <a:srgbClr val="FF5050"/>
                </a:solidFill>
                <a:latin typeface="HGS創英角ｺﾞｼｯｸUB" pitchFamily="50" charset="-128"/>
                <a:ea typeface="HGS創英角ｺﾞｼｯｸUB" pitchFamily="50" charset="-128"/>
              </a:rPr>
              <a:t>相当の期間※２学校を欠席することを余儀なくされている疑い</a:t>
            </a:r>
            <a:r>
              <a:rPr lang="ja-JP" altLang="ja-JP" sz="5100" b="1" dirty="0"/>
              <a:t>があると認めるとき。</a:t>
            </a:r>
            <a:endParaRPr lang="en-US" altLang="ja-JP" sz="5100" b="1" dirty="0"/>
          </a:p>
          <a:p>
            <a:pPr>
              <a:buNone/>
            </a:pPr>
            <a:endParaRPr lang="ja-JP" altLang="ja-JP" sz="4400" dirty="0"/>
          </a:p>
          <a:p>
            <a:pPr>
              <a:buNone/>
            </a:pPr>
            <a:r>
              <a:rPr lang="ja-JP" altLang="en-US" sz="4400" b="1" dirty="0"/>
              <a:t>　　　　　</a:t>
            </a:r>
            <a:r>
              <a:rPr lang="ja-JP" altLang="ja-JP" sz="4400" b="1" dirty="0"/>
              <a:t>※２　不登校の定義を踏まえ、年間３０日を目安と</a:t>
            </a:r>
            <a:r>
              <a:rPr lang="ja-JP" altLang="en-US" sz="4400" b="1" dirty="0"/>
              <a:t>す</a:t>
            </a:r>
            <a:r>
              <a:rPr lang="ja-JP" altLang="ja-JP" sz="4400" b="1" dirty="0"/>
              <a:t>る</a:t>
            </a:r>
            <a:endParaRPr kumimoji="1" lang="ja-JP" altLang="en-US" sz="4400" dirty="0"/>
          </a:p>
        </p:txBody>
      </p:sp>
      <p:sp>
        <p:nvSpPr>
          <p:cNvPr id="1670" name="正方形/長方形 3"/>
          <p:cNvSpPr/>
          <p:nvPr/>
        </p:nvSpPr>
        <p:spPr>
          <a:xfrm>
            <a:off x="611560" y="5949286"/>
            <a:ext cx="8420171" cy="646331"/>
          </a:xfrm>
          <a:prstGeom prst="rect">
            <a:avLst/>
          </a:prstGeom>
        </p:spPr>
        <p:txBody>
          <a:bodyPr wrap="square">
            <a:spAutoFit/>
          </a:bodyPr>
          <a:lstStyle/>
          <a:p>
            <a:pPr>
              <a:buNone/>
            </a:pPr>
            <a:r>
              <a:rPr lang="en-US" altLang="ja-JP" b="1" dirty="0" smtClean="0"/>
              <a:t>※</a:t>
            </a:r>
            <a:r>
              <a:rPr lang="ja-JP" altLang="en-US" b="1" dirty="0" smtClean="0"/>
              <a:t>児童生徒</a:t>
            </a:r>
            <a:r>
              <a:rPr lang="ja-JP" altLang="en-US" b="1" dirty="0"/>
              <a:t>や保護者から「いじめによって重大事態（上記）に至った。」と</a:t>
            </a:r>
            <a:r>
              <a:rPr lang="ja-JP" altLang="en-US" b="1" dirty="0" smtClean="0"/>
              <a:t>申　</a:t>
            </a:r>
            <a:endParaRPr lang="en-US" altLang="ja-JP" b="1" dirty="0" smtClean="0"/>
          </a:p>
          <a:p>
            <a:pPr>
              <a:buNone/>
            </a:pPr>
            <a:r>
              <a:rPr lang="ja-JP" altLang="en-US" b="1" dirty="0" smtClean="0"/>
              <a:t>　し立て</a:t>
            </a:r>
            <a:r>
              <a:rPr lang="ja-JP" altLang="en-US" b="1" dirty="0"/>
              <a:t>があったときは、重大事態が発生したものとして報告・調査にあたる。</a:t>
            </a:r>
          </a:p>
        </p:txBody>
      </p:sp>
      <p:sp>
        <p:nvSpPr>
          <p:cNvPr id="1671" name="角丸四角形 4"/>
          <p:cNvSpPr/>
          <p:nvPr/>
        </p:nvSpPr>
        <p:spPr>
          <a:xfrm>
            <a:off x="1188000" y="1989000"/>
            <a:ext cx="6480720" cy="1512168"/>
          </a:xfrm>
          <a:prstGeom prst="roundRect">
            <a:avLst>
              <a:gd name="adj" fmla="val 4368"/>
            </a:avLst>
          </a:prstGeom>
          <a:solidFill>
            <a:schemeClr val="lt1">
              <a:alpha val="0"/>
            </a:schemeClr>
          </a:solidFill>
          <a:ln>
            <a:solidFill>
              <a:srgbClr val="FF5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672" name="角丸四角形 5"/>
          <p:cNvSpPr/>
          <p:nvPr/>
        </p:nvSpPr>
        <p:spPr>
          <a:xfrm>
            <a:off x="1259200" y="5085000"/>
            <a:ext cx="7200800" cy="720080"/>
          </a:xfrm>
          <a:prstGeom prst="roundRect">
            <a:avLst>
              <a:gd name="adj" fmla="val 4368"/>
            </a:avLst>
          </a:prstGeom>
          <a:solidFill>
            <a:schemeClr val="lt1">
              <a:alpha val="0"/>
            </a:schemeClr>
          </a:solidFill>
          <a:ln>
            <a:solidFill>
              <a:srgbClr val="FF5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0" name=""/>
        <p:cNvGrpSpPr/>
        <p:nvPr/>
      </p:nvGrpSpPr>
      <p:grpSpPr>
        <a:xfrm>
          <a:off x="0" y="0"/>
          <a:ext cx="0" cy="0"/>
          <a:chOff x="0" y="0"/>
          <a:chExt cx="0" cy="0"/>
        </a:xfrm>
      </p:grpSpPr>
      <p:sp>
        <p:nvSpPr>
          <p:cNvPr id="1678" name="タイトル 1"/>
          <p:cNvSpPr>
            <a:spLocks noGrp="1"/>
          </p:cNvSpPr>
          <p:nvPr>
            <p:ph type="title"/>
          </p:nvPr>
        </p:nvSpPr>
        <p:spPr>
          <a:xfrm>
            <a:off x="0" y="0"/>
            <a:ext cx="9144000" cy="987017"/>
          </a:xfrm>
          <a:solidFill>
            <a:srgbClr val="FF0000"/>
          </a:solidFill>
        </p:spPr>
        <p:txBody>
          <a:bodyPr>
            <a:normAutofit/>
          </a:bodyPr>
          <a:lstStyle/>
          <a:p>
            <a:r>
              <a:rPr lang="ja-JP" altLang="en-US" dirty="0">
                <a:solidFill>
                  <a:schemeClr val="bg1"/>
                </a:solidFill>
              </a:rPr>
              <a:t>報告と調査</a:t>
            </a:r>
            <a:endParaRPr kumimoji="1" lang="ja-JP" altLang="en-US" dirty="0">
              <a:solidFill>
                <a:schemeClr val="bg1"/>
              </a:solidFill>
            </a:endParaRPr>
          </a:p>
        </p:txBody>
      </p:sp>
      <p:sp>
        <p:nvSpPr>
          <p:cNvPr id="1679" name="コンテンツ プレースホルダ 2"/>
          <p:cNvSpPr>
            <a:spLocks noGrp="1"/>
          </p:cNvSpPr>
          <p:nvPr>
            <p:ph idx="1"/>
          </p:nvPr>
        </p:nvSpPr>
        <p:spPr>
          <a:xfrm>
            <a:off x="457203" y="1600200"/>
            <a:ext cx="8229600" cy="4997152"/>
          </a:xfrm>
        </p:spPr>
        <p:txBody>
          <a:bodyPr>
            <a:normAutofit lnSpcReduction="10000"/>
          </a:bodyPr>
          <a:lstStyle/>
          <a:p>
            <a:pPr>
              <a:buNone/>
            </a:pPr>
            <a:r>
              <a:rPr kumimoji="1" lang="ja-JP" altLang="en-US" dirty="0"/>
              <a:t>事態発生</a:t>
            </a:r>
            <a:endParaRPr kumimoji="1" lang="en-US" altLang="ja-JP" dirty="0"/>
          </a:p>
          <a:p>
            <a:pPr>
              <a:buNone/>
            </a:pPr>
            <a:r>
              <a:rPr lang="ja-JP" altLang="en-US" dirty="0"/>
              <a:t>　　↓</a:t>
            </a:r>
            <a:endParaRPr lang="en-US" altLang="ja-JP" dirty="0"/>
          </a:p>
          <a:p>
            <a:pPr>
              <a:buNone/>
            </a:pPr>
            <a:r>
              <a:rPr kumimoji="1" lang="ja-JP" altLang="en-US" dirty="0"/>
              <a:t>情報収集</a:t>
            </a:r>
            <a:endParaRPr kumimoji="1" lang="en-US" altLang="ja-JP" dirty="0"/>
          </a:p>
          <a:p>
            <a:pPr>
              <a:buNone/>
            </a:pPr>
            <a:r>
              <a:rPr lang="ja-JP" altLang="en-US" dirty="0"/>
              <a:t>　　↓</a:t>
            </a:r>
            <a:endParaRPr lang="en-US" altLang="ja-JP" dirty="0"/>
          </a:p>
          <a:p>
            <a:pPr>
              <a:buNone/>
            </a:pPr>
            <a:r>
              <a:rPr kumimoji="1" lang="ja-JP" altLang="en-US" dirty="0"/>
              <a:t>全容把握</a:t>
            </a:r>
            <a:endParaRPr kumimoji="1" lang="en-US" altLang="ja-JP" dirty="0"/>
          </a:p>
          <a:p>
            <a:pPr>
              <a:buNone/>
            </a:pPr>
            <a:r>
              <a:rPr lang="ja-JP" altLang="en-US" dirty="0"/>
              <a:t>　　↓</a:t>
            </a:r>
            <a:endParaRPr lang="en-US" altLang="ja-JP" dirty="0"/>
          </a:p>
          <a:p>
            <a:pPr>
              <a:buNone/>
            </a:pPr>
            <a:r>
              <a:rPr lang="ja-JP" altLang="en-US" dirty="0"/>
              <a:t>指導</a:t>
            </a:r>
            <a:r>
              <a:rPr kumimoji="1" lang="ja-JP" altLang="en-US" dirty="0"/>
              <a:t>・説明</a:t>
            </a:r>
            <a:endParaRPr kumimoji="1" lang="en-US" altLang="ja-JP" dirty="0"/>
          </a:p>
          <a:p>
            <a:pPr>
              <a:buNone/>
            </a:pPr>
            <a:r>
              <a:rPr lang="ja-JP" altLang="en-US" dirty="0"/>
              <a:t>　　↓</a:t>
            </a:r>
            <a:endParaRPr lang="en-US" altLang="ja-JP" dirty="0"/>
          </a:p>
          <a:p>
            <a:pPr>
              <a:buNone/>
            </a:pPr>
            <a:r>
              <a:rPr kumimoji="1" lang="ja-JP" altLang="en-US" dirty="0"/>
              <a:t>経過観察</a:t>
            </a:r>
            <a:r>
              <a:rPr lang="ja-JP" altLang="en-US" dirty="0"/>
              <a:t>・再発防止</a:t>
            </a:r>
            <a:endParaRPr kumimoji="1" lang="en-US" altLang="ja-JP" dirty="0"/>
          </a:p>
        </p:txBody>
      </p:sp>
      <p:sp>
        <p:nvSpPr>
          <p:cNvPr id="1680" name="角丸四角形吹き出し 3"/>
          <p:cNvSpPr/>
          <p:nvPr/>
        </p:nvSpPr>
        <p:spPr>
          <a:xfrm>
            <a:off x="3707906" y="1340768"/>
            <a:ext cx="4680520" cy="1080120"/>
          </a:xfrm>
          <a:prstGeom prst="wedgeRoundRectCallout">
            <a:avLst>
              <a:gd name="adj1" fmla="val -71443"/>
              <a:gd name="adj2" fmla="val 8547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t>発生報告書の作成・提出</a:t>
            </a:r>
            <a:endParaRPr kumimoji="1" lang="ja-JP" altLang="en-US" sz="2800" b="1" dirty="0"/>
          </a:p>
        </p:txBody>
      </p:sp>
      <p:sp>
        <p:nvSpPr>
          <p:cNvPr id="1681" name="角丸四角形吹き出し 4"/>
          <p:cNvSpPr/>
          <p:nvPr/>
        </p:nvSpPr>
        <p:spPr>
          <a:xfrm>
            <a:off x="3851922" y="4941168"/>
            <a:ext cx="4680520" cy="1080120"/>
          </a:xfrm>
          <a:prstGeom prst="wedgeRoundRectCallout">
            <a:avLst>
              <a:gd name="adj1" fmla="val -45101"/>
              <a:gd name="adj2" fmla="val 7580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t>調査報告書の作成・提出</a:t>
            </a:r>
            <a:endParaRPr kumimoji="1" lang="ja-JP" altLang="en-US" sz="2800" b="1" dirty="0"/>
          </a:p>
        </p:txBody>
      </p:sp>
      <p:sp>
        <p:nvSpPr>
          <p:cNvPr id="1682" name="角丸四角形 6"/>
          <p:cNvSpPr/>
          <p:nvPr/>
        </p:nvSpPr>
        <p:spPr>
          <a:xfrm>
            <a:off x="3923931" y="2996952"/>
            <a:ext cx="3888432" cy="1440160"/>
          </a:xfrm>
          <a:prstGeom prst="roundRect">
            <a:avLst/>
          </a:pr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2400" dirty="0">
                <a:solidFill>
                  <a:schemeClr val="tx1"/>
                </a:solidFill>
              </a:rPr>
              <a:t>【</a:t>
            </a:r>
            <a:r>
              <a:rPr kumimoji="1" lang="ja-JP" altLang="en-US" sz="2400" dirty="0">
                <a:solidFill>
                  <a:schemeClr val="tx1"/>
                </a:solidFill>
              </a:rPr>
              <a:t>教育委員会</a:t>
            </a:r>
            <a:r>
              <a:rPr kumimoji="1" lang="en-US" altLang="ja-JP" sz="2400" dirty="0">
                <a:solidFill>
                  <a:schemeClr val="tx1"/>
                </a:solidFill>
              </a:rPr>
              <a:t>】</a:t>
            </a:r>
          </a:p>
          <a:p>
            <a:r>
              <a:rPr kumimoji="1" lang="ja-JP" altLang="en-US" sz="2400" dirty="0">
                <a:solidFill>
                  <a:schemeClr val="tx1"/>
                </a:solidFill>
              </a:rPr>
              <a:t>・重大事態の適否を判断</a:t>
            </a:r>
            <a:endParaRPr kumimoji="1" lang="en-US" altLang="ja-JP" sz="2400" dirty="0">
              <a:solidFill>
                <a:schemeClr val="tx1"/>
              </a:solidFill>
            </a:endParaRPr>
          </a:p>
          <a:p>
            <a:r>
              <a:rPr lang="ja-JP" altLang="en-US" sz="2400" dirty="0">
                <a:solidFill>
                  <a:schemeClr val="tx1"/>
                </a:solidFill>
              </a:rPr>
              <a:t>・</a:t>
            </a:r>
            <a:r>
              <a:rPr kumimoji="1" lang="ja-JP" altLang="en-US" sz="2400" dirty="0">
                <a:solidFill>
                  <a:schemeClr val="tx1"/>
                </a:solidFill>
              </a:rPr>
              <a:t>調査主体を決定</a:t>
            </a:r>
          </a:p>
        </p:txBody>
      </p:sp>
      <p:sp>
        <p:nvSpPr>
          <p:cNvPr id="1683" name="下矢印 5"/>
          <p:cNvSpPr/>
          <p:nvPr/>
        </p:nvSpPr>
        <p:spPr>
          <a:xfrm>
            <a:off x="5724128" y="2564904"/>
            <a:ext cx="504056"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84" name="下矢印 7"/>
          <p:cNvSpPr/>
          <p:nvPr/>
        </p:nvSpPr>
        <p:spPr>
          <a:xfrm>
            <a:off x="5796136" y="4437112"/>
            <a:ext cx="504056"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0" name=""/>
        <p:cNvGrpSpPr/>
        <p:nvPr/>
      </p:nvGrpSpPr>
      <p:grpSpPr>
        <a:xfrm>
          <a:off x="0" y="0"/>
          <a:ext cx="0" cy="0"/>
          <a:chOff x="0" y="0"/>
          <a:chExt cx="0" cy="0"/>
        </a:xfrm>
      </p:grpSpPr>
      <p:sp>
        <p:nvSpPr>
          <p:cNvPr id="1690" name="タイトル 1"/>
          <p:cNvSpPr>
            <a:spLocks noGrp="1"/>
          </p:cNvSpPr>
          <p:nvPr>
            <p:ph type="title"/>
          </p:nvPr>
        </p:nvSpPr>
        <p:spPr>
          <a:xfrm>
            <a:off x="0" y="0"/>
            <a:ext cx="9144000" cy="974869"/>
          </a:xfrm>
          <a:solidFill>
            <a:srgbClr val="FF0000"/>
          </a:solidFill>
        </p:spPr>
        <p:txBody>
          <a:bodyPr>
            <a:normAutofit/>
          </a:bodyPr>
          <a:lstStyle/>
          <a:p>
            <a:r>
              <a:rPr lang="ja-JP" altLang="en-US" dirty="0">
                <a:solidFill>
                  <a:schemeClr val="bg1"/>
                </a:solidFill>
              </a:rPr>
              <a:t>調査結果の提供</a:t>
            </a:r>
            <a:endParaRPr kumimoji="1" lang="ja-JP" altLang="en-US" dirty="0">
              <a:solidFill>
                <a:schemeClr val="bg1"/>
              </a:solidFill>
            </a:endParaRPr>
          </a:p>
        </p:txBody>
      </p:sp>
      <p:sp>
        <p:nvSpPr>
          <p:cNvPr id="1691" name="コンテンツ プレースホルダ 2"/>
          <p:cNvSpPr>
            <a:spLocks noGrp="1"/>
          </p:cNvSpPr>
          <p:nvPr>
            <p:ph idx="1"/>
          </p:nvPr>
        </p:nvSpPr>
        <p:spPr>
          <a:xfrm>
            <a:off x="431540" y="1736813"/>
            <a:ext cx="8532948" cy="4281339"/>
          </a:xfrm>
        </p:spPr>
        <p:txBody>
          <a:bodyPr>
            <a:normAutofit/>
          </a:bodyPr>
          <a:lstStyle/>
          <a:p>
            <a:pPr marL="0" indent="0">
              <a:buNone/>
              <a:tabLst>
                <a:tab pos="8521700" algn="l"/>
              </a:tabLst>
            </a:pPr>
            <a:r>
              <a:rPr kumimoji="1" lang="ja-JP" altLang="en-US" sz="4000" dirty="0" smtClean="0"/>
              <a:t>学校</a:t>
            </a:r>
            <a:r>
              <a:rPr kumimoji="1" lang="ja-JP" altLang="en-US" sz="4000" dirty="0"/>
              <a:t>の設置者又は学校は、</a:t>
            </a:r>
            <a:r>
              <a:rPr kumimoji="1" lang="ja-JP" altLang="en-US" sz="4000" dirty="0" smtClean="0"/>
              <a:t>いじめを受けた児童</a:t>
            </a:r>
            <a:r>
              <a:rPr kumimoji="1" lang="ja-JP" altLang="en-US" sz="4000" dirty="0"/>
              <a:t>生徒及びその保護者に対して、事実関係</a:t>
            </a:r>
            <a:r>
              <a:rPr kumimoji="1" lang="ja-JP" altLang="en-US" sz="4000" dirty="0" smtClean="0"/>
              <a:t>等その他</a:t>
            </a:r>
            <a:r>
              <a:rPr kumimoji="1" lang="ja-JP" altLang="en-US" sz="4000" u="sng" dirty="0">
                <a:solidFill>
                  <a:srgbClr val="FF0000"/>
                </a:solidFill>
              </a:rPr>
              <a:t>必要な情報を適切に提供する責任</a:t>
            </a:r>
            <a:r>
              <a:rPr kumimoji="1" lang="ja-JP" altLang="en-US" sz="4000" u="sng" dirty="0"/>
              <a:t>を</a:t>
            </a:r>
            <a:r>
              <a:rPr kumimoji="1" lang="ja-JP" altLang="en-US" sz="4000" u="sng" dirty="0" smtClean="0"/>
              <a:t>有する</a:t>
            </a:r>
            <a:r>
              <a:rPr kumimoji="1" lang="ja-JP" altLang="en-US" sz="4000" u="sng" dirty="0"/>
              <a:t>。</a:t>
            </a:r>
          </a:p>
        </p:txBody>
      </p:sp>
      <p:sp>
        <p:nvSpPr>
          <p:cNvPr id="1692" name="角丸四角形吹き出し 3"/>
          <p:cNvSpPr/>
          <p:nvPr/>
        </p:nvSpPr>
        <p:spPr>
          <a:xfrm>
            <a:off x="2267744" y="5370080"/>
            <a:ext cx="5976664" cy="1296144"/>
          </a:xfrm>
          <a:prstGeom prst="wedgeRoundRectCallout">
            <a:avLst>
              <a:gd name="adj1" fmla="val -19764"/>
              <a:gd name="adj2" fmla="val -11275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t>怠ると被害生徒や保護者の</a:t>
            </a:r>
            <a:endParaRPr lang="en-US" altLang="ja-JP" sz="2800" b="1" dirty="0"/>
          </a:p>
          <a:p>
            <a:pPr algn="ctr"/>
            <a:r>
              <a:rPr lang="ja-JP" altLang="en-US" sz="2800" b="1" dirty="0"/>
              <a:t>不安感・不信感を招く</a:t>
            </a:r>
            <a:endParaRPr kumimoji="1" lang="ja-JP" altLang="en-US" sz="2800" b="1"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0" name=""/>
        <p:cNvGrpSpPr/>
        <p:nvPr/>
      </p:nvGrpSpPr>
      <p:grpSpPr>
        <a:xfrm>
          <a:off x="0" y="0"/>
          <a:ext cx="0" cy="0"/>
          <a:chOff x="0" y="0"/>
          <a:chExt cx="0" cy="0"/>
        </a:xfrm>
      </p:grpSpPr>
      <p:sp>
        <p:nvSpPr>
          <p:cNvPr id="1698" name="コンテンツ プレースホルダ 2"/>
          <p:cNvSpPr>
            <a:spLocks noGrp="1"/>
          </p:cNvSpPr>
          <p:nvPr>
            <p:ph idx="1"/>
          </p:nvPr>
        </p:nvSpPr>
        <p:spPr>
          <a:xfrm>
            <a:off x="0" y="1628775"/>
            <a:ext cx="9144000" cy="5229225"/>
          </a:xfrm>
        </p:spPr>
        <p:txBody>
          <a:bodyPr/>
          <a:lstStyle/>
          <a:p>
            <a:pPr eaLnBrk="1" hangingPunct="1">
              <a:buFont typeface="Wingdings 2" pitchFamily="18" charset="2"/>
              <a:buNone/>
            </a:pPr>
            <a:endParaRPr lang="en-US" altLang="ja-JP" b="1">
              <a:latin typeface="HGP明朝E" pitchFamily="18" charset="-128"/>
            </a:endParaRPr>
          </a:p>
          <a:p>
            <a:pPr eaLnBrk="1" hangingPunct="1">
              <a:buFont typeface="Wingdings 2" pitchFamily="18" charset="2"/>
              <a:buNone/>
            </a:pPr>
            <a:endParaRPr lang="ja-JP" altLang="en-US" b="1">
              <a:latin typeface="HGP明朝E" pitchFamily="18" charset="-128"/>
            </a:endParaRPr>
          </a:p>
        </p:txBody>
      </p:sp>
      <p:sp>
        <p:nvSpPr>
          <p:cNvPr id="1699" name="角丸四角形 6"/>
          <p:cNvSpPr/>
          <p:nvPr/>
        </p:nvSpPr>
        <p:spPr>
          <a:xfrm>
            <a:off x="179389" y="981000"/>
            <a:ext cx="8569325" cy="773540"/>
          </a:xfrm>
          <a:prstGeom prst="round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ja-JP" altLang="en-US" sz="3200" b="1">
                <a:solidFill>
                  <a:schemeClr val="tx1"/>
                </a:solidFill>
                <a:latin typeface="ＭＳ ゴシック"/>
                <a:ea typeface="ＭＳ ゴシック"/>
              </a:rPr>
              <a:t>組織的な指導体制</a:t>
            </a:r>
            <a:endParaRPr sz="3200" b="1">
              <a:solidFill>
                <a:schemeClr val="tx1"/>
              </a:solidFill>
              <a:latin typeface="ＭＳ ゴシック"/>
              <a:ea typeface="ＭＳ ゴシック"/>
            </a:endParaRPr>
          </a:p>
        </p:txBody>
      </p:sp>
      <p:sp>
        <p:nvSpPr>
          <p:cNvPr id="1700" name="テキスト ボックス 10"/>
          <p:cNvSpPr txBox="1">
            <a:spLocks noChangeArrowheads="1"/>
          </p:cNvSpPr>
          <p:nvPr/>
        </p:nvSpPr>
        <p:spPr>
          <a:xfrm>
            <a:off x="359545" y="1842135"/>
            <a:ext cx="8209015" cy="5015865"/>
          </a:xfrm>
          <a:prstGeom prst="rect">
            <a:avLst/>
          </a:prstGeom>
          <a:noFill/>
          <a:ln w="9525">
            <a:noFill/>
            <a:miter lim="800000"/>
            <a:headEnd/>
            <a:tailEnd/>
          </a:ln>
        </p:spPr>
        <p:txBody>
          <a:bodyPr wrap="square">
            <a:spAutoFit/>
          </a:bodyPr>
          <a:lstStyle/>
          <a:p>
            <a:pPr marL="0" indent="0">
              <a:buClr>
                <a:srgbClr val="0070C0"/>
              </a:buClr>
              <a:buNone/>
            </a:pPr>
            <a:r>
              <a:rPr sz="3200" b="1">
                <a:solidFill>
                  <a:srgbClr val="0070C0"/>
                </a:solidFill>
                <a:latin typeface="ＭＳ ゴシック"/>
                <a:ea typeface="ＭＳ ゴシック"/>
              </a:rPr>
              <a:t>■　</a:t>
            </a:r>
            <a:r>
              <a:rPr sz="3200" b="1">
                <a:latin typeface="ＭＳ ゴシック"/>
                <a:ea typeface="ＭＳ ゴシック"/>
              </a:rPr>
              <a:t>校長を中心に全教員の協力体制が重要</a:t>
            </a:r>
          </a:p>
          <a:p>
            <a:pPr marL="0" indent="0">
              <a:buClr>
                <a:srgbClr val="0070C0"/>
              </a:buClr>
              <a:buNone/>
            </a:pPr>
            <a:endParaRPr sz="3200" b="1">
              <a:latin typeface="ＭＳ ゴシック"/>
              <a:ea typeface="ＭＳ ゴシック"/>
            </a:endParaRPr>
          </a:p>
          <a:p>
            <a:pPr marL="0" indent="0">
              <a:buClr>
                <a:srgbClr val="0070C0"/>
              </a:buClr>
              <a:buNone/>
            </a:pPr>
            <a:r>
              <a:rPr sz="3200" b="1">
                <a:solidFill>
                  <a:srgbClr val="0070C0"/>
                </a:solidFill>
                <a:latin typeface="ＭＳ ゴシック"/>
                <a:ea typeface="ＭＳ ゴシック"/>
              </a:rPr>
              <a:t>■</a:t>
            </a:r>
            <a:r>
              <a:rPr sz="3200" b="1">
                <a:latin typeface="ＭＳ ゴシック"/>
                <a:ea typeface="ＭＳ ゴシック"/>
              </a:rPr>
              <a:t>　一部の教職員が抱え込むのではなく、　</a:t>
            </a:r>
          </a:p>
          <a:p>
            <a:pPr marL="0" indent="0">
              <a:buClr>
                <a:srgbClr val="0070C0"/>
              </a:buClr>
              <a:buNone/>
            </a:pPr>
            <a:r>
              <a:rPr sz="3200" b="1">
                <a:latin typeface="ＭＳ ゴシック"/>
                <a:ea typeface="ＭＳ ゴシック"/>
              </a:rPr>
              <a:t>　　校内の「いじめ対策組織」で情報を共　</a:t>
            </a:r>
          </a:p>
          <a:p>
            <a:pPr marL="0" indent="0">
              <a:buClr>
                <a:srgbClr val="0070C0"/>
              </a:buClr>
              <a:buNone/>
            </a:pPr>
            <a:r>
              <a:rPr sz="3200" b="1">
                <a:latin typeface="ＭＳ ゴシック"/>
                <a:ea typeface="ＭＳ ゴシック"/>
              </a:rPr>
              <a:t>　　有組織的に対応</a:t>
            </a:r>
          </a:p>
          <a:p>
            <a:pPr marL="0" indent="0">
              <a:buClr>
                <a:srgbClr val="0070C0"/>
              </a:buClr>
              <a:buNone/>
            </a:pPr>
            <a:endParaRPr sz="3200" b="1">
              <a:latin typeface="ＭＳ ゴシック"/>
              <a:ea typeface="ＭＳ ゴシック"/>
            </a:endParaRPr>
          </a:p>
          <a:p>
            <a:pPr marL="0" indent="0">
              <a:buClr>
                <a:srgbClr val="0070C0"/>
              </a:buClr>
              <a:buNone/>
            </a:pPr>
            <a:r>
              <a:rPr sz="3200" b="1">
                <a:solidFill>
                  <a:srgbClr val="0070C0"/>
                </a:solidFill>
                <a:latin typeface="ＭＳ ゴシック"/>
                <a:ea typeface="ＭＳ ゴシック"/>
              </a:rPr>
              <a:t>■　</a:t>
            </a:r>
            <a:r>
              <a:rPr sz="3200" b="1">
                <a:latin typeface="ＭＳ ゴシック"/>
                <a:ea typeface="ＭＳ ゴシック"/>
              </a:rPr>
              <a:t>平素から対応のあり方について全ての</a:t>
            </a:r>
          </a:p>
          <a:p>
            <a:pPr marL="0" indent="0">
              <a:buClr>
                <a:srgbClr val="0070C0"/>
              </a:buClr>
              <a:buNone/>
            </a:pPr>
            <a:r>
              <a:rPr sz="3200" b="1">
                <a:latin typeface="ＭＳ ゴシック"/>
                <a:ea typeface="ＭＳ ゴシック"/>
              </a:rPr>
              <a:t>　　教職員で共通理解を図る。</a:t>
            </a:r>
          </a:p>
          <a:p>
            <a:pPr marL="0" indent="0">
              <a:buClr>
                <a:srgbClr val="0070C0"/>
              </a:buClr>
              <a:buNone/>
            </a:pPr>
            <a:endParaRPr sz="3200" b="1">
              <a:latin typeface="ＭＳ ゴシック"/>
              <a:ea typeface="ＭＳ ゴシック"/>
            </a:endParaRPr>
          </a:p>
          <a:p>
            <a:pPr marL="0" indent="0">
              <a:buClr>
                <a:srgbClr val="0070C0"/>
              </a:buClr>
              <a:buNone/>
            </a:pPr>
            <a:endParaRPr lang="ja-JP" altLang="en-US" sz="3200" b="1">
              <a:latin typeface="ＭＳ ゴシック"/>
              <a:ea typeface="ＭＳ ゴシック"/>
            </a:endParaRPr>
          </a:p>
        </p:txBody>
      </p:sp>
      <p:sp>
        <p:nvSpPr>
          <p:cNvPr id="1701" name="タイトル 1015"/>
          <p:cNvSpPr>
            <a:spLocks noGrp="1"/>
          </p:cNvSpPr>
          <p:nvPr>
            <p:ph type="title"/>
          </p:nvPr>
        </p:nvSpPr>
        <p:spPr>
          <a:xfrm>
            <a:off x="99947" y="0"/>
            <a:ext cx="8944107" cy="882650"/>
          </a:xfrm>
          <a:solidFill>
            <a:srgbClr val="0070C0"/>
          </a:solidFill>
        </p:spPr>
        <p:txBody>
          <a:bodyPr rtlCol="0">
            <a:normAutofit/>
          </a:bodyPr>
          <a:lstStyle/>
          <a:p>
            <a:pPr eaLnBrk="1" fontAlgn="auto" hangingPunct="1">
              <a:spcAft>
                <a:spcPts val="0"/>
              </a:spcAft>
              <a:defRPr/>
            </a:pPr>
            <a:r>
              <a:rPr lang="ja-JP" altLang="en-US" sz="3200">
                <a:solidFill>
                  <a:schemeClr val="bg1"/>
                </a:solidFill>
              </a:rPr>
              <a:t>その他の留意事項</a:t>
            </a:r>
            <a:endParaRPr sz="3200">
              <a:solidFill>
                <a:schemeClr val="bg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0" name=""/>
        <p:cNvGrpSpPr/>
        <p:nvPr/>
      </p:nvGrpSpPr>
      <p:grpSpPr>
        <a:xfrm>
          <a:off x="0" y="0"/>
          <a:ext cx="0" cy="0"/>
          <a:chOff x="0" y="0"/>
          <a:chExt cx="0" cy="0"/>
        </a:xfrm>
      </p:grpSpPr>
      <p:sp>
        <p:nvSpPr>
          <p:cNvPr id="1707" name="コンテンツ プレースホルダ 2"/>
          <p:cNvSpPr>
            <a:spLocks noGrp="1"/>
          </p:cNvSpPr>
          <p:nvPr>
            <p:ph idx="1"/>
          </p:nvPr>
        </p:nvSpPr>
        <p:spPr>
          <a:xfrm>
            <a:off x="0" y="1628775"/>
            <a:ext cx="9144000" cy="5229225"/>
          </a:xfrm>
        </p:spPr>
        <p:txBody>
          <a:bodyPr/>
          <a:lstStyle/>
          <a:p>
            <a:pPr eaLnBrk="1" hangingPunct="1">
              <a:buFont typeface="Wingdings 2" pitchFamily="18" charset="2"/>
              <a:buNone/>
            </a:pPr>
            <a:endParaRPr lang="en-US" altLang="ja-JP" b="1">
              <a:latin typeface="HGP明朝E" pitchFamily="18" charset="-128"/>
            </a:endParaRPr>
          </a:p>
          <a:p>
            <a:pPr eaLnBrk="1" hangingPunct="1">
              <a:buFont typeface="Wingdings 2" pitchFamily="18" charset="2"/>
              <a:buNone/>
            </a:pPr>
            <a:endParaRPr lang="ja-JP" altLang="en-US" b="1">
              <a:latin typeface="HGP明朝E" pitchFamily="18" charset="-128"/>
            </a:endParaRPr>
          </a:p>
        </p:txBody>
      </p:sp>
      <p:sp>
        <p:nvSpPr>
          <p:cNvPr id="1708" name="角丸四角形 6"/>
          <p:cNvSpPr/>
          <p:nvPr/>
        </p:nvSpPr>
        <p:spPr>
          <a:xfrm>
            <a:off x="179389" y="882650"/>
            <a:ext cx="8569325" cy="773540"/>
          </a:xfrm>
          <a:prstGeom prst="round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ja-JP" altLang="en-US" sz="3200" b="1">
                <a:solidFill>
                  <a:schemeClr val="tx1"/>
                </a:solidFill>
                <a:latin typeface="ＭＳ ゴシック"/>
                <a:ea typeface="ＭＳ ゴシック"/>
              </a:rPr>
              <a:t>組織的な指導体制</a:t>
            </a:r>
            <a:endParaRPr sz="3200" b="1">
              <a:solidFill>
                <a:schemeClr val="tx1"/>
              </a:solidFill>
              <a:latin typeface="ＭＳ ゴシック"/>
              <a:ea typeface="ＭＳ ゴシック"/>
            </a:endParaRPr>
          </a:p>
        </p:txBody>
      </p:sp>
      <p:sp>
        <p:nvSpPr>
          <p:cNvPr id="1709" name="テキスト ボックス 10"/>
          <p:cNvSpPr txBox="1">
            <a:spLocks noChangeArrowheads="1"/>
          </p:cNvSpPr>
          <p:nvPr/>
        </p:nvSpPr>
        <p:spPr>
          <a:xfrm>
            <a:off x="467654" y="1656190"/>
            <a:ext cx="8424170" cy="4831199"/>
          </a:xfrm>
          <a:prstGeom prst="rect">
            <a:avLst/>
          </a:prstGeom>
          <a:noFill/>
          <a:ln w="9525">
            <a:noFill/>
            <a:miter lim="800000"/>
            <a:headEnd/>
            <a:tailEnd/>
          </a:ln>
        </p:spPr>
        <p:txBody>
          <a:bodyPr wrap="square">
            <a:spAutoFit/>
          </a:bodyPr>
          <a:lstStyle/>
          <a:p>
            <a:pPr marL="0" indent="0">
              <a:buClr>
                <a:srgbClr val="0070C0"/>
              </a:buClr>
              <a:buNone/>
            </a:pPr>
            <a:r>
              <a:rPr sz="2800" b="1">
                <a:solidFill>
                  <a:srgbClr val="0070C0"/>
                </a:solidFill>
                <a:latin typeface="ＭＳ ゴシック"/>
                <a:ea typeface="ＭＳ ゴシック"/>
              </a:rPr>
              <a:t>■　</a:t>
            </a:r>
            <a:r>
              <a:rPr sz="2800" b="1">
                <a:latin typeface="ＭＳ ゴシック"/>
                <a:ea typeface="ＭＳ ゴシック"/>
              </a:rPr>
              <a:t>いじめの問題等に関する指導記録を保存し、児</a:t>
            </a:r>
          </a:p>
          <a:p>
            <a:pPr marL="0" indent="0">
              <a:buClr>
                <a:srgbClr val="0070C0"/>
              </a:buClr>
              <a:buNone/>
            </a:pPr>
            <a:r>
              <a:rPr sz="2800" b="1">
                <a:latin typeface="ＭＳ ゴシック"/>
                <a:ea typeface="ＭＳ ゴシック"/>
              </a:rPr>
              <a:t>　　童生徒の進学・進級・転学等に当たって、適切　</a:t>
            </a:r>
          </a:p>
          <a:p>
            <a:pPr marL="0" indent="0">
              <a:buClr>
                <a:srgbClr val="0070C0"/>
              </a:buClr>
              <a:buNone/>
            </a:pPr>
            <a:r>
              <a:rPr sz="2800" b="1">
                <a:latin typeface="ＭＳ ゴシック"/>
                <a:ea typeface="ＭＳ ゴシック"/>
              </a:rPr>
              <a:t>　　に引き継ぎができる体制を</a:t>
            </a:r>
          </a:p>
          <a:p>
            <a:pPr marL="0" indent="0">
              <a:buClr>
                <a:srgbClr val="0070C0"/>
              </a:buClr>
              <a:buNone/>
            </a:pPr>
            <a:endParaRPr sz="2800" b="1">
              <a:latin typeface="ＭＳ ゴシック"/>
              <a:ea typeface="ＭＳ ゴシック"/>
            </a:endParaRPr>
          </a:p>
          <a:p>
            <a:pPr marL="0" indent="0">
              <a:buClr>
                <a:srgbClr val="0070C0"/>
              </a:buClr>
              <a:buNone/>
            </a:pPr>
            <a:r>
              <a:rPr sz="2800" b="1">
                <a:solidFill>
                  <a:srgbClr val="0070C0"/>
                </a:solidFill>
                <a:latin typeface="ＭＳ ゴシック"/>
                <a:ea typeface="ＭＳ ゴシック"/>
              </a:rPr>
              <a:t>■　</a:t>
            </a:r>
            <a:r>
              <a:rPr lang="ja-JP" altLang="en-US" sz="2800" b="1">
                <a:latin typeface="ＭＳ ゴシック"/>
                <a:ea typeface="ＭＳ ゴシック"/>
              </a:rPr>
              <a:t>ＳＣ、ＳＳＷ、警察など必要に応じて外部専門</a:t>
            </a:r>
            <a:endParaRPr sz="2800" b="1">
              <a:latin typeface="ＭＳ ゴシック"/>
              <a:ea typeface="ＭＳ ゴシック"/>
            </a:endParaRPr>
          </a:p>
          <a:p>
            <a:pPr marL="0" indent="0">
              <a:buClr>
                <a:srgbClr val="0070C0"/>
              </a:buClr>
              <a:buNone/>
            </a:pPr>
            <a:r>
              <a:rPr lang="ja-JP" altLang="en-US" sz="2800" b="1">
                <a:latin typeface="ＭＳ ゴシック"/>
                <a:ea typeface="ＭＳ ゴシック"/>
              </a:rPr>
              <a:t>　　家の意見も取り入れ、より実効的ないじめの問</a:t>
            </a:r>
          </a:p>
          <a:p>
            <a:pPr marL="0" indent="0">
              <a:buClr>
                <a:srgbClr val="0070C0"/>
              </a:buClr>
              <a:buNone/>
            </a:pPr>
            <a:r>
              <a:rPr lang="ja-JP" altLang="en-US" sz="2800" b="1">
                <a:latin typeface="ＭＳ ゴシック"/>
                <a:ea typeface="ＭＳ ゴシック"/>
              </a:rPr>
              <a:t>　　題への解決に</a:t>
            </a:r>
          </a:p>
          <a:p>
            <a:pPr marL="0" indent="0">
              <a:buClr>
                <a:srgbClr val="0070C0"/>
              </a:buClr>
              <a:buNone/>
            </a:pPr>
            <a:endParaRPr lang="ja-JP" altLang="en-US" sz="2800" b="1">
              <a:latin typeface="ＭＳ ゴシック"/>
              <a:ea typeface="ＭＳ ゴシック"/>
            </a:endParaRPr>
          </a:p>
          <a:p>
            <a:pPr marL="0" indent="0">
              <a:buClr>
                <a:srgbClr val="0070C0"/>
              </a:buClr>
              <a:buNone/>
            </a:pPr>
            <a:r>
              <a:rPr sz="2800" b="1">
                <a:solidFill>
                  <a:srgbClr val="0070C0"/>
                </a:solidFill>
                <a:latin typeface="ＭＳ ゴシック"/>
                <a:ea typeface="ＭＳ ゴシック"/>
              </a:rPr>
              <a:t>■　</a:t>
            </a:r>
            <a:r>
              <a:rPr lang="ja-JP" altLang="en-US" sz="2800" b="1">
                <a:latin typeface="ＭＳ ゴシック"/>
                <a:ea typeface="ＭＳ ゴシック"/>
              </a:rPr>
              <a:t>基本方針に基づく取組の実施については学校の</a:t>
            </a:r>
          </a:p>
          <a:p>
            <a:pPr marL="0" indent="0">
              <a:buClr>
                <a:srgbClr val="0070C0"/>
              </a:buClr>
              <a:buNone/>
            </a:pPr>
            <a:r>
              <a:rPr lang="ja-JP" altLang="en-US" sz="2800" b="1">
                <a:latin typeface="ＭＳ ゴシック"/>
                <a:ea typeface="ＭＳ ゴシック"/>
              </a:rPr>
              <a:t>　　年間計画とリンクさせ、保護者や児童生徒の代</a:t>
            </a:r>
          </a:p>
          <a:p>
            <a:pPr marL="0" indent="0">
              <a:buClr>
                <a:srgbClr val="0070C0"/>
              </a:buClr>
              <a:buNone/>
            </a:pPr>
            <a:r>
              <a:rPr lang="ja-JP" altLang="en-US" sz="2800" b="1">
                <a:latin typeface="ＭＳ ゴシック"/>
                <a:ea typeface="ＭＳ ゴシック"/>
              </a:rPr>
              <a:t>　　表、地域の方の意見も参考に</a:t>
            </a:r>
          </a:p>
        </p:txBody>
      </p:sp>
      <p:sp>
        <p:nvSpPr>
          <p:cNvPr id="1710" name="タイトル 1015"/>
          <p:cNvSpPr>
            <a:spLocks noGrp="1"/>
          </p:cNvSpPr>
          <p:nvPr>
            <p:ph type="title"/>
          </p:nvPr>
        </p:nvSpPr>
        <p:spPr>
          <a:xfrm>
            <a:off x="69675" y="0"/>
            <a:ext cx="8944107" cy="882650"/>
          </a:xfrm>
          <a:solidFill>
            <a:srgbClr val="0070C0"/>
          </a:solidFill>
        </p:spPr>
        <p:txBody>
          <a:bodyPr rtlCol="0">
            <a:normAutofit/>
          </a:bodyPr>
          <a:lstStyle/>
          <a:p>
            <a:pPr eaLnBrk="1" fontAlgn="auto" hangingPunct="1">
              <a:spcAft>
                <a:spcPts val="0"/>
              </a:spcAft>
              <a:defRPr/>
            </a:pPr>
            <a:r>
              <a:rPr lang="ja-JP" altLang="en-US" sz="3200">
                <a:solidFill>
                  <a:schemeClr val="bg1"/>
                </a:solidFill>
              </a:rPr>
              <a:t>その他の留意事項</a:t>
            </a:r>
            <a:endParaRPr sz="3200">
              <a:solidFill>
                <a:schemeClr val="bg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0" name=""/>
        <p:cNvGrpSpPr/>
        <p:nvPr/>
      </p:nvGrpSpPr>
      <p:grpSpPr>
        <a:xfrm>
          <a:off x="0" y="0"/>
          <a:ext cx="0" cy="0"/>
          <a:chOff x="0" y="0"/>
          <a:chExt cx="0" cy="0"/>
        </a:xfrm>
      </p:grpSpPr>
      <p:sp>
        <p:nvSpPr>
          <p:cNvPr id="1716" name="タイトル 1"/>
          <p:cNvSpPr>
            <a:spLocks noGrp="1"/>
          </p:cNvSpPr>
          <p:nvPr>
            <p:ph type="title"/>
          </p:nvPr>
        </p:nvSpPr>
        <p:spPr>
          <a:xfrm>
            <a:off x="467544" y="2276872"/>
            <a:ext cx="8229600" cy="3024336"/>
          </a:xfrm>
        </p:spPr>
        <p:txBody>
          <a:bodyPr spcFirstLastPara="1" rtlCol="0">
            <a:prstTxWarp prst="textArchUp">
              <a:avLst>
                <a:gd name="adj" fmla="val 11957291"/>
              </a:avLst>
            </a:prstTxWarp>
            <a:normAutofit/>
          </a:bodyPr>
          <a:lstStyle/>
          <a:p>
            <a:pPr eaLnBrk="1" fontAlgn="auto" hangingPunct="1">
              <a:spcAft>
                <a:spcPts val="0"/>
              </a:spcAft>
              <a:defRPr/>
            </a:pPr>
            <a:r>
              <a:rPr lang="ja-JP" altLang="en-US" sz="3600" dirty="0">
                <a:solidFill>
                  <a:srgbClr val="00B0F0"/>
                </a:solidFill>
                <a:latin typeface="HG創英角ﾎﾟｯﾌﾟ体" pitchFamily="49" charset="-128"/>
                <a:ea typeface="HG創英角ﾎﾟｯﾌﾟ体" pitchFamily="49" charset="-128"/>
              </a:rPr>
              <a:t>お疲れ様でした</a:t>
            </a:r>
          </a:p>
        </p:txBody>
      </p:sp>
      <p:pic>
        <p:nvPicPr>
          <p:cNvPr id="1717" name="図 4" descr="friends_man_woman.png"/>
          <p:cNvPicPr>
            <a:picLocks noChangeAspect="1"/>
          </p:cNvPicPr>
          <p:nvPr/>
        </p:nvPicPr>
        <p:blipFill>
          <a:blip r:embed="rId1"/>
          <a:stretch>
            <a:fillRect/>
          </a:stretch>
        </p:blipFill>
        <p:spPr>
          <a:xfrm>
            <a:off x="1979613" y="2565400"/>
            <a:ext cx="4694237" cy="3057525"/>
          </a:xfrm>
          <a:prstGeom prst="rect">
            <a:avLst/>
          </a:prstGeom>
          <a:noFill/>
          <a:ln w="9525">
            <a:noFill/>
            <a:miter lim="800000"/>
            <a:headEnd/>
            <a:tailEnd/>
          </a:ln>
        </p:spPr>
      </p:pic>
      <p:sp>
        <p:nvSpPr>
          <p:cNvPr id="1718" name="スライド番号プレースホルダー 5"/>
          <p:cNvSpPr>
            <a:spLocks noGrp="1"/>
          </p:cNvSpPr>
          <p:nvPr>
            <p:ph type="sldNum" sz="quarter" idx="12"/>
          </p:nvPr>
        </p:nvSpPr>
        <p:spPr/>
        <p:txBody>
          <a:bodyPr/>
          <a:lstStyle>
            <a:lvl1pPr>
              <a:defRPr>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C9400E4-C46D-48FA-AEA0-ED136F70A0E5}" type="slidenum">
              <a:rPr kumimoji="1" lang="ja-JP" altLang="en-US" sz="1200" b="0" i="0" u="none" strike="noStrike" kern="1200" cap="none" spc="0" normalizeH="0" baseline="0" noProof="0" smtClean="0">
                <a:ln>
                  <a:noFill/>
                </a:ln>
                <a:solidFill>
                  <a:prstClr val="black"/>
                </a:solidFill>
                <a:effectLst/>
                <a:uLnTx/>
                <a:uFillTx/>
                <a:latin typeface="游ゴシック"/>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1" lang="ja-JP" altLang="en-US" sz="1200" b="0" i="0" u="none" strike="noStrike" kern="1200" cap="none" spc="0" normalizeH="0" baseline="0" noProof="0">
              <a:ln>
                <a:noFill/>
              </a:ln>
              <a:solidFill>
                <a:prstClr val="black"/>
              </a:solidFill>
              <a:effectLst/>
              <a:uLnTx/>
              <a:uFillTx/>
              <a:latin typeface="游ゴシック"/>
              <a:ea typeface="游ゴシック" panose="020B0400000000000000" pitchFamily="50" charset="-128"/>
              <a:cs typeface="+mn-cs"/>
            </a:endParaRPr>
          </a:p>
        </p:txBody>
      </p:sp>
    </p:spTree>
    <p:extLst>
      <p:ext uri="{BB962C8B-B14F-4D97-AF65-F5344CB8AC3E}">
        <p14:creationId xmlns:p14="http://schemas.microsoft.com/office/powerpoint/2010/main" val="31981991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0" name=""/>
        <p:cNvGrpSpPr/>
        <p:nvPr/>
      </p:nvGrpSpPr>
      <p:grpSpPr>
        <a:xfrm>
          <a:off x="0" y="0"/>
          <a:ext cx="0" cy="0"/>
          <a:chOff x="0" y="0"/>
          <a:chExt cx="0" cy="0"/>
        </a:xfrm>
      </p:grpSpPr>
      <p:sp>
        <p:nvSpPr>
          <p:cNvPr id="1493" name="タイトル 3"/>
          <p:cNvSpPr>
            <a:spLocks noGrp="1"/>
          </p:cNvSpPr>
          <p:nvPr>
            <p:ph type="title"/>
          </p:nvPr>
        </p:nvSpPr>
        <p:spPr>
          <a:xfrm>
            <a:off x="355037" y="64161"/>
            <a:ext cx="8435280" cy="628839"/>
          </a:xfrm>
          <a:ln>
            <a:solidFill>
              <a:schemeClr val="tx1"/>
            </a:solidFill>
          </a:ln>
        </p:spPr>
        <p:txBody>
          <a:bodyPr>
            <a:normAutofit fontScale="90000"/>
          </a:bodyPr>
          <a:lstStyle/>
          <a:p>
            <a:pPr algn="ctr"/>
            <a:r>
              <a:rPr lang="ja-JP" altLang="ja-JP" sz="4400" dirty="0">
                <a:latin typeface="HGP創英角ｺﾞｼｯｸUB"/>
                <a:ea typeface="HGP創英角ｺﾞｼｯｸUB"/>
              </a:rPr>
              <a:t>学校いじめ対策組織</a:t>
            </a:r>
            <a:endParaRPr kumimoji="1" lang="ja-JP" altLang="en-US" sz="3200" dirty="0">
              <a:latin typeface="HGP創英角ｺﾞｼｯｸUB"/>
              <a:ea typeface="HGP創英角ｺﾞｼｯｸUB"/>
            </a:endParaRPr>
          </a:p>
        </p:txBody>
      </p:sp>
      <p:sp>
        <p:nvSpPr>
          <p:cNvPr id="1494" name="コンテンツ プレースホルダ 4"/>
          <p:cNvSpPr>
            <a:spLocks noGrp="1"/>
          </p:cNvSpPr>
          <p:nvPr>
            <p:ph idx="1"/>
          </p:nvPr>
        </p:nvSpPr>
        <p:spPr>
          <a:xfrm>
            <a:off x="252813" y="834123"/>
            <a:ext cx="8639727" cy="4906213"/>
          </a:xfrm>
        </p:spPr>
        <p:style>
          <a:lnRef idx="1">
            <a:schemeClr val="accent1"/>
          </a:lnRef>
          <a:fillRef idx="2">
            <a:schemeClr val="accent1"/>
          </a:fillRef>
          <a:effectRef idx="1">
            <a:schemeClr val="accent1"/>
          </a:effectRef>
          <a:fontRef idx="minor">
            <a:schemeClr val="dk1"/>
          </a:fontRef>
        </p:style>
        <p:txBody>
          <a:bodyPr lIns="36000" rIns="36000" anchor="ctr" anchorCtr="0">
            <a:normAutofit fontScale="85000" lnSpcReduction="20000"/>
          </a:bodyPr>
          <a:lstStyle/>
          <a:p>
            <a:pPr marL="180000" indent="0">
              <a:lnSpc>
                <a:spcPct val="100000"/>
              </a:lnSpc>
              <a:buNone/>
            </a:pPr>
            <a:r>
              <a:rPr lang="en-US" altLang="ja-JP" sz="2400" dirty="0">
                <a:latin typeface="AR P丸ゴシック体E"/>
                <a:ea typeface="AR P丸ゴシック体E"/>
              </a:rPr>
              <a:t>【</a:t>
            </a:r>
            <a:r>
              <a:rPr lang="ja-JP" altLang="en-US" sz="2400" dirty="0">
                <a:latin typeface="AR P丸ゴシック体E"/>
                <a:ea typeface="AR P丸ゴシック体E"/>
              </a:rPr>
              <a:t>未然防止</a:t>
            </a:r>
            <a:r>
              <a:rPr lang="en-US" altLang="ja-JP" sz="2400" dirty="0">
                <a:latin typeface="AR P丸ゴシック体E"/>
                <a:ea typeface="AR P丸ゴシック体E"/>
              </a:rPr>
              <a:t>】</a:t>
            </a:r>
            <a:endParaRPr sz="2400" dirty="0">
              <a:latin typeface="AR P丸ゴシック体E"/>
              <a:ea typeface="AR P丸ゴシック体E"/>
            </a:endParaRPr>
          </a:p>
          <a:p>
            <a:pPr marL="180000" indent="0">
              <a:lnSpc>
                <a:spcPct val="100000"/>
              </a:lnSpc>
              <a:buNone/>
            </a:pPr>
            <a:r>
              <a:rPr lang="ja-JP" altLang="en-US" sz="2400" dirty="0">
                <a:latin typeface="AR P丸ゴシック体E"/>
                <a:ea typeface="AR P丸ゴシック体E"/>
              </a:rPr>
              <a:t>　○</a:t>
            </a:r>
            <a:r>
              <a:rPr lang="ja-JP" altLang="ja-JP" sz="2400" dirty="0">
                <a:solidFill>
                  <a:srgbClr val="FF0000"/>
                </a:solidFill>
                <a:latin typeface="AR P丸ゴシック体E"/>
                <a:ea typeface="AR P丸ゴシック体E"/>
              </a:rPr>
              <a:t>いじめが起きにくい・いじめを許さない環境づくり</a:t>
            </a:r>
            <a:r>
              <a:rPr lang="ja-JP" altLang="en-US" sz="2400" dirty="0">
                <a:solidFill>
                  <a:srgbClr val="FF0000"/>
                </a:solidFill>
                <a:latin typeface="AR P丸ゴシック体E"/>
                <a:ea typeface="AR P丸ゴシック体E"/>
              </a:rPr>
              <a:t>を行う役割</a:t>
            </a:r>
            <a:endParaRPr sz="2400" dirty="0">
              <a:latin typeface="AR P丸ゴシック体E"/>
              <a:ea typeface="AR P丸ゴシック体E"/>
            </a:endParaRPr>
          </a:p>
          <a:p>
            <a:pPr marL="180000" indent="0">
              <a:lnSpc>
                <a:spcPct val="100000"/>
              </a:lnSpc>
              <a:buNone/>
            </a:pPr>
            <a:r>
              <a:rPr lang="ja-JP" altLang="en-US" sz="1189" dirty="0">
                <a:latin typeface="AR P丸ゴシック体E"/>
                <a:ea typeface="AR P丸ゴシック体E"/>
              </a:rPr>
              <a:t>　　　</a:t>
            </a:r>
            <a:endParaRPr lang="en-US" altLang="ja-JP" sz="1189" dirty="0">
              <a:latin typeface="AR P丸ゴシック体E"/>
              <a:ea typeface="AR P丸ゴシック体E"/>
            </a:endParaRPr>
          </a:p>
          <a:p>
            <a:pPr marL="180000" indent="0">
              <a:lnSpc>
                <a:spcPct val="100000"/>
              </a:lnSpc>
              <a:buNone/>
            </a:pPr>
            <a:r>
              <a:rPr lang="en-US" altLang="ja-JP" sz="2400" dirty="0">
                <a:latin typeface="AR P丸ゴシック体E"/>
                <a:ea typeface="AR P丸ゴシック体E"/>
              </a:rPr>
              <a:t>【</a:t>
            </a:r>
            <a:r>
              <a:rPr lang="ja-JP" altLang="en-US" sz="2400" dirty="0">
                <a:latin typeface="AR P丸ゴシック体E"/>
                <a:ea typeface="AR P丸ゴシック体E"/>
              </a:rPr>
              <a:t>早期発見・事案対処</a:t>
            </a:r>
            <a:r>
              <a:rPr lang="en-US" altLang="ja-JP" sz="2400" dirty="0">
                <a:latin typeface="AR P丸ゴシック体E"/>
                <a:ea typeface="AR P丸ゴシック体E"/>
              </a:rPr>
              <a:t>】</a:t>
            </a:r>
            <a:endParaRPr lang="ja-JP" altLang="en-US" sz="2400" dirty="0">
              <a:solidFill>
                <a:srgbClr val="FF0000"/>
              </a:solidFill>
              <a:latin typeface="AR P丸ゴシック体E"/>
              <a:ea typeface="AR P丸ゴシック体E"/>
            </a:endParaRPr>
          </a:p>
          <a:p>
            <a:pPr marL="180000" indent="0">
              <a:lnSpc>
                <a:spcPct val="100000"/>
              </a:lnSpc>
              <a:buNone/>
            </a:pPr>
            <a:r>
              <a:rPr lang="ja-JP" altLang="en-US" sz="2400" dirty="0">
                <a:latin typeface="AR P丸ゴシック体E"/>
                <a:ea typeface="AR P丸ゴシック体E"/>
              </a:rPr>
              <a:t>　○</a:t>
            </a:r>
            <a:r>
              <a:rPr lang="ja-JP" altLang="ja-JP" sz="2400" dirty="0">
                <a:latin typeface="AR P丸ゴシック体E"/>
                <a:ea typeface="AR P丸ゴシック体E"/>
              </a:rPr>
              <a:t>いじめの相談・通報</a:t>
            </a:r>
            <a:r>
              <a:rPr lang="ja-JP" altLang="en-US" sz="2400" dirty="0">
                <a:solidFill>
                  <a:schemeClr val="tx1"/>
                </a:solidFill>
                <a:latin typeface="AR P丸ゴシック体E"/>
                <a:ea typeface="AR P丸ゴシック体E"/>
              </a:rPr>
              <a:t>を</a:t>
            </a:r>
            <a:r>
              <a:rPr lang="ja-JP" altLang="en-US" sz="2400" dirty="0">
                <a:solidFill>
                  <a:srgbClr val="FF0000"/>
                </a:solidFill>
                <a:latin typeface="AR P丸ゴシック体E"/>
                <a:ea typeface="AR P丸ゴシック体E"/>
              </a:rPr>
              <a:t>受け付ける</a:t>
            </a:r>
            <a:r>
              <a:rPr lang="ja-JP" altLang="ja-JP" sz="2400" dirty="0">
                <a:solidFill>
                  <a:schemeClr val="tx1"/>
                </a:solidFill>
                <a:latin typeface="AR P丸ゴシック体E"/>
                <a:ea typeface="AR P丸ゴシック体E"/>
              </a:rPr>
              <a:t>窓口としての役割</a:t>
            </a:r>
            <a:endParaRPr lang="en-US" altLang="ja-JP" sz="2400" dirty="0">
              <a:solidFill>
                <a:schemeClr val="tx1"/>
              </a:solidFill>
              <a:latin typeface="AR P丸ゴシック体E"/>
              <a:ea typeface="AR P丸ゴシック体E"/>
            </a:endParaRPr>
          </a:p>
          <a:p>
            <a:pPr marL="180000" indent="0">
              <a:lnSpc>
                <a:spcPct val="100000"/>
              </a:lnSpc>
              <a:buNone/>
            </a:pPr>
            <a:r>
              <a:rPr lang="ja-JP" altLang="en-US" sz="2400" dirty="0">
                <a:solidFill>
                  <a:schemeClr val="tx1"/>
                </a:solidFill>
                <a:latin typeface="AR P丸ゴシック体E"/>
                <a:ea typeface="AR P丸ゴシック体E"/>
              </a:rPr>
              <a:t>　○</a:t>
            </a:r>
            <a:r>
              <a:rPr lang="ja-JP" altLang="ja-JP" sz="2400" dirty="0">
                <a:solidFill>
                  <a:schemeClr val="tx1"/>
                </a:solidFill>
                <a:latin typeface="AR P丸ゴシック体E"/>
                <a:ea typeface="AR P丸ゴシック体E"/>
              </a:rPr>
              <a:t>情報の収集と記録、共有を行う役割</a:t>
            </a:r>
            <a:endParaRPr lang="en-US" altLang="ja-JP" sz="2400" dirty="0">
              <a:solidFill>
                <a:schemeClr val="tx1"/>
              </a:solidFill>
              <a:latin typeface="AR P丸ゴシック体E"/>
              <a:ea typeface="AR P丸ゴシック体E"/>
            </a:endParaRPr>
          </a:p>
          <a:p>
            <a:pPr marL="180000" indent="0">
              <a:lnSpc>
                <a:spcPct val="100000"/>
              </a:lnSpc>
              <a:buNone/>
            </a:pPr>
            <a:r>
              <a:rPr lang="ja-JP" altLang="en-US" sz="2400" dirty="0">
                <a:solidFill>
                  <a:schemeClr val="tx1"/>
                </a:solidFill>
                <a:latin typeface="AR P丸ゴシック体E"/>
                <a:ea typeface="AR P丸ゴシック体E"/>
              </a:rPr>
              <a:t>　○迅速な情報共有、事実関係の把握と、</a:t>
            </a:r>
            <a:r>
              <a:rPr lang="ja-JP" altLang="en-US" sz="2400" dirty="0">
                <a:solidFill>
                  <a:srgbClr val="FF0000"/>
                </a:solidFill>
                <a:latin typeface="AR P丸ゴシック体E"/>
                <a:ea typeface="AR P丸ゴシック体E"/>
              </a:rPr>
              <a:t>いじめであるか否かの　</a:t>
            </a:r>
            <a:endParaRPr lang="en-US" altLang="ja-JP" sz="2400" dirty="0">
              <a:solidFill>
                <a:schemeClr val="tx1"/>
              </a:solidFill>
              <a:latin typeface="AR P丸ゴシック体E"/>
              <a:ea typeface="AR P丸ゴシック体E"/>
            </a:endParaRPr>
          </a:p>
          <a:p>
            <a:pPr marL="180000" indent="0">
              <a:lnSpc>
                <a:spcPct val="100000"/>
              </a:lnSpc>
              <a:buNone/>
            </a:pPr>
            <a:r>
              <a:rPr lang="ja-JP" altLang="en-US" sz="2400" dirty="0">
                <a:solidFill>
                  <a:srgbClr val="FF0000"/>
                </a:solidFill>
                <a:latin typeface="AR P丸ゴシック体E"/>
                <a:ea typeface="AR P丸ゴシック体E"/>
              </a:rPr>
              <a:t>　　判断を行う</a:t>
            </a:r>
            <a:r>
              <a:rPr lang="ja-JP" altLang="en-US" sz="2400" dirty="0">
                <a:solidFill>
                  <a:schemeClr val="tx1"/>
                </a:solidFill>
                <a:latin typeface="AR P丸ゴシック体E"/>
                <a:ea typeface="AR P丸ゴシック体E"/>
              </a:rPr>
              <a:t>役割</a:t>
            </a:r>
            <a:endParaRPr lang="ja-JP" altLang="en-US" sz="2400" dirty="0">
              <a:solidFill>
                <a:srgbClr val="FF0000"/>
              </a:solidFill>
              <a:latin typeface="AR P丸ゴシック体E"/>
              <a:ea typeface="AR P丸ゴシック体E"/>
            </a:endParaRPr>
          </a:p>
          <a:p>
            <a:pPr marL="180000" indent="0">
              <a:lnSpc>
                <a:spcPct val="100000"/>
              </a:lnSpc>
              <a:buNone/>
            </a:pPr>
            <a:r>
              <a:rPr lang="ja-JP" altLang="en-US" sz="2400" dirty="0">
                <a:latin typeface="AR P丸ゴシック体E"/>
                <a:ea typeface="AR P丸ゴシック体E"/>
              </a:rPr>
              <a:t>　○支援・指導等の対応方針の決定、保護者との連携等、組織的対　</a:t>
            </a:r>
            <a:endParaRPr lang="en-US" altLang="ja-JP" sz="2400" dirty="0">
              <a:latin typeface="AR P丸ゴシック体E"/>
              <a:ea typeface="AR P丸ゴシック体E"/>
            </a:endParaRPr>
          </a:p>
          <a:p>
            <a:pPr marL="180000" indent="0">
              <a:lnSpc>
                <a:spcPct val="100000"/>
              </a:lnSpc>
              <a:buNone/>
            </a:pPr>
            <a:r>
              <a:rPr lang="ja-JP" altLang="en-US" sz="2400" dirty="0">
                <a:latin typeface="AR P丸ゴシック体E"/>
                <a:ea typeface="AR P丸ゴシック体E"/>
              </a:rPr>
              <a:t>　　応の中核としての役割</a:t>
            </a:r>
          </a:p>
          <a:p>
            <a:pPr marL="180000" indent="0">
              <a:lnSpc>
                <a:spcPct val="100000"/>
              </a:lnSpc>
              <a:buNone/>
            </a:pPr>
            <a:r>
              <a:rPr lang="ja-JP" altLang="en-US" sz="1189" dirty="0">
                <a:latin typeface="AR P丸ゴシック体E"/>
                <a:ea typeface="AR P丸ゴシック体E"/>
              </a:rPr>
              <a:t>　　　　</a:t>
            </a:r>
            <a:endParaRPr lang="en-US" altLang="ja-JP" sz="1189" dirty="0">
              <a:latin typeface="AR P丸ゴシック体E"/>
              <a:ea typeface="AR P丸ゴシック体E"/>
            </a:endParaRPr>
          </a:p>
          <a:p>
            <a:pPr marL="180000" indent="0">
              <a:lnSpc>
                <a:spcPct val="100000"/>
              </a:lnSpc>
              <a:buNone/>
            </a:pPr>
            <a:r>
              <a:rPr lang="en-US" altLang="ja-JP" sz="2400" dirty="0">
                <a:latin typeface="AR P丸ゴシック体E"/>
                <a:ea typeface="AR P丸ゴシック体E"/>
              </a:rPr>
              <a:t>【</a:t>
            </a:r>
            <a:r>
              <a:rPr lang="ja-JP" altLang="en-US" sz="2400" dirty="0">
                <a:latin typeface="AR P丸ゴシック体E"/>
                <a:ea typeface="AR P丸ゴシック体E"/>
              </a:rPr>
              <a:t>学校いじめ基本方針に基づく各種取組</a:t>
            </a:r>
            <a:r>
              <a:rPr lang="en-US" altLang="ja-JP" sz="2400" dirty="0">
                <a:latin typeface="AR P丸ゴシック体E"/>
                <a:ea typeface="AR P丸ゴシック体E"/>
              </a:rPr>
              <a:t>】</a:t>
            </a:r>
            <a:endParaRPr sz="2400" dirty="0">
              <a:latin typeface="AR P丸ゴシック体E"/>
              <a:ea typeface="AR P丸ゴシック体E"/>
            </a:endParaRPr>
          </a:p>
          <a:p>
            <a:pPr marL="180000" indent="0">
              <a:lnSpc>
                <a:spcPct val="100000"/>
              </a:lnSpc>
              <a:buNone/>
            </a:pPr>
            <a:r>
              <a:rPr lang="ja-JP" altLang="en-US" sz="2400" dirty="0">
                <a:latin typeface="AR P丸ゴシック体E"/>
                <a:ea typeface="AR P丸ゴシック体E"/>
              </a:rPr>
              <a:t>　○</a:t>
            </a:r>
            <a:r>
              <a:rPr lang="ja-JP" altLang="ja-JP" sz="2400" dirty="0">
                <a:latin typeface="AR P丸ゴシック体E"/>
                <a:ea typeface="AR P丸ゴシック体E"/>
              </a:rPr>
              <a:t>取組の実施や年間計画の作成・実行・検証・修正</a:t>
            </a:r>
            <a:r>
              <a:rPr lang="ja-JP" altLang="en-US" sz="2400" dirty="0">
                <a:latin typeface="AR P丸ゴシック体E"/>
                <a:ea typeface="AR P丸ゴシック体E"/>
              </a:rPr>
              <a:t>を行う</a:t>
            </a:r>
            <a:r>
              <a:rPr lang="ja-JP" altLang="ja-JP" sz="2400" dirty="0">
                <a:latin typeface="AR P丸ゴシック体E"/>
                <a:ea typeface="AR P丸ゴシック体E"/>
              </a:rPr>
              <a:t>役割</a:t>
            </a:r>
            <a:endParaRPr lang="en-US" altLang="ja-JP" sz="2400" dirty="0">
              <a:latin typeface="AR P丸ゴシック体E"/>
              <a:ea typeface="AR P丸ゴシック体E"/>
            </a:endParaRPr>
          </a:p>
          <a:p>
            <a:pPr marL="180000" indent="0">
              <a:lnSpc>
                <a:spcPct val="100000"/>
              </a:lnSpc>
              <a:buNone/>
            </a:pPr>
            <a:r>
              <a:rPr lang="ja-JP" altLang="en-US" sz="2400" dirty="0">
                <a:latin typeface="AR P丸ゴシック体E"/>
                <a:ea typeface="AR P丸ゴシック体E"/>
              </a:rPr>
              <a:t>　</a:t>
            </a:r>
            <a:r>
              <a:rPr lang="ja-JP" altLang="en-US" sz="2400" u="sng" dirty="0">
                <a:solidFill>
                  <a:schemeClr val="tx1"/>
                </a:solidFill>
                <a:latin typeface="AR P丸ゴシック体E"/>
                <a:ea typeface="AR P丸ゴシック体E"/>
              </a:rPr>
              <a:t>○</a:t>
            </a:r>
            <a:r>
              <a:rPr lang="ja-JP" altLang="en-US" sz="2400" u="sng" dirty="0">
                <a:solidFill>
                  <a:srgbClr val="FF0000"/>
                </a:solidFill>
                <a:latin typeface="AR P丸ゴシック体E"/>
                <a:ea typeface="AR P丸ゴシック体E"/>
              </a:rPr>
              <a:t>校内研修を企画し、計画的に実施する役割</a:t>
            </a:r>
            <a:endParaRPr lang="en-US" altLang="ja-JP" sz="2400" u="sng" dirty="0">
              <a:solidFill>
                <a:srgbClr val="FF0000"/>
              </a:solidFill>
              <a:latin typeface="AR P丸ゴシック体E"/>
              <a:ea typeface="AR P丸ゴシック体E"/>
            </a:endParaRPr>
          </a:p>
          <a:p>
            <a:pPr marL="180000" indent="0">
              <a:lnSpc>
                <a:spcPct val="100000"/>
              </a:lnSpc>
              <a:buNone/>
            </a:pPr>
            <a:r>
              <a:rPr lang="ja-JP" altLang="en-US" sz="2400" dirty="0">
                <a:latin typeface="AR P丸ゴシック体E"/>
                <a:ea typeface="AR P丸ゴシック体E"/>
              </a:rPr>
              <a:t>　○基本方針が</a:t>
            </a:r>
            <a:r>
              <a:rPr lang="ja-JP" altLang="ja-JP" sz="2400" dirty="0">
                <a:latin typeface="AR P丸ゴシック体E"/>
                <a:ea typeface="AR P丸ゴシック体E"/>
              </a:rPr>
              <a:t>機能しているか</a:t>
            </a:r>
            <a:r>
              <a:rPr lang="ja-JP" altLang="en-US" sz="2400" dirty="0">
                <a:latin typeface="AR P丸ゴシック体E"/>
                <a:ea typeface="AR P丸ゴシック体E"/>
              </a:rPr>
              <a:t>の点検や、見直しを行う役割（ＰＤＣＡ</a:t>
            </a:r>
            <a:endParaRPr lang="ja-JP" altLang="ja-JP" sz="2400" dirty="0">
              <a:latin typeface="ＭＳ Ｐ明朝" pitchFamily="18" charset="-128"/>
              <a:ea typeface="ＭＳ Ｐ明朝" pitchFamily="18" charset="-128"/>
            </a:endParaRPr>
          </a:p>
          <a:p>
            <a:pPr marL="180000" indent="0">
              <a:lnSpc>
                <a:spcPct val="100000"/>
              </a:lnSpc>
              <a:buNone/>
            </a:pPr>
            <a:r>
              <a:rPr lang="ja-JP" altLang="en-US" sz="2400" dirty="0">
                <a:latin typeface="AR P丸ゴシック体E"/>
                <a:ea typeface="AR P丸ゴシック体E"/>
              </a:rPr>
              <a:t>　　サイクル） </a:t>
            </a:r>
            <a:r>
              <a:rPr lang="ja-JP" altLang="en-US" sz="2400" dirty="0">
                <a:latin typeface="HGP創英ﾌﾟﾚｾﾞﾝｽEB" pitchFamily="18" charset="-128"/>
                <a:ea typeface="HGP創英ﾌﾟﾚｾﾞﾝｽEB" pitchFamily="18" charset="-128"/>
              </a:rPr>
              <a:t>　　　</a:t>
            </a:r>
            <a:r>
              <a:rPr lang="ja-JP" altLang="en-US" sz="2400" dirty="0">
                <a:latin typeface="ＭＳ Ｐ明朝" pitchFamily="18" charset="-128"/>
                <a:ea typeface="ＭＳ Ｐ明朝" pitchFamily="18" charset="-128"/>
              </a:rPr>
              <a:t>　　</a:t>
            </a:r>
            <a:endParaRPr lang="ja-JP" altLang="en-US" sz="2400" dirty="0">
              <a:latin typeface="AR P丸ゴシック体E"/>
              <a:ea typeface="AR P丸ゴシック体E"/>
            </a:endParaRPr>
          </a:p>
        </p:txBody>
      </p:sp>
      <p:sp>
        <p:nvSpPr>
          <p:cNvPr id="1495" name="コンテンツ プレースホルダ 433"/>
          <p:cNvSpPr txBox="1"/>
          <p:nvPr/>
        </p:nvSpPr>
        <p:spPr>
          <a:xfrm>
            <a:off x="128195" y="5877000"/>
            <a:ext cx="8640960" cy="825092"/>
          </a:xfrm>
          <a:prstGeom prst="rect">
            <a:avLst/>
          </a:prstGeom>
          <a:solidFill>
            <a:srgbClr val="FF0000"/>
          </a:solidFill>
        </p:spPr>
        <p:txBody>
          <a:bodyPr vert="horz" lIns="91440" tIns="45720" rIns="91440" bIns="45720" rtlCol="0" anchor="ctr" anchorCtr="1">
            <a:normAutofit/>
          </a:bodyPr>
          <a:lstStyle/>
          <a:p>
            <a:pPr marR="0" lvl="0" algn="l" defTabSz="914400" rtl="0" eaLnBrk="1" fontAlgn="auto" latinLnBrk="0" hangingPunct="1">
              <a:lnSpc>
                <a:spcPct val="100000"/>
              </a:lnSpc>
              <a:spcBef>
                <a:spcPct val="20000"/>
              </a:spcBef>
              <a:spcAft>
                <a:spcPts val="0"/>
              </a:spcAft>
              <a:buClrTx/>
              <a:buSzTx/>
              <a:tabLst/>
              <a:defRPr/>
            </a:pPr>
            <a:r>
              <a:rPr lang="ja-JP" altLang="en-US" sz="3200" dirty="0" smtClean="0">
                <a:solidFill>
                  <a:schemeClr val="bg1"/>
                </a:solidFill>
              </a:rPr>
              <a:t>学校</a:t>
            </a:r>
            <a:r>
              <a:rPr kumimoji="1" lang="ja-JP" altLang="en-US" sz="3200" b="0" i="0" u="none" strike="noStrike" kern="1200" cap="none" spc="0" normalizeH="0" baseline="0" noProof="0" dirty="0">
                <a:ln>
                  <a:noFill/>
                </a:ln>
                <a:solidFill>
                  <a:schemeClr val="bg1"/>
                </a:solidFill>
                <a:effectLst/>
                <a:uLnTx/>
                <a:uFillTx/>
                <a:latin typeface="+mn-lt"/>
                <a:ea typeface="+mn-ea"/>
                <a:cs typeface="+mn-cs"/>
              </a:rPr>
              <a:t>いじめ防止基本方針を見てみよう。</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0" name=""/>
        <p:cNvGrpSpPr/>
        <p:nvPr/>
      </p:nvGrpSpPr>
      <p:grpSpPr>
        <a:xfrm>
          <a:off x="0" y="0"/>
          <a:ext cx="0" cy="0"/>
          <a:chOff x="0" y="0"/>
          <a:chExt cx="0" cy="0"/>
        </a:xfrm>
      </p:grpSpPr>
      <p:sp>
        <p:nvSpPr>
          <p:cNvPr id="1501" name="タイトル 3"/>
          <p:cNvSpPr>
            <a:spLocks noGrp="1"/>
          </p:cNvSpPr>
          <p:nvPr>
            <p:ph type="title"/>
          </p:nvPr>
        </p:nvSpPr>
        <p:spPr>
          <a:xfrm>
            <a:off x="355037" y="-27000"/>
            <a:ext cx="8435280" cy="628839"/>
          </a:xfrm>
          <a:ln>
            <a:solidFill>
              <a:schemeClr val="tx1"/>
            </a:solidFill>
          </a:ln>
        </p:spPr>
        <p:txBody>
          <a:bodyPr>
            <a:normAutofit fontScale="90000"/>
          </a:bodyPr>
          <a:lstStyle/>
          <a:p>
            <a:pPr algn="ctr"/>
            <a:r>
              <a:rPr lang="ja-JP" altLang="ja-JP" sz="4400" dirty="0">
                <a:latin typeface="HGP創英角ｺﾞｼｯｸUB"/>
                <a:ea typeface="HGP創英角ｺﾞｼｯｸUB"/>
              </a:rPr>
              <a:t>学校いじめ対策組織</a:t>
            </a:r>
            <a:endParaRPr kumimoji="1" lang="ja-JP" altLang="en-US" sz="3200" dirty="0">
              <a:latin typeface="HGP創英角ｺﾞｼｯｸUB"/>
              <a:ea typeface="HGP創英角ｺﾞｼｯｸUB"/>
            </a:endParaRPr>
          </a:p>
        </p:txBody>
      </p:sp>
      <p:sp>
        <p:nvSpPr>
          <p:cNvPr id="1502" name="コンテンツ プレースホルダ 4"/>
          <p:cNvSpPr>
            <a:spLocks noGrp="1"/>
          </p:cNvSpPr>
          <p:nvPr>
            <p:ph idx="1"/>
          </p:nvPr>
        </p:nvSpPr>
        <p:spPr>
          <a:xfrm>
            <a:off x="252813" y="837322"/>
            <a:ext cx="8639727" cy="4969073"/>
          </a:xfrm>
        </p:spPr>
        <p:style>
          <a:lnRef idx="1">
            <a:schemeClr val="accent1"/>
          </a:lnRef>
          <a:fillRef idx="2">
            <a:schemeClr val="accent1"/>
          </a:fillRef>
          <a:effectRef idx="1">
            <a:schemeClr val="accent1"/>
          </a:effectRef>
          <a:fontRef idx="minor">
            <a:schemeClr val="dk1"/>
          </a:fontRef>
        </p:style>
        <p:txBody>
          <a:bodyPr lIns="36000" rIns="36000">
            <a:normAutofit/>
          </a:bodyPr>
          <a:lstStyle/>
          <a:p>
            <a:pPr marL="180000" indent="0">
              <a:lnSpc>
                <a:spcPct val="100000"/>
              </a:lnSpc>
              <a:buNone/>
            </a:pPr>
            <a:r>
              <a:rPr lang="en-US" altLang="ja-JP" sz="2400" dirty="0">
                <a:solidFill>
                  <a:srgbClr val="002060"/>
                </a:solidFill>
                <a:latin typeface="AR P丸ゴシック体E"/>
                <a:ea typeface="AR P丸ゴシック体E"/>
              </a:rPr>
              <a:t>【組織の構成員】（高知県いじめ防止基本方針より）</a:t>
            </a:r>
            <a:endParaRPr sz="2400" dirty="0">
              <a:solidFill>
                <a:srgbClr val="002060"/>
              </a:solidFill>
              <a:latin typeface="AR P丸ゴシック体E"/>
              <a:ea typeface="AR P丸ゴシック体E"/>
            </a:endParaRPr>
          </a:p>
          <a:p>
            <a:pPr marL="180000" indent="0">
              <a:lnSpc>
                <a:spcPct val="100000"/>
              </a:lnSpc>
              <a:buNone/>
            </a:pPr>
            <a:r>
              <a:rPr lang="en-US" altLang="ja-JP" sz="2400" dirty="0">
                <a:latin typeface="AR P丸ゴシック体E"/>
                <a:ea typeface="AR P丸ゴシック体E"/>
              </a:rPr>
              <a:t>○複数の教職員</a:t>
            </a:r>
          </a:p>
          <a:p>
            <a:pPr marL="180000" indent="0">
              <a:lnSpc>
                <a:spcPct val="100000"/>
              </a:lnSpc>
              <a:buNone/>
            </a:pPr>
            <a:r>
              <a:rPr lang="en-US" altLang="ja-JP" sz="2400" dirty="0">
                <a:latin typeface="AR P丸ゴシック体E"/>
                <a:ea typeface="AR P丸ゴシック体E"/>
              </a:rPr>
              <a:t>　管理職、主幹教諭、生徒指導担当教員、人権教育主任、学年　</a:t>
            </a:r>
          </a:p>
          <a:p>
            <a:pPr marL="180000" indent="0">
              <a:lnSpc>
                <a:spcPct val="100000"/>
              </a:lnSpc>
              <a:buNone/>
            </a:pPr>
            <a:r>
              <a:rPr lang="en-US" altLang="ja-JP" sz="2400" dirty="0">
                <a:latin typeface="AR P丸ゴシック体E"/>
                <a:ea typeface="AR P丸ゴシック体E"/>
              </a:rPr>
              <a:t>　主任、養護教諭、学級担任、教科担任、部活動指導に関わる</a:t>
            </a:r>
          </a:p>
          <a:p>
            <a:pPr marL="180000" indent="0">
              <a:lnSpc>
                <a:spcPct val="100000"/>
              </a:lnSpc>
              <a:buNone/>
            </a:pPr>
            <a:r>
              <a:rPr lang="en-US" altLang="ja-JP" sz="2400" dirty="0">
                <a:latin typeface="AR P丸ゴシック体E"/>
                <a:ea typeface="AR P丸ゴシック体E"/>
              </a:rPr>
              <a:t>　教職員、学校医等。</a:t>
            </a:r>
          </a:p>
          <a:p>
            <a:pPr marL="180000" indent="0">
              <a:lnSpc>
                <a:spcPct val="100000"/>
              </a:lnSpc>
              <a:buNone/>
            </a:pPr>
            <a:r>
              <a:rPr lang="ja-JP" altLang="en-US" sz="2400" dirty="0">
                <a:latin typeface="AR P丸ゴシック体E"/>
                <a:ea typeface="AR P丸ゴシック体E"/>
              </a:rPr>
              <a:t>　</a:t>
            </a:r>
            <a:r>
              <a:rPr lang="en-US" altLang="ja-JP" sz="2400" dirty="0">
                <a:solidFill>
                  <a:srgbClr val="FF0000"/>
                </a:solidFill>
                <a:latin typeface="AR P丸ゴシック体E"/>
                <a:ea typeface="AR P丸ゴシック体E"/>
              </a:rPr>
              <a:t>組織的対応の中核として機能するような体制を確立。</a:t>
            </a:r>
            <a:endParaRPr lang="ja-JP" altLang="en-US" sz="2400" dirty="0">
              <a:solidFill>
                <a:srgbClr val="FF0000"/>
              </a:solidFill>
              <a:latin typeface="AR P丸ゴシック体E"/>
              <a:ea typeface="AR P丸ゴシック体E"/>
            </a:endParaRPr>
          </a:p>
          <a:p>
            <a:pPr marL="180000" indent="0">
              <a:lnSpc>
                <a:spcPct val="100000"/>
              </a:lnSpc>
              <a:buNone/>
            </a:pPr>
            <a:r>
              <a:rPr lang="en-US" altLang="ja-JP" sz="2400" dirty="0">
                <a:latin typeface="AR P丸ゴシック体E"/>
                <a:ea typeface="AR P丸ゴシック体E"/>
              </a:rPr>
              <a:t>○スクールカウンセラー・スクールソーシャルワーカー・弁護士・</a:t>
            </a:r>
          </a:p>
          <a:p>
            <a:pPr marL="180000" indent="0">
              <a:lnSpc>
                <a:spcPct val="100000"/>
              </a:lnSpc>
              <a:buNone/>
            </a:pPr>
            <a:r>
              <a:rPr lang="en-US" altLang="ja-JP" sz="2400" dirty="0">
                <a:latin typeface="AR P丸ゴシック体E"/>
                <a:ea typeface="AR P丸ゴシック体E"/>
              </a:rPr>
              <a:t>　医師・警察官経験者等、実効性のある人選。</a:t>
            </a:r>
          </a:p>
          <a:p>
            <a:pPr marL="180000" indent="0">
              <a:lnSpc>
                <a:spcPct val="100000"/>
              </a:lnSpc>
              <a:buNone/>
            </a:pPr>
            <a:r>
              <a:rPr lang="en-US" altLang="ja-JP" sz="2400" dirty="0">
                <a:latin typeface="AR P丸ゴシック体E"/>
                <a:ea typeface="AR P丸ゴシック体E"/>
              </a:rPr>
              <a:t>　</a:t>
            </a:r>
            <a:r>
              <a:rPr lang="en-US" altLang="ja-JP" sz="2400" dirty="0">
                <a:solidFill>
                  <a:srgbClr val="FF0000"/>
                </a:solidFill>
                <a:latin typeface="AR P丸ゴシック体E"/>
                <a:ea typeface="AR P丸ゴシック体E"/>
              </a:rPr>
              <a:t>心理、福祉等に関する専門的な知識を有する者</a:t>
            </a:r>
          </a:p>
          <a:p>
            <a:pPr marL="180000" indent="0">
              <a:lnSpc>
                <a:spcPct val="100000"/>
              </a:lnSpc>
              <a:buNone/>
            </a:pPr>
            <a:r>
              <a:rPr lang="en-US" altLang="ja-JP" sz="2400" dirty="0">
                <a:solidFill>
                  <a:schemeClr val="tx1"/>
                </a:solidFill>
                <a:latin typeface="AR P丸ゴシック体E"/>
                <a:ea typeface="AR P丸ゴシック体E"/>
              </a:rPr>
              <a:t>○これに加え、個々のいじめの防止、早期発見、対処に当たって</a:t>
            </a:r>
          </a:p>
          <a:p>
            <a:pPr marL="180000" indent="0">
              <a:lnSpc>
                <a:spcPct val="100000"/>
              </a:lnSpc>
              <a:buNone/>
            </a:pPr>
            <a:r>
              <a:rPr lang="en-US" altLang="ja-JP" sz="2400" dirty="0">
                <a:solidFill>
                  <a:schemeClr val="tx1"/>
                </a:solidFill>
                <a:latin typeface="AR P丸ゴシック体E"/>
                <a:ea typeface="AR P丸ゴシック体E"/>
              </a:rPr>
              <a:t>　深い教職員を追加。</a:t>
            </a:r>
          </a:p>
        </p:txBody>
      </p:sp>
      <p:sp>
        <p:nvSpPr>
          <p:cNvPr id="1503" name="コンテンツ プレースホルダ 432"/>
          <p:cNvSpPr txBox="1"/>
          <p:nvPr/>
        </p:nvSpPr>
        <p:spPr>
          <a:xfrm>
            <a:off x="179040" y="5877000"/>
            <a:ext cx="8640960" cy="825092"/>
          </a:xfrm>
          <a:prstGeom prst="rect">
            <a:avLst/>
          </a:prstGeom>
          <a:solidFill>
            <a:srgbClr val="FF0000"/>
          </a:solidFill>
        </p:spPr>
        <p:txBody>
          <a:bodyPr vert="horz" lIns="91440" tIns="45720" rIns="91440" bIns="45720" rtlCol="0" anchor="ctr" anchorCtr="1">
            <a:normAutofit/>
          </a:bodyPr>
          <a:lstStyle/>
          <a:p>
            <a:pPr marR="0" lvl="0" algn="l" defTabSz="914400" rtl="0" eaLnBrk="1" fontAlgn="auto" latinLnBrk="0" hangingPunct="1">
              <a:lnSpc>
                <a:spcPct val="100000"/>
              </a:lnSpc>
              <a:spcBef>
                <a:spcPct val="20000"/>
              </a:spcBef>
              <a:spcAft>
                <a:spcPts val="0"/>
              </a:spcAft>
              <a:buClrTx/>
              <a:buSzTx/>
              <a:tabLst/>
              <a:defRPr/>
            </a:pPr>
            <a:r>
              <a:rPr lang="ja-JP" altLang="en-US" sz="3200" dirty="0" smtClean="0">
                <a:solidFill>
                  <a:schemeClr val="bg1"/>
                </a:solidFill>
              </a:rPr>
              <a:t>学校</a:t>
            </a:r>
            <a:r>
              <a:rPr kumimoji="1" lang="ja-JP" altLang="en-US" sz="3200" b="0" i="0" u="none" strike="noStrike" kern="1200" cap="none" spc="0" normalizeH="0" baseline="0" noProof="0" dirty="0">
                <a:ln>
                  <a:noFill/>
                </a:ln>
                <a:solidFill>
                  <a:schemeClr val="bg1"/>
                </a:solidFill>
                <a:effectLst/>
                <a:uLnTx/>
                <a:uFillTx/>
                <a:latin typeface="+mn-lt"/>
                <a:ea typeface="+mn-ea"/>
                <a:cs typeface="+mn-cs"/>
              </a:rPr>
              <a:t>いじめ防止基本方針を見てみよう。</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0" name=""/>
        <p:cNvGrpSpPr/>
        <p:nvPr/>
      </p:nvGrpSpPr>
      <p:grpSpPr>
        <a:xfrm>
          <a:off x="0" y="0"/>
          <a:ext cx="0" cy="0"/>
          <a:chOff x="0" y="0"/>
          <a:chExt cx="0" cy="0"/>
        </a:xfrm>
      </p:grpSpPr>
      <p:sp>
        <p:nvSpPr>
          <p:cNvPr id="1509" name="角丸四角形 460"/>
          <p:cNvSpPr/>
          <p:nvPr/>
        </p:nvSpPr>
        <p:spPr>
          <a:xfrm>
            <a:off x="5646490" y="1735411"/>
            <a:ext cx="3318078" cy="2845589"/>
          </a:xfrm>
          <a:prstGeom prst="rect">
            <a:avLst/>
          </a:prstGeom>
          <a:solidFill>
            <a:srgbClr val="FFC000">
              <a:alpha val="45000"/>
            </a:srgbClr>
          </a:solidFill>
          <a:ln>
            <a:noFill/>
          </a:ln>
        </p:spPr>
        <p:style>
          <a:lnRef idx="2">
            <a:schemeClr val="accent5">
              <a:shade val="50000"/>
            </a:schemeClr>
          </a:lnRef>
          <a:fillRef idx="1">
            <a:schemeClr val="accent5"/>
          </a:fillRef>
          <a:effectRef idx="0">
            <a:schemeClr val="accent5"/>
          </a:effectRef>
          <a:fontRef idx="minor">
            <a:schemeClr val="lt1"/>
          </a:fontRef>
        </p:style>
        <p:txBody>
          <a:bodyPr vert="horz" tIns="108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a:p>
        </p:txBody>
      </p:sp>
      <p:sp>
        <p:nvSpPr>
          <p:cNvPr id="1510" name="タイトル 3"/>
          <p:cNvSpPr>
            <a:spLocks noGrp="1"/>
          </p:cNvSpPr>
          <p:nvPr>
            <p:ph type="title"/>
          </p:nvPr>
        </p:nvSpPr>
        <p:spPr>
          <a:xfrm>
            <a:off x="355037" y="135865"/>
            <a:ext cx="8435280" cy="628839"/>
          </a:xfrm>
          <a:ln>
            <a:solidFill>
              <a:schemeClr val="tx1"/>
            </a:solidFill>
          </a:ln>
        </p:spPr>
        <p:txBody>
          <a:bodyPr>
            <a:normAutofit fontScale="90000"/>
          </a:bodyPr>
          <a:lstStyle/>
          <a:p>
            <a:pPr algn="ctr"/>
            <a:r>
              <a:rPr lang="ja-JP" altLang="ja-JP" sz="4400" dirty="0">
                <a:latin typeface="HGP創英角ｺﾞｼｯｸUB"/>
                <a:ea typeface="HGP創英角ｺﾞｼｯｸUB"/>
              </a:rPr>
              <a:t>学校いじめ対策組織（認知）</a:t>
            </a:r>
            <a:endParaRPr kumimoji="1" lang="ja-JP" altLang="en-US" sz="3200" dirty="0">
              <a:latin typeface="HGP創英角ｺﾞｼｯｸUB"/>
              <a:ea typeface="HGP創英角ｺﾞｼｯｸUB"/>
            </a:endParaRPr>
          </a:p>
        </p:txBody>
      </p:sp>
      <p:sp>
        <p:nvSpPr>
          <p:cNvPr id="1511" name="コンテンツ プレースホルダ 432"/>
          <p:cNvSpPr txBox="1"/>
          <p:nvPr/>
        </p:nvSpPr>
        <p:spPr>
          <a:xfrm>
            <a:off x="176273" y="5978068"/>
            <a:ext cx="8640960" cy="587270"/>
          </a:xfrm>
          <a:prstGeom prst="rect">
            <a:avLst/>
          </a:prstGeom>
          <a:solidFill>
            <a:srgbClr val="FF0000"/>
          </a:solidFill>
        </p:spPr>
        <p:txBody>
          <a:bodyPr vert="horz" lIns="91440" tIns="45720" rIns="91440" bIns="45720" rtlCol="0" anchor="ctr" anchorCtr="1">
            <a:normAutofit/>
          </a:bodyPr>
          <a:lstStyle/>
          <a:p>
            <a:pPr marR="0" lvl="0" algn="l" defTabSz="914400" rtl="0" eaLnBrk="1" fontAlgn="auto" latinLnBrk="0" hangingPunct="1">
              <a:lnSpc>
                <a:spcPct val="100000"/>
              </a:lnSpc>
              <a:spcBef>
                <a:spcPct val="20000"/>
              </a:spcBef>
              <a:spcAft>
                <a:spcPts val="0"/>
              </a:spcAft>
              <a:buClrTx/>
              <a:buSzTx/>
              <a:tabLst/>
              <a:defRPr/>
            </a:pPr>
            <a:r>
              <a:rPr lang="ja-JP" altLang="en-US" sz="3200" dirty="0">
                <a:solidFill>
                  <a:schemeClr val="bg1"/>
                </a:solidFill>
              </a:rPr>
              <a:t>学校</a:t>
            </a:r>
            <a:r>
              <a:rPr kumimoji="1" lang="ja-JP" altLang="en-US" sz="3200" b="0" i="0" u="none" strike="noStrike" kern="1200" cap="none" spc="0" normalizeH="0" baseline="0" noProof="0" dirty="0">
                <a:ln>
                  <a:noFill/>
                </a:ln>
                <a:solidFill>
                  <a:schemeClr val="bg1"/>
                </a:solidFill>
                <a:effectLst/>
                <a:uLnTx/>
                <a:uFillTx/>
                <a:latin typeface="+mn-lt"/>
                <a:ea typeface="+mn-ea"/>
                <a:cs typeface="+mn-cs"/>
              </a:rPr>
              <a:t>いじめ防止基本方針を見て</a:t>
            </a:r>
            <a:r>
              <a:rPr kumimoji="1" lang="ja-JP" altLang="en-US" sz="3200" b="0" i="0" u="none" strike="noStrike" kern="1200" cap="none" spc="0" normalizeH="0" baseline="0" noProof="0" dirty="0" smtClean="0">
                <a:ln>
                  <a:noFill/>
                </a:ln>
                <a:solidFill>
                  <a:schemeClr val="bg1"/>
                </a:solidFill>
                <a:effectLst/>
                <a:uLnTx/>
                <a:uFillTx/>
                <a:latin typeface="+mn-lt"/>
                <a:ea typeface="+mn-ea"/>
                <a:cs typeface="+mn-cs"/>
              </a:rPr>
              <a:t>みよう</a:t>
            </a:r>
            <a:endParaRPr kumimoji="1" lang="ja-JP" altLang="en-US" sz="3200" b="0" i="0" u="none" strike="noStrike" kern="1200" cap="none" spc="0" normalizeH="0" baseline="0" noProof="0" dirty="0">
              <a:ln>
                <a:noFill/>
              </a:ln>
              <a:solidFill>
                <a:schemeClr val="bg1"/>
              </a:solidFill>
              <a:effectLst/>
              <a:uLnTx/>
              <a:uFillTx/>
              <a:latin typeface="+mn-lt"/>
              <a:ea typeface="+mn-ea"/>
              <a:cs typeface="+mn-cs"/>
            </a:endParaRPr>
          </a:p>
        </p:txBody>
      </p:sp>
      <p:sp>
        <p:nvSpPr>
          <p:cNvPr id="1512" name="角丸四角形 445"/>
          <p:cNvSpPr/>
          <p:nvPr/>
        </p:nvSpPr>
        <p:spPr>
          <a:xfrm>
            <a:off x="175478" y="924012"/>
            <a:ext cx="2453303" cy="702636"/>
          </a:xfrm>
          <a:prstGeom prst="homePlate">
            <a:avLst>
              <a:gd name="adj" fmla="val 38571"/>
            </a:avLst>
          </a:prstGeom>
          <a:solidFill>
            <a:srgbClr val="FFC000"/>
          </a:solidFill>
          <a:ln w="28575">
            <a:solidFill>
              <a:srgbClr val="FFC000"/>
            </a:solidFill>
          </a:ln>
          <a:effectLst>
            <a:outerShdw blurRad="190500" dist="190500" dir="3600000" algn="tr"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a:ln>
                  <a:noFill/>
                </a:ln>
                <a:solidFill>
                  <a:prstClr val="black"/>
                </a:solidFill>
                <a:effectLst/>
                <a:uLnTx/>
                <a:uFillTx/>
                <a:latin typeface="AR丸ゴシック体M"/>
                <a:ea typeface="AR丸ゴシック体M"/>
                <a:cs typeface="+mn-cs"/>
              </a:rPr>
              <a:t>➀子どものようすの変</a:t>
            </a:r>
            <a:endParaRPr kumimoji="1" sz="1800" b="0" i="0" u="none" strike="noStrike" kern="1200" cap="none" spc="0" normalizeH="0" baseline="0" noProof="0">
              <a:ln>
                <a:noFill/>
              </a:ln>
              <a:solidFill>
                <a:prstClr val="black"/>
              </a:solidFill>
              <a:effectLst/>
              <a:uLnTx/>
              <a:uFillTx/>
              <a:latin typeface="AR丸ゴシック体M"/>
              <a:ea typeface="AR丸ゴシック体M"/>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a:ln>
                  <a:noFill/>
                </a:ln>
                <a:solidFill>
                  <a:prstClr val="black"/>
                </a:solidFill>
                <a:effectLst/>
                <a:uLnTx/>
                <a:uFillTx/>
                <a:latin typeface="AR丸ゴシック体M"/>
                <a:ea typeface="AR丸ゴシック体M"/>
                <a:cs typeface="+mn-cs"/>
              </a:rPr>
              <a:t>　化への気づき・通報</a:t>
            </a:r>
          </a:p>
        </p:txBody>
      </p:sp>
      <p:sp>
        <p:nvSpPr>
          <p:cNvPr id="1513" name="角丸四角形 446"/>
          <p:cNvSpPr/>
          <p:nvPr/>
        </p:nvSpPr>
        <p:spPr>
          <a:xfrm>
            <a:off x="2844056" y="924012"/>
            <a:ext cx="2519440" cy="702636"/>
          </a:xfrm>
          <a:prstGeom prst="homePlate">
            <a:avLst>
              <a:gd name="adj" fmla="val 38571"/>
            </a:avLst>
          </a:prstGeom>
          <a:solidFill>
            <a:srgbClr val="FFC000"/>
          </a:solidFill>
          <a:ln w="28575">
            <a:solidFill>
              <a:srgbClr val="FFC000"/>
            </a:solidFill>
          </a:ln>
          <a:effectLst>
            <a:outerShdw blurRad="190500" dist="190500" dir="3600000" algn="tr"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prstClr val="black"/>
                </a:solidFill>
                <a:effectLst/>
                <a:uLnTx/>
                <a:uFillTx/>
                <a:latin typeface="AR丸ゴシック体M"/>
                <a:ea typeface="AR丸ゴシック体M"/>
                <a:cs typeface="+mn-cs"/>
              </a:rPr>
              <a:t>②報告・連絡・相談</a:t>
            </a:r>
            <a:endParaRPr kumimoji="1" sz="1800" b="0" i="0" u="none" strike="noStrike" kern="1200" cap="none" spc="0" normalizeH="0" baseline="0" noProof="0">
              <a:ln>
                <a:noFill/>
              </a:ln>
              <a:solidFill>
                <a:prstClr val="black"/>
              </a:solidFill>
              <a:effectLst/>
              <a:uLnTx/>
              <a:uFillTx/>
              <a:latin typeface="AR丸ゴシック体M"/>
              <a:ea typeface="AR丸ゴシック体M"/>
              <a:cs typeface="+mn-cs"/>
            </a:endParaRPr>
          </a:p>
        </p:txBody>
      </p:sp>
      <p:sp>
        <p:nvSpPr>
          <p:cNvPr id="1514" name="角丸四角形 447"/>
          <p:cNvSpPr/>
          <p:nvPr/>
        </p:nvSpPr>
        <p:spPr>
          <a:xfrm>
            <a:off x="5650207" y="924012"/>
            <a:ext cx="3167026" cy="702636"/>
          </a:xfrm>
          <a:prstGeom prst="homePlate">
            <a:avLst>
              <a:gd name="adj" fmla="val 38571"/>
            </a:avLst>
          </a:prstGeom>
          <a:solidFill>
            <a:srgbClr val="FFC000"/>
          </a:solidFill>
          <a:ln w="28575">
            <a:solidFill>
              <a:srgbClr val="FFC000"/>
            </a:solidFill>
          </a:ln>
          <a:effectLst>
            <a:outerShdw blurRad="190500" dist="190500" dir="3600000" algn="tr"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prstClr val="black"/>
                </a:solidFill>
                <a:effectLst/>
                <a:uLnTx/>
                <a:uFillTx/>
                <a:latin typeface="AR丸ゴシック体M"/>
                <a:ea typeface="AR丸ゴシック体M"/>
                <a:cs typeface="+mn-cs"/>
              </a:rPr>
              <a:t>③情報集約・全体像の把</a:t>
            </a:r>
            <a:endParaRPr kumimoji="1" sz="1800" b="0" i="0" u="none" strike="noStrike" kern="1200" cap="none" spc="0" normalizeH="0" baseline="0" noProof="0">
              <a:ln>
                <a:noFill/>
              </a:ln>
              <a:solidFill>
                <a:prstClr val="black"/>
              </a:solidFill>
              <a:effectLst/>
              <a:uLnTx/>
              <a:uFillTx/>
              <a:latin typeface="AR丸ゴシック体M"/>
              <a:ea typeface="AR丸ゴシック体M"/>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prstClr val="black"/>
                </a:solidFill>
                <a:effectLst/>
                <a:uLnTx/>
                <a:uFillTx/>
                <a:latin typeface="AR丸ゴシック体M"/>
                <a:ea typeface="AR丸ゴシック体M"/>
                <a:cs typeface="+mn-cs"/>
              </a:rPr>
              <a:t>　握、方針の決定</a:t>
            </a:r>
          </a:p>
        </p:txBody>
      </p:sp>
      <p:sp>
        <p:nvSpPr>
          <p:cNvPr id="1515" name="角丸四角形 448"/>
          <p:cNvSpPr/>
          <p:nvPr/>
        </p:nvSpPr>
        <p:spPr>
          <a:xfrm>
            <a:off x="252000" y="2063202"/>
            <a:ext cx="2254849" cy="2517798"/>
          </a:xfrm>
          <a:prstGeom prst="rect">
            <a:avLst/>
          </a:prstGeom>
          <a:solidFill>
            <a:schemeClr val="bg1"/>
          </a:solidFill>
          <a:ln w="38100">
            <a:solidFill>
              <a:srgbClr val="0070C0"/>
            </a:solidFill>
          </a:ln>
          <a:effectLst/>
          <a:scene3d>
            <a:camera prst="orthographicFront"/>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ja-JP" altLang="en-US" dirty="0">
                <a:solidFill>
                  <a:srgbClr val="000000"/>
                </a:solidFill>
              </a:rPr>
              <a:t>◆教職員による</a:t>
            </a:r>
            <a:r>
              <a:rPr lang="ja-JP" altLang="en-US" dirty="0" smtClean="0">
                <a:solidFill>
                  <a:srgbClr val="000000"/>
                </a:solidFill>
              </a:rPr>
              <a:t>日常の</a:t>
            </a:r>
            <a:r>
              <a:rPr lang="ja-JP" altLang="en-US" dirty="0">
                <a:solidFill>
                  <a:srgbClr val="000000"/>
                </a:solidFill>
              </a:rPr>
              <a:t>観察</a:t>
            </a:r>
          </a:p>
          <a:p>
            <a:pPr>
              <a:defRPr/>
            </a:pPr>
            <a:r>
              <a:rPr lang="ja-JP" altLang="en-US" dirty="0">
                <a:solidFill>
                  <a:srgbClr val="000000"/>
                </a:solidFill>
              </a:rPr>
              <a:t>◆本人・保護者・</a:t>
            </a:r>
            <a:r>
              <a:rPr lang="ja-JP" altLang="en-US" dirty="0" smtClean="0">
                <a:solidFill>
                  <a:srgbClr val="000000"/>
                </a:solidFill>
              </a:rPr>
              <a:t>児童</a:t>
            </a:r>
            <a:r>
              <a:rPr lang="ja-JP" altLang="en-US" dirty="0">
                <a:solidFill>
                  <a:srgbClr val="000000"/>
                </a:solidFill>
              </a:rPr>
              <a:t>生徒からの訴え</a:t>
            </a:r>
          </a:p>
          <a:p>
            <a:pPr>
              <a:defRPr/>
            </a:pPr>
            <a:r>
              <a:rPr lang="ja-JP" altLang="en-US" dirty="0">
                <a:solidFill>
                  <a:srgbClr val="000000"/>
                </a:solidFill>
              </a:rPr>
              <a:t>◆教育相談</a:t>
            </a:r>
          </a:p>
          <a:p>
            <a:pPr>
              <a:defRPr/>
            </a:pPr>
            <a:r>
              <a:rPr lang="ja-JP" altLang="en-US" dirty="0">
                <a:solidFill>
                  <a:srgbClr val="000000"/>
                </a:solidFill>
              </a:rPr>
              <a:t>◆個人面談</a:t>
            </a:r>
          </a:p>
          <a:p>
            <a:pPr>
              <a:defRPr/>
            </a:pPr>
            <a:r>
              <a:rPr lang="ja-JP" altLang="en-US" dirty="0">
                <a:solidFill>
                  <a:srgbClr val="000000"/>
                </a:solidFill>
              </a:rPr>
              <a:t>◆アンケート</a:t>
            </a:r>
          </a:p>
          <a:p>
            <a:pPr>
              <a:defRPr/>
            </a:pPr>
            <a:r>
              <a:rPr lang="ja-JP" altLang="en-US" dirty="0">
                <a:solidFill>
                  <a:srgbClr val="000000"/>
                </a:solidFill>
              </a:rPr>
              <a:t>◆生活ノートや日記</a:t>
            </a:r>
          </a:p>
        </p:txBody>
      </p:sp>
      <p:sp>
        <p:nvSpPr>
          <p:cNvPr id="1516" name="角丸四角形 449"/>
          <p:cNvSpPr/>
          <p:nvPr/>
        </p:nvSpPr>
        <p:spPr>
          <a:xfrm>
            <a:off x="2970173" y="2061911"/>
            <a:ext cx="2391911" cy="1729056"/>
          </a:xfrm>
          <a:prstGeom prst="roundRect">
            <a:avLst/>
          </a:prstGeom>
          <a:solidFill>
            <a:schemeClr val="bg1"/>
          </a:solidFill>
          <a:ln w="38100">
            <a:solidFill>
              <a:srgbClr val="0070C0"/>
            </a:solidFill>
          </a:ln>
          <a:effectLst/>
          <a:scene3d>
            <a:camera prst="orthographicFront"/>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lstStyle/>
          <a:p>
            <a:pPr>
              <a:defRPr/>
            </a:pPr>
            <a:endParaRPr/>
          </a:p>
        </p:txBody>
      </p:sp>
      <p:sp>
        <p:nvSpPr>
          <p:cNvPr id="1517" name="角丸四角形 450"/>
          <p:cNvSpPr/>
          <p:nvPr/>
        </p:nvSpPr>
        <p:spPr>
          <a:xfrm>
            <a:off x="5794981" y="2282942"/>
            <a:ext cx="3026195" cy="2226058"/>
          </a:xfrm>
          <a:prstGeom prst="roundRect">
            <a:avLst/>
          </a:prstGeom>
          <a:solidFill>
            <a:schemeClr val="bg1"/>
          </a:solidFill>
          <a:ln w="38100">
            <a:solidFill>
              <a:srgbClr val="0070C0"/>
            </a:solidFill>
          </a:ln>
          <a:effectLst/>
          <a:scene3d>
            <a:camera prst="orthographicFront"/>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ja-JP" altLang="en-US" sz="1600">
                <a:solidFill>
                  <a:schemeClr val="tx1"/>
                </a:solidFill>
              </a:rPr>
              <a:t>◇事実確認の方策を協議。</a:t>
            </a:r>
            <a:endParaRPr sz="1600">
              <a:solidFill>
                <a:schemeClr val="tx1"/>
              </a:solidFill>
            </a:endParaRPr>
          </a:p>
          <a:p>
            <a:pPr>
              <a:defRPr/>
            </a:pPr>
            <a:r>
              <a:rPr lang="ja-JP" altLang="en-US" sz="1600">
                <a:solidFill>
                  <a:schemeClr val="tx1"/>
                </a:solidFill>
              </a:rPr>
              <a:t>◇教職員による役割分担</a:t>
            </a:r>
          </a:p>
          <a:p>
            <a:pPr algn="dist">
              <a:defRPr/>
            </a:pPr>
            <a:r>
              <a:rPr lang="ja-JP" altLang="en-US" sz="1600" spc="-150">
                <a:solidFill>
                  <a:schemeClr val="tx1"/>
                </a:solidFill>
              </a:rPr>
              <a:t>◇事実の報告により詳細を確認</a:t>
            </a:r>
            <a:endParaRPr lang="ja-JP" altLang="en-US" spc="-150">
              <a:solidFill>
                <a:schemeClr val="tx1"/>
              </a:solidFill>
            </a:endParaRPr>
          </a:p>
          <a:p>
            <a:pPr algn="dist">
              <a:defRPr/>
            </a:pPr>
            <a:endParaRPr lang="ja-JP" altLang="en-US" sz="1600" spc="-150">
              <a:solidFill>
                <a:schemeClr val="tx1"/>
              </a:solidFill>
            </a:endParaRPr>
          </a:p>
          <a:p>
            <a:pPr algn="dist">
              <a:defRPr/>
            </a:pPr>
            <a:endParaRPr lang="ja-JP" altLang="en-US" sz="1600" spc="-150">
              <a:solidFill>
                <a:schemeClr val="tx1"/>
              </a:solidFill>
            </a:endParaRPr>
          </a:p>
          <a:p>
            <a:pPr algn="dist">
              <a:defRPr/>
            </a:pPr>
            <a:endParaRPr lang="ja-JP" altLang="en-US" sz="1600" spc="-150">
              <a:solidFill>
                <a:schemeClr val="tx1"/>
              </a:solidFill>
            </a:endParaRPr>
          </a:p>
          <a:p>
            <a:pPr algn="dist">
              <a:defRPr/>
            </a:pPr>
            <a:endParaRPr lang="ja-JP" altLang="en-US" sz="1600" spc="-150">
              <a:solidFill>
                <a:schemeClr val="tx1"/>
              </a:solidFill>
            </a:endParaRPr>
          </a:p>
          <a:p>
            <a:pPr algn="l">
              <a:defRPr/>
            </a:pPr>
            <a:r>
              <a:rPr lang="ja-JP" altLang="en-US" sz="1600" spc="-150">
                <a:solidFill>
                  <a:schemeClr val="tx1"/>
                </a:solidFill>
              </a:rPr>
              <a:t>◇指導方針・指導体制の決定</a:t>
            </a:r>
          </a:p>
        </p:txBody>
      </p:sp>
      <p:sp>
        <p:nvSpPr>
          <p:cNvPr id="1518" name="図形 451"/>
          <p:cNvSpPr/>
          <p:nvPr/>
        </p:nvSpPr>
        <p:spPr>
          <a:xfrm>
            <a:off x="2633382" y="2925000"/>
            <a:ext cx="214928" cy="648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ja-JP" altLang="en-US"/>
            </a:pPr>
            <a:endParaRPr lang="ja-JP" altLang="en-US"/>
          </a:p>
        </p:txBody>
      </p:sp>
      <p:sp>
        <p:nvSpPr>
          <p:cNvPr id="1519" name="図形 452"/>
          <p:cNvSpPr/>
          <p:nvPr/>
        </p:nvSpPr>
        <p:spPr>
          <a:xfrm>
            <a:off x="5434940" y="2925000"/>
            <a:ext cx="214928" cy="648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ja-JP" altLang="en-US"/>
            </a:pPr>
            <a:endParaRPr lang="ja-JP" altLang="en-US"/>
          </a:p>
        </p:txBody>
      </p:sp>
      <p:sp>
        <p:nvSpPr>
          <p:cNvPr id="1520" name="角丸四角形 453"/>
          <p:cNvSpPr/>
          <p:nvPr/>
        </p:nvSpPr>
        <p:spPr>
          <a:xfrm>
            <a:off x="6078433" y="3314515"/>
            <a:ext cx="2384102" cy="546485"/>
          </a:xfrm>
          <a:prstGeom prst="roundRect">
            <a:avLst/>
          </a:prstGeom>
          <a:solidFill>
            <a:srgbClr val="0070C0"/>
          </a:solidFill>
          <a:ln>
            <a:solidFill>
              <a:srgbClr val="0070C0"/>
            </a:solidFill>
          </a:ln>
          <a:effectLst/>
          <a:scene3d>
            <a:camera prst="orthographicFront"/>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400" b="1">
                <a:latin typeface="メイリオ"/>
                <a:ea typeface="メイリオ"/>
              </a:rPr>
              <a:t>いじめの認知</a:t>
            </a:r>
            <a:endParaRPr b="1">
              <a:latin typeface="メイリオ"/>
              <a:ea typeface="メイリオ"/>
            </a:endParaRPr>
          </a:p>
        </p:txBody>
      </p:sp>
      <p:sp>
        <p:nvSpPr>
          <p:cNvPr id="1521" name="直線 454"/>
          <p:cNvSpPr/>
          <p:nvPr/>
        </p:nvSpPr>
        <p:spPr>
          <a:xfrm>
            <a:off x="4104154" y="3827250"/>
            <a:ext cx="0" cy="364217"/>
          </a:xfrm>
          <a:prstGeom prst="line">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sp>
      <p:sp>
        <p:nvSpPr>
          <p:cNvPr id="1522" name="直線 455"/>
          <p:cNvSpPr/>
          <p:nvPr/>
        </p:nvSpPr>
        <p:spPr>
          <a:xfrm>
            <a:off x="4104154" y="4725823"/>
            <a:ext cx="0" cy="456983"/>
          </a:xfrm>
          <a:prstGeom prst="line">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sp>
      <p:sp>
        <p:nvSpPr>
          <p:cNvPr id="1523" name="直線 456"/>
          <p:cNvSpPr/>
          <p:nvPr/>
        </p:nvSpPr>
        <p:spPr>
          <a:xfrm>
            <a:off x="7395882" y="4509691"/>
            <a:ext cx="0" cy="514821"/>
          </a:xfrm>
          <a:prstGeom prst="line">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sp>
      <p:sp>
        <p:nvSpPr>
          <p:cNvPr id="1524" name="角丸四角形 457"/>
          <p:cNvSpPr/>
          <p:nvPr/>
        </p:nvSpPr>
        <p:spPr>
          <a:xfrm>
            <a:off x="6595658" y="5022682"/>
            <a:ext cx="1693025" cy="494318"/>
          </a:xfrm>
          <a:prstGeom prst="roundRect">
            <a:avLst/>
          </a:prstGeom>
          <a:solidFill>
            <a:schemeClr val="bg1"/>
          </a:solidFill>
          <a:ln>
            <a:solidFill>
              <a:schemeClr val="tx1"/>
            </a:solidFill>
          </a:ln>
          <a:effectLst>
            <a:outerShdw blurRad="190500" dist="228600" dir="2700000" algn="ctr">
              <a:srgbClr val="000000">
                <a:alpha val="30000"/>
              </a:srgbClr>
            </a:outerShdw>
          </a:effectLst>
          <a:scene3d>
            <a:camera prst="orthographicFront"/>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solidFill>
                  <a:schemeClr val="tx1"/>
                </a:solidFill>
              </a:rPr>
              <a:t>職員会議</a:t>
            </a:r>
            <a:endParaRPr dirty="0">
              <a:solidFill>
                <a:schemeClr val="tx1"/>
              </a:solidFill>
            </a:endParaRPr>
          </a:p>
        </p:txBody>
      </p:sp>
      <p:sp>
        <p:nvSpPr>
          <p:cNvPr id="1525" name="角丸四角形 458"/>
          <p:cNvSpPr/>
          <p:nvPr/>
        </p:nvSpPr>
        <p:spPr>
          <a:xfrm>
            <a:off x="3566961" y="4221000"/>
            <a:ext cx="1293756" cy="494318"/>
          </a:xfrm>
          <a:prstGeom prst="roundRect">
            <a:avLst/>
          </a:prstGeom>
          <a:solidFill>
            <a:schemeClr val="bg1"/>
          </a:solidFill>
          <a:ln>
            <a:solidFill>
              <a:schemeClr val="tx1"/>
            </a:solidFill>
          </a:ln>
          <a:effectLst>
            <a:outerShdw blurRad="190500" dist="228600" dir="2700000" algn="ctr">
              <a:srgbClr val="000000">
                <a:alpha val="30000"/>
              </a:srgbClr>
            </a:outerShdw>
          </a:effectLst>
          <a:scene3d>
            <a:camera prst="orthographicFront"/>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a:solidFill>
                  <a:schemeClr val="tx1"/>
                </a:solidFill>
              </a:rPr>
              <a:t>副校長</a:t>
            </a:r>
            <a:endParaRPr>
              <a:solidFill>
                <a:schemeClr val="tx1"/>
              </a:solidFill>
            </a:endParaRPr>
          </a:p>
        </p:txBody>
      </p:sp>
      <p:sp>
        <p:nvSpPr>
          <p:cNvPr id="1526" name="角丸四角形 459"/>
          <p:cNvSpPr/>
          <p:nvPr/>
        </p:nvSpPr>
        <p:spPr>
          <a:xfrm>
            <a:off x="3572178" y="5191436"/>
            <a:ext cx="1295326" cy="494318"/>
          </a:xfrm>
          <a:prstGeom prst="roundRect">
            <a:avLst/>
          </a:prstGeom>
          <a:solidFill>
            <a:schemeClr val="bg1"/>
          </a:solidFill>
          <a:ln>
            <a:solidFill>
              <a:schemeClr val="tx1"/>
            </a:solidFill>
          </a:ln>
          <a:effectLst>
            <a:outerShdw blurRad="190500" dist="228600" dir="2700000" algn="ctr">
              <a:srgbClr val="000000">
                <a:alpha val="30000"/>
              </a:srgbClr>
            </a:outerShdw>
          </a:effectLst>
          <a:scene3d>
            <a:camera prst="orthographicFront"/>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a:solidFill>
                  <a:schemeClr val="tx1"/>
                </a:solidFill>
              </a:rPr>
              <a:t>校長</a:t>
            </a:r>
            <a:endParaRPr>
              <a:solidFill>
                <a:schemeClr val="tx1"/>
              </a:solidFill>
            </a:endParaRPr>
          </a:p>
        </p:txBody>
      </p:sp>
      <p:sp>
        <p:nvSpPr>
          <p:cNvPr id="1527" name="角丸四角形 461"/>
          <p:cNvSpPr/>
          <p:nvPr/>
        </p:nvSpPr>
        <p:spPr>
          <a:xfrm>
            <a:off x="3149179" y="2202074"/>
            <a:ext cx="2088232" cy="287761"/>
          </a:xfrm>
          <a:prstGeom prst="roundRect">
            <a:avLst/>
          </a:prstGeom>
          <a:solidFill>
            <a:srgbClr val="92D050"/>
          </a:solidFill>
          <a:ln>
            <a:solidFill>
              <a:srgbClr val="00CC00"/>
            </a:solidFill>
          </a:ln>
          <a:effectLst>
            <a:outerShdw blurRad="44450" dist="27940" dir="5400000" algn="ctr">
              <a:srgbClr val="000000">
                <a:alpha val="32000"/>
              </a:srgbClr>
            </a:outerShdw>
          </a:effectLst>
          <a:scene3d>
            <a:camera prst="orthographicFront"/>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dirty="0"/>
              <a:t>情報を得た教職員</a:t>
            </a:r>
          </a:p>
        </p:txBody>
      </p:sp>
      <p:sp>
        <p:nvSpPr>
          <p:cNvPr id="1528" name="角丸四角形 462"/>
          <p:cNvSpPr/>
          <p:nvPr/>
        </p:nvSpPr>
        <p:spPr>
          <a:xfrm>
            <a:off x="3149179" y="2637239"/>
            <a:ext cx="2088232" cy="287761"/>
          </a:xfrm>
          <a:prstGeom prst="roundRect">
            <a:avLst/>
          </a:prstGeom>
          <a:solidFill>
            <a:srgbClr val="92D050"/>
          </a:solidFill>
          <a:ln>
            <a:solidFill>
              <a:srgbClr val="00CC00"/>
            </a:solidFill>
          </a:ln>
          <a:effectLst>
            <a:outerShdw blurRad="44450" dist="27940" dir="5400000" algn="ctr">
              <a:srgbClr val="000000">
                <a:alpha val="32000"/>
              </a:srgbClr>
            </a:outerShdw>
          </a:effectLst>
          <a:scene3d>
            <a:camera prst="orthographicFront"/>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a:t>担任・学年主任等</a:t>
            </a:r>
          </a:p>
        </p:txBody>
      </p:sp>
      <p:sp>
        <p:nvSpPr>
          <p:cNvPr id="1529" name="角丸四角形 463"/>
          <p:cNvSpPr/>
          <p:nvPr/>
        </p:nvSpPr>
        <p:spPr>
          <a:xfrm>
            <a:off x="3149179" y="3053472"/>
            <a:ext cx="2088232" cy="287761"/>
          </a:xfrm>
          <a:prstGeom prst="roundRect">
            <a:avLst/>
          </a:prstGeom>
          <a:solidFill>
            <a:srgbClr val="92D050"/>
          </a:solidFill>
          <a:ln>
            <a:solidFill>
              <a:srgbClr val="00CC00"/>
            </a:solidFill>
          </a:ln>
          <a:effectLst>
            <a:outerShdw blurRad="44450" dist="27940" dir="5400000" algn="ctr">
              <a:srgbClr val="000000">
                <a:alpha val="32000"/>
              </a:srgbClr>
            </a:outerShdw>
          </a:effectLst>
          <a:scene3d>
            <a:camera prst="orthographicFront"/>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a:t>生徒指導担当</a:t>
            </a:r>
          </a:p>
        </p:txBody>
      </p:sp>
      <p:sp>
        <p:nvSpPr>
          <p:cNvPr id="1530" name="テキスト 464"/>
          <p:cNvSpPr txBox="1"/>
          <p:nvPr/>
        </p:nvSpPr>
        <p:spPr>
          <a:xfrm>
            <a:off x="5868000" y="1773000"/>
            <a:ext cx="3022252" cy="460772"/>
          </a:xfrm>
          <a:prstGeom prst="rect">
            <a:avLst/>
          </a:prstGeom>
        </p:spPr>
        <p:txBody>
          <a:bodyPr>
            <a:spAutoFit/>
          </a:bodyPr>
          <a:lstStyle/>
          <a:p>
            <a:pPr>
              <a:defRPr lang="ja-JP" altLang="en-US"/>
            </a:pPr>
            <a:r>
              <a:rPr lang="ja-JP" altLang="ja-JP" sz="2400" dirty="0">
                <a:latin typeface="HGP創英角ｺﾞｼｯｸUB"/>
                <a:ea typeface="HGP創英角ｺﾞｼｯｸUB"/>
              </a:rPr>
              <a:t>学校いじめ対策組織</a:t>
            </a:r>
            <a:endParaRPr lang="ja-JP" altLang="en-US"/>
          </a:p>
        </p:txBody>
      </p:sp>
      <p:sp>
        <p:nvSpPr>
          <p:cNvPr id="1531" name="テキスト 465"/>
          <p:cNvSpPr txBox="1"/>
          <p:nvPr/>
        </p:nvSpPr>
        <p:spPr>
          <a:xfrm>
            <a:off x="6474283" y="4653000"/>
            <a:ext cx="2562213" cy="368439"/>
          </a:xfrm>
          <a:prstGeom prst="rect">
            <a:avLst/>
          </a:prstGeom>
        </p:spPr>
        <p:txBody>
          <a:bodyPr wrap="square">
            <a:spAutoFit/>
          </a:bodyPr>
          <a:lstStyle/>
          <a:p>
            <a:pPr>
              <a:defRPr lang="ja-JP" altLang="en-US"/>
            </a:pPr>
            <a:r>
              <a:rPr lang="ja-JP" altLang="en-US" dirty="0"/>
              <a:t>報告　　　共通理解</a:t>
            </a:r>
          </a:p>
        </p:txBody>
      </p:sp>
      <p:cxnSp>
        <p:nvCxnSpPr>
          <p:cNvPr id="1532" name="図形 467"/>
          <p:cNvCxnSpPr/>
          <p:nvPr/>
        </p:nvCxnSpPr>
        <p:spPr>
          <a:xfrm flipV="1">
            <a:off x="4867504" y="4509000"/>
            <a:ext cx="800944" cy="760841"/>
          </a:xfrm>
          <a:prstGeom prst="bentConnector3">
            <a:avLst>
              <a:gd name="adj1" fmla="val 5000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09"/>
                                        </p:tgtEl>
                                        <p:attrNameLst>
                                          <p:attrName>style.visibility</p:attrName>
                                        </p:attrNameLst>
                                      </p:cBhvr>
                                      <p:to>
                                        <p:strVal val="visible"/>
                                      </p:to>
                                    </p:set>
                                    <p:animEffect transition="in" filter="fade">
                                      <p:cBhvr>
                                        <p:cTn id="7" dur="500"/>
                                        <p:tgtEl>
                                          <p:spTgt spid="15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9" grpId="0" animBg="1"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0" name=""/>
        <p:cNvGrpSpPr/>
        <p:nvPr/>
      </p:nvGrpSpPr>
      <p:grpSpPr>
        <a:xfrm>
          <a:off x="0" y="0"/>
          <a:ext cx="0" cy="0"/>
          <a:chOff x="0" y="0"/>
          <a:chExt cx="0" cy="0"/>
        </a:xfrm>
      </p:grpSpPr>
      <p:pic>
        <p:nvPicPr>
          <p:cNvPr id="1538" name="Picture 2"/>
          <p:cNvPicPr>
            <a:picLocks noChangeAspect="1" noChangeArrowheads="1"/>
          </p:cNvPicPr>
          <p:nvPr/>
        </p:nvPicPr>
        <p:blipFill>
          <a:blip r:embed="rId1"/>
          <a:srcRect l="9370" t="21616" r="10687" b="13802"/>
          <a:stretch>
            <a:fillRect/>
          </a:stretch>
        </p:blipFill>
        <p:spPr>
          <a:xfrm>
            <a:off x="134457" y="2154717"/>
            <a:ext cx="8893770" cy="3669622"/>
          </a:xfrm>
          <a:prstGeom prst="rect">
            <a:avLst/>
          </a:prstGeom>
          <a:noFill/>
          <a:ln>
            <a:noFill/>
          </a:ln>
        </p:spPr>
      </p:pic>
      <p:sp>
        <p:nvSpPr>
          <p:cNvPr id="1539" name="角丸四角形 6"/>
          <p:cNvSpPr/>
          <p:nvPr/>
        </p:nvSpPr>
        <p:spPr>
          <a:xfrm>
            <a:off x="146050" y="894421"/>
            <a:ext cx="2374900" cy="1071083"/>
          </a:xfrm>
          <a:prstGeom prst="roundRect">
            <a:avLst/>
          </a:prstGeom>
          <a:ln w="28575">
            <a:solidFill>
              <a:srgbClr val="00B0F0"/>
            </a:solidFill>
          </a:ln>
        </p:spPr>
        <p:style>
          <a:lnRef idx="2">
            <a:schemeClr val="accent3"/>
          </a:lnRef>
          <a:fillRef idx="1">
            <a:schemeClr val="lt1"/>
          </a:fillRef>
          <a:effectRef idx="0">
            <a:schemeClr val="accent3"/>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AR丸ゴシック体M"/>
                <a:ea typeface="AR丸ゴシック体M"/>
                <a:cs typeface="+mn-cs"/>
              </a:rPr>
              <a:t>いじめ情報の</a:t>
            </a:r>
            <a:endParaRPr kumimoji="1" lang="en-US" altLang="ja-JP" sz="2400" b="0" i="0" u="none" strike="noStrike" kern="1200" cap="none" spc="0" normalizeH="0" baseline="0" noProof="0" dirty="0">
              <a:ln>
                <a:noFill/>
              </a:ln>
              <a:solidFill>
                <a:prstClr val="black"/>
              </a:solidFill>
              <a:effectLst/>
              <a:uLnTx/>
              <a:uFillTx/>
              <a:latin typeface="AR丸ゴシック体M"/>
              <a:ea typeface="AR丸ゴシック体M"/>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AR丸ゴシック体M"/>
                <a:ea typeface="AR丸ゴシック体M"/>
                <a:cs typeface="+mn-cs"/>
              </a:rPr>
              <a:t>キャッチ</a:t>
            </a:r>
            <a:endParaRPr kumimoji="1" sz="1800" b="0" i="0" u="none" strike="noStrike" kern="1200" cap="none" spc="0" normalizeH="0" baseline="0" noProof="0">
              <a:ln>
                <a:noFill/>
              </a:ln>
              <a:solidFill>
                <a:prstClr val="black"/>
              </a:solidFill>
              <a:effectLst/>
              <a:uLnTx/>
              <a:uFillTx/>
              <a:latin typeface="AR丸ゴシック体M"/>
              <a:ea typeface="AR丸ゴシック体M"/>
              <a:cs typeface="+mn-cs"/>
            </a:endParaRPr>
          </a:p>
        </p:txBody>
      </p:sp>
      <p:sp>
        <p:nvSpPr>
          <p:cNvPr id="1540" name="角丸四角形 9"/>
          <p:cNvSpPr/>
          <p:nvPr/>
        </p:nvSpPr>
        <p:spPr>
          <a:xfrm>
            <a:off x="2123728" y="4662262"/>
            <a:ext cx="2088232" cy="576064"/>
          </a:xfrm>
          <a:prstGeom prst="roundRect">
            <a:avLst/>
          </a:prstGeom>
          <a:solidFill>
            <a:srgbClr val="00CC00"/>
          </a:solidFill>
          <a:ln>
            <a:solidFill>
              <a:srgbClr val="00CC00"/>
            </a:solidFill>
          </a:ln>
          <a:effectLst>
            <a:outerShdw blurRad="44450" dist="27940" dir="5400000" algn="ctr">
              <a:srgbClr val="000000">
                <a:alpha val="32000"/>
              </a:srgbClr>
            </a:outerShdw>
          </a:effectLst>
          <a:scene3d>
            <a:camera prst="orthographicFront"/>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HG丸ｺﾞｼｯｸM-PRO" pitchFamily="50" charset="-128"/>
                <a:ea typeface="HG丸ｺﾞｼｯｸM-PRO" pitchFamily="50" charset="-128"/>
                <a:cs typeface="+mn-cs"/>
              </a:rPr>
              <a:t>いじめの防止等の</a:t>
            </a:r>
            <a:endParaRPr kumimoji="1" lang="en-US" altLang="ja-JP" sz="1800" b="0" i="0" u="none" strike="noStrike" kern="1200" cap="none" spc="0" normalizeH="0" baseline="0" noProof="0" dirty="0">
              <a:ln>
                <a:noFill/>
              </a:ln>
              <a:solidFill>
                <a:prstClr val="white"/>
              </a:solidFill>
              <a:effectLst/>
              <a:uLnTx/>
              <a:uFillTx/>
              <a:latin typeface="HG丸ｺﾞｼｯｸM-PRO" pitchFamily="50" charset="-128"/>
              <a:ea typeface="HG丸ｺﾞｼｯｸM-PRO"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HG丸ｺﾞｼｯｸM-PRO" pitchFamily="50" charset="-128"/>
                <a:ea typeface="HG丸ｺﾞｼｯｸM-PRO" pitchFamily="50" charset="-128"/>
                <a:cs typeface="+mn-cs"/>
              </a:rPr>
              <a:t>対策のための組織</a:t>
            </a:r>
          </a:p>
        </p:txBody>
      </p:sp>
      <p:sp>
        <p:nvSpPr>
          <p:cNvPr id="1541" name="角丸四角形 12"/>
          <p:cNvSpPr/>
          <p:nvPr/>
        </p:nvSpPr>
        <p:spPr>
          <a:xfrm>
            <a:off x="2665514" y="874328"/>
            <a:ext cx="5905500" cy="479425"/>
          </a:xfrm>
          <a:prstGeom prst="roundRect">
            <a:avLst/>
          </a:prstGeom>
          <a:solidFill>
            <a:schemeClr val="bg1"/>
          </a:solidFill>
          <a:ln w="28575">
            <a:solidFill>
              <a:srgbClr val="00CC00"/>
            </a:solidFill>
          </a:ln>
          <a:effectLst>
            <a:outerShdw blurRad="190500" dist="190500" dir="3600000" algn="tr"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AR丸ゴシック体M"/>
                <a:ea typeface="AR丸ゴシック体M"/>
                <a:cs typeface="+mn-cs"/>
              </a:rPr>
              <a:t>いじめられている子どもの苦痛を取り除く</a:t>
            </a:r>
            <a:endParaRPr kumimoji="1" sz="1800" b="0" i="0" u="none" strike="noStrike" kern="1200" cap="none" spc="0" normalizeH="0" baseline="0" noProof="0">
              <a:ln>
                <a:noFill/>
              </a:ln>
              <a:solidFill>
                <a:prstClr val="black"/>
              </a:solidFill>
              <a:effectLst/>
              <a:uLnTx/>
              <a:uFillTx/>
              <a:latin typeface="AR丸ゴシック体M"/>
              <a:ea typeface="AR丸ゴシック体M"/>
              <a:cs typeface="+mn-cs"/>
            </a:endParaRPr>
          </a:p>
        </p:txBody>
      </p:sp>
      <p:sp>
        <p:nvSpPr>
          <p:cNvPr id="1542" name="角丸四角形 13"/>
          <p:cNvSpPr/>
          <p:nvPr/>
        </p:nvSpPr>
        <p:spPr>
          <a:xfrm>
            <a:off x="2699279" y="1495295"/>
            <a:ext cx="5905500" cy="481012"/>
          </a:xfrm>
          <a:prstGeom prst="roundRect">
            <a:avLst/>
          </a:prstGeom>
          <a:solidFill>
            <a:schemeClr val="bg1"/>
          </a:solidFill>
          <a:ln w="28575">
            <a:solidFill>
              <a:srgbClr val="00CC00"/>
            </a:solidFill>
          </a:ln>
          <a:effectLst>
            <a:outerShdw blurRad="190500" dist="190500" dir="3600000" algn="tr"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AR丸ゴシック体M"/>
                <a:ea typeface="AR丸ゴシック体M"/>
                <a:cs typeface="+mn-cs"/>
              </a:rPr>
              <a:t>学年及び学校全体で組織的に対応</a:t>
            </a:r>
            <a:endParaRPr kumimoji="1" sz="1800" b="0" i="0" u="none" strike="noStrike" kern="1200" cap="none" spc="0" normalizeH="0" baseline="0" noProof="0">
              <a:ln>
                <a:noFill/>
              </a:ln>
              <a:solidFill>
                <a:prstClr val="black"/>
              </a:solidFill>
              <a:effectLst/>
              <a:uLnTx/>
              <a:uFillTx/>
              <a:latin typeface="AR丸ゴシック体M"/>
              <a:ea typeface="AR丸ゴシック体M"/>
              <a:cs typeface="+mn-cs"/>
            </a:endParaRPr>
          </a:p>
        </p:txBody>
      </p:sp>
      <p:sp>
        <p:nvSpPr>
          <p:cNvPr id="1543" name="角丸四角形 15"/>
          <p:cNvSpPr/>
          <p:nvPr/>
        </p:nvSpPr>
        <p:spPr>
          <a:xfrm>
            <a:off x="306388" y="5783462"/>
            <a:ext cx="2103437" cy="438150"/>
          </a:xfrm>
          <a:prstGeom prst="roundRect">
            <a:avLst/>
          </a:prstGeom>
          <a:solidFill>
            <a:schemeClr val="bg1"/>
          </a:solidFill>
          <a:ln w="28575">
            <a:solidFill>
              <a:srgbClr val="FF00FF"/>
            </a:solidFill>
          </a:ln>
          <a:effectLst>
            <a:outerShdw blurRad="190500" dist="190500" dir="3600000" algn="tr"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AR丸ゴシック体M"/>
                <a:ea typeface="AR丸ゴシック体M"/>
                <a:cs typeface="+mn-cs"/>
              </a:rPr>
              <a:t>徹底した見守り</a:t>
            </a:r>
            <a:endParaRPr kumimoji="1" sz="1800" b="0" i="0" u="none" strike="noStrike" kern="1200" cap="none" spc="0" normalizeH="0" baseline="0" noProof="0">
              <a:ln>
                <a:noFill/>
              </a:ln>
              <a:solidFill>
                <a:prstClr val="black"/>
              </a:solidFill>
              <a:effectLst/>
              <a:uLnTx/>
              <a:uFillTx/>
              <a:latin typeface="AR丸ゴシック体M"/>
              <a:ea typeface="AR丸ゴシック体M"/>
              <a:cs typeface="+mn-cs"/>
            </a:endParaRPr>
          </a:p>
        </p:txBody>
      </p:sp>
      <p:sp>
        <p:nvSpPr>
          <p:cNvPr id="1544" name="角丸四角形 16"/>
          <p:cNvSpPr/>
          <p:nvPr/>
        </p:nvSpPr>
        <p:spPr>
          <a:xfrm>
            <a:off x="2514005" y="5814814"/>
            <a:ext cx="2101850" cy="438150"/>
          </a:xfrm>
          <a:prstGeom prst="roundRect">
            <a:avLst/>
          </a:prstGeom>
          <a:solidFill>
            <a:schemeClr val="bg1"/>
          </a:solidFill>
          <a:ln w="28575">
            <a:solidFill>
              <a:srgbClr val="FF00FF"/>
            </a:solidFill>
          </a:ln>
          <a:effectLst>
            <a:outerShdw blurRad="190500" dist="190500" dir="3600000" algn="tr"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AR丸ゴシック体M"/>
                <a:ea typeface="AR丸ゴシック体M"/>
                <a:cs typeface="+mn-cs"/>
              </a:rPr>
              <a:t>見守り体制整備</a:t>
            </a:r>
            <a:endParaRPr kumimoji="1" sz="1800" b="0" i="0" u="none" strike="noStrike" kern="1200" cap="none" spc="0" normalizeH="0" baseline="0" noProof="0">
              <a:ln>
                <a:noFill/>
              </a:ln>
              <a:solidFill>
                <a:prstClr val="black"/>
              </a:solidFill>
              <a:effectLst/>
              <a:uLnTx/>
              <a:uFillTx/>
              <a:latin typeface="AR丸ゴシック体M"/>
              <a:ea typeface="AR丸ゴシック体M"/>
              <a:cs typeface="+mn-cs"/>
            </a:endParaRPr>
          </a:p>
        </p:txBody>
      </p:sp>
      <p:sp>
        <p:nvSpPr>
          <p:cNvPr id="1545" name="角丸四角形 17"/>
          <p:cNvSpPr/>
          <p:nvPr/>
        </p:nvSpPr>
        <p:spPr>
          <a:xfrm>
            <a:off x="4690865" y="5828110"/>
            <a:ext cx="2101850" cy="438150"/>
          </a:xfrm>
          <a:prstGeom prst="roundRect">
            <a:avLst/>
          </a:prstGeom>
          <a:solidFill>
            <a:schemeClr val="bg1"/>
          </a:solidFill>
          <a:ln w="28575">
            <a:solidFill>
              <a:srgbClr val="FF00FF"/>
            </a:solidFill>
          </a:ln>
          <a:effectLst>
            <a:outerShdw blurRad="190500" dist="190500" dir="3600000" algn="tr"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AR丸ゴシック体M"/>
                <a:ea typeface="AR丸ゴシック体M"/>
                <a:cs typeface="+mn-cs"/>
              </a:rPr>
              <a:t>保護者への報告</a:t>
            </a:r>
            <a:endParaRPr kumimoji="1" sz="1800" b="0" i="0" u="none" strike="noStrike" kern="1200" cap="none" spc="0" normalizeH="0" baseline="0" noProof="0">
              <a:ln>
                <a:noFill/>
              </a:ln>
              <a:solidFill>
                <a:prstClr val="black"/>
              </a:solidFill>
              <a:effectLst/>
              <a:uLnTx/>
              <a:uFillTx/>
              <a:latin typeface="AR丸ゴシック体M"/>
              <a:ea typeface="AR丸ゴシック体M"/>
              <a:cs typeface="+mn-cs"/>
            </a:endParaRPr>
          </a:p>
        </p:txBody>
      </p:sp>
      <p:sp>
        <p:nvSpPr>
          <p:cNvPr id="1546" name="角丸四角形 18"/>
          <p:cNvSpPr/>
          <p:nvPr/>
        </p:nvSpPr>
        <p:spPr>
          <a:xfrm>
            <a:off x="6890147" y="5824339"/>
            <a:ext cx="2103437" cy="438150"/>
          </a:xfrm>
          <a:prstGeom prst="roundRect">
            <a:avLst/>
          </a:prstGeom>
          <a:solidFill>
            <a:schemeClr val="bg1"/>
          </a:solidFill>
          <a:ln w="28575">
            <a:solidFill>
              <a:srgbClr val="FF00FF"/>
            </a:solidFill>
          </a:ln>
          <a:effectLst>
            <a:outerShdw blurRad="190500" dist="190500" dir="3600000" algn="tr"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AR丸ゴシック体M"/>
                <a:ea typeface="AR丸ゴシック体M"/>
                <a:cs typeface="+mn-cs"/>
              </a:rPr>
              <a:t>指導方針決定</a:t>
            </a:r>
            <a:endParaRPr kumimoji="1" sz="1800" b="0" i="0" u="none" strike="noStrike" kern="1200" cap="none" spc="0" normalizeH="0" baseline="0" noProof="0">
              <a:ln>
                <a:noFill/>
              </a:ln>
              <a:solidFill>
                <a:prstClr val="black"/>
              </a:solidFill>
              <a:effectLst/>
              <a:uLnTx/>
              <a:uFillTx/>
              <a:latin typeface="AR丸ゴシック体M"/>
              <a:ea typeface="AR丸ゴシック体M"/>
              <a:cs typeface="+mn-cs"/>
            </a:endParaRPr>
          </a:p>
        </p:txBody>
      </p:sp>
      <p:sp>
        <p:nvSpPr>
          <p:cNvPr id="1547" name="角丸四角形 14"/>
          <p:cNvSpPr/>
          <p:nvPr/>
        </p:nvSpPr>
        <p:spPr>
          <a:xfrm>
            <a:off x="274638" y="6354527"/>
            <a:ext cx="8716962" cy="464873"/>
          </a:xfrm>
          <a:prstGeom prst="roundRect">
            <a:avLst/>
          </a:prstGeom>
          <a:solidFill>
            <a:srgbClr val="FF00FF"/>
          </a:solidFill>
          <a:ln>
            <a:solidFill>
              <a:srgbClr val="FF00FF"/>
            </a:solidFill>
          </a:ln>
          <a:effectLst>
            <a:outerShdw blurRad="190500" dist="190500" dir="36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AR丸ゴシック体M"/>
                <a:ea typeface="AR丸ゴシック体M"/>
                <a:cs typeface="+mn-cs"/>
              </a:rPr>
              <a:t>即日対応がのぞましい</a:t>
            </a:r>
            <a:endParaRPr kumimoji="1" sz="1800" b="0" i="0" u="none" strike="noStrike" kern="1200" cap="none" spc="0" normalizeH="0" baseline="0" noProof="0">
              <a:ln>
                <a:noFill/>
              </a:ln>
              <a:solidFill>
                <a:prstClr val="white"/>
              </a:solidFill>
              <a:effectLst/>
              <a:uLnTx/>
              <a:uFillTx/>
              <a:latin typeface="AR丸ゴシック体M"/>
              <a:ea typeface="AR丸ゴシック体M"/>
              <a:cs typeface="+mn-cs"/>
            </a:endParaRPr>
          </a:p>
        </p:txBody>
      </p:sp>
      <p:sp>
        <p:nvSpPr>
          <p:cNvPr id="1548" name="角丸四角形 530"/>
          <p:cNvSpPr/>
          <p:nvPr/>
        </p:nvSpPr>
        <p:spPr>
          <a:xfrm>
            <a:off x="324293" y="65282"/>
            <a:ext cx="8246721" cy="579259"/>
          </a:xfrm>
          <a:prstGeom prst="roundRect">
            <a:avLst/>
          </a:prstGeom>
          <a:solidFill>
            <a:srgbClr val="00B0F0"/>
          </a:solidFill>
          <a:ln>
            <a:solidFill>
              <a:srgbClr val="00B0F0"/>
            </a:solidFill>
          </a:ln>
          <a:effectLst>
            <a:outerShdw blurRad="190500" dist="228600" dir="2700000" algn="ctr" rotWithShape="0">
              <a:schemeClr val="tx1">
                <a:alpha val="30000"/>
              </a:schemeClr>
            </a:outerShdw>
          </a:effectLst>
          <a:scene3d>
            <a:camera prst="orthographicFront"/>
            <a:lightRig rig="threePt" dir="t">
              <a:rot lat="0" lon="0" rev="4800000"/>
            </a:lightRig>
          </a:scene3d>
          <a:sp3d>
            <a:bevelT w="0" h="69850"/>
          </a:sp3d>
        </p:spPr>
        <p:style>
          <a:lnRef idx="2">
            <a:schemeClr val="accent1"/>
          </a:lnRef>
          <a:fillRef idx="1">
            <a:schemeClr val="lt1"/>
          </a:fillRef>
          <a:effectRef idx="0">
            <a:schemeClr val="accent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smtClean="0">
                <a:ln>
                  <a:noFill/>
                </a:ln>
                <a:solidFill>
                  <a:prstClr val="white"/>
                </a:solidFill>
                <a:effectLst/>
                <a:uLnTx/>
                <a:uFillTx/>
                <a:latin typeface="AR丸ゴシック体M"/>
                <a:ea typeface="AR丸ゴシック体M"/>
                <a:cs typeface="+mn-cs"/>
              </a:rPr>
              <a:t>いじめ</a:t>
            </a:r>
            <a:r>
              <a:rPr kumimoji="1" lang="ja-JP" altLang="en-US" sz="2800" b="0" i="0" u="none" strike="noStrike" kern="1200" cap="none" spc="0" normalizeH="0" baseline="0" noProof="0" dirty="0">
                <a:ln>
                  <a:noFill/>
                </a:ln>
                <a:solidFill>
                  <a:prstClr val="white"/>
                </a:solidFill>
                <a:effectLst/>
                <a:uLnTx/>
                <a:uFillTx/>
                <a:latin typeface="AR丸ゴシック体M"/>
                <a:ea typeface="AR丸ゴシック体M"/>
                <a:cs typeface="+mn-cs"/>
              </a:rPr>
              <a:t>に対する措置　</a:t>
            </a:r>
            <a:endParaRPr kumimoji="1" sz="1800" b="0" i="0" u="none" strike="noStrike" kern="1200" cap="none" spc="0" normalizeH="0" baseline="0" noProof="0" dirty="0">
              <a:ln>
                <a:noFill/>
              </a:ln>
              <a:solidFill>
                <a:prstClr val="black"/>
              </a:solidFill>
              <a:effectLst/>
              <a:uLnTx/>
              <a:uFillTx/>
              <a:latin typeface="AR丸ゴシック体M"/>
              <a:ea typeface="AR丸ゴシック体M"/>
              <a:cs typeface="+mn-cs"/>
            </a:endParaRPr>
          </a:p>
        </p:txBody>
      </p:sp>
    </p:spTree>
    <p:extLst>
      <p:ext uri="{BB962C8B-B14F-4D97-AF65-F5344CB8AC3E}">
        <p14:creationId xmlns:p14="http://schemas.microsoft.com/office/powerpoint/2010/main" val="1551218763"/>
      </p:ext>
    </p:extLst>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0" name=""/>
        <p:cNvGrpSpPr/>
        <p:nvPr/>
      </p:nvGrpSpPr>
      <p:grpSpPr>
        <a:xfrm>
          <a:off x="0" y="0"/>
          <a:ext cx="0" cy="0"/>
          <a:chOff x="0" y="0"/>
          <a:chExt cx="0" cy="0"/>
        </a:xfrm>
      </p:grpSpPr>
      <p:pic>
        <p:nvPicPr>
          <p:cNvPr id="1554" name="図 19" descr="ct06075main.png"/>
          <p:cNvPicPr>
            <a:picLocks noChangeAspect="1"/>
          </p:cNvPicPr>
          <p:nvPr/>
        </p:nvPicPr>
        <p:blipFill>
          <a:blip r:embed="rId1"/>
          <a:stretch>
            <a:fillRect/>
          </a:stretch>
        </p:blipFill>
        <p:spPr>
          <a:xfrm>
            <a:off x="6696744" y="4316168"/>
            <a:ext cx="2627784" cy="2627784"/>
          </a:xfrm>
          <a:prstGeom prst="rect">
            <a:avLst/>
          </a:prstGeom>
          <a:noFill/>
          <a:ln w="9525">
            <a:noFill/>
            <a:miter lim="800000"/>
            <a:headEnd/>
            <a:tailEnd/>
          </a:ln>
        </p:spPr>
      </p:pic>
      <p:sp>
        <p:nvSpPr>
          <p:cNvPr id="1555" name="角丸四角形 262"/>
          <p:cNvSpPr/>
          <p:nvPr/>
        </p:nvSpPr>
        <p:spPr>
          <a:xfrm>
            <a:off x="251520" y="2168860"/>
            <a:ext cx="8424936" cy="1980220"/>
          </a:xfrm>
          <a:prstGeom prst="roundRect">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tileRect/>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ot="0" vertOverflow="overflow" horzOverflow="overflow" wrap="square" numCol="1" spcCol="0" rtlCol="0" fromWordArt="0" anchor="ctr" anchorCtr="0" forceAA="0" compatLnSpc="1"/>
          <a:lstStyle/>
          <a:p>
            <a:pPr marL="0" marR="0" lvl="0" indent="0" algn="ctr" defTabSz="914400" rtl="0" eaLnBrk="1" fontAlgn="base" latinLnBrk="0" hangingPunct="1">
              <a:lnSpc>
                <a:spcPct val="100000"/>
              </a:lnSpc>
              <a:spcBef>
                <a:spcPct val="0"/>
              </a:spcBef>
              <a:spcAft>
                <a:spcPts val="0"/>
              </a:spcAft>
              <a:buClrTx/>
              <a:buSzTx/>
              <a:buFontTx/>
              <a:buNone/>
              <a:tabLst/>
              <a:defRPr/>
            </a:pPr>
            <a:r>
              <a:rPr kumimoji="1" lang="ja-JP" altLang="en-US" sz="5400" b="0" i="0" u="none" strike="noStrike" kern="100" cap="none" spc="0" normalizeH="0" baseline="0" noProof="0" dirty="0" smtClean="0">
                <a:ln>
                  <a:noFill/>
                </a:ln>
                <a:solidFill>
                  <a:sysClr val="window" lastClr="FFFFFF"/>
                </a:solidFill>
                <a:effectLst/>
                <a:uLnTx/>
                <a:uFillTx/>
                <a:latin typeface="Century"/>
                <a:ea typeface="ＭＳ ゴシック" panose="020B0609070205080204" pitchFamily="49" charset="-128"/>
                <a:cs typeface="Times New Roman" panose="02020603050405020304" pitchFamily="18" charset="0"/>
              </a:rPr>
              <a:t>いじめ対応のポイント</a:t>
            </a:r>
            <a:endParaRPr kumimoji="1" lang="en-US" altLang="ja-JP" sz="5400" b="0" i="0" u="none" strike="noStrike" kern="100" cap="none" spc="0" normalizeH="0" baseline="0" noProof="0" dirty="0" smtClean="0">
              <a:ln>
                <a:noFill/>
              </a:ln>
              <a:solidFill>
                <a:sysClr val="window" lastClr="FFFFFF"/>
              </a:solidFill>
              <a:effectLst/>
              <a:uLnTx/>
              <a:uFillTx/>
              <a:latin typeface="Century"/>
              <a:ea typeface="ＭＳ ゴシック" panose="020B0609070205080204" pitchFamily="49" charset="-128"/>
              <a:cs typeface="Times New Roman" panose="02020603050405020304" pitchFamily="18" charset="0"/>
            </a:endParaRPr>
          </a:p>
        </p:txBody>
      </p:sp>
    </p:spTree>
    <p:extLst>
      <p:ext uri="{BB962C8B-B14F-4D97-AF65-F5344CB8AC3E}">
        <p14:creationId xmlns:p14="http://schemas.microsoft.com/office/powerpoint/2010/main" val="3269558050"/>
      </p:ext>
    </p:extLst>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0" name=""/>
        <p:cNvGrpSpPr/>
        <p:nvPr/>
      </p:nvGrpSpPr>
      <p:grpSpPr>
        <a:xfrm>
          <a:off x="0" y="0"/>
          <a:ext cx="0" cy="0"/>
          <a:chOff x="0" y="0"/>
          <a:chExt cx="0" cy="0"/>
        </a:xfrm>
      </p:grpSpPr>
      <p:sp>
        <p:nvSpPr>
          <p:cNvPr id="1561" name="タイトル 1"/>
          <p:cNvSpPr>
            <a:spLocks noGrp="1"/>
          </p:cNvSpPr>
          <p:nvPr>
            <p:ph type="title"/>
          </p:nvPr>
        </p:nvSpPr>
        <p:spPr>
          <a:xfrm>
            <a:off x="126164" y="189151"/>
            <a:ext cx="8806360" cy="793574"/>
          </a:xfrm>
          <a:solidFill>
            <a:srgbClr val="0070C0"/>
          </a:solidFill>
        </p:spPr>
        <p:txBody>
          <a:bodyPr>
            <a:normAutofit/>
          </a:bodyPr>
          <a:lstStyle/>
          <a:p>
            <a:pPr eaLnBrk="1" hangingPunct="1"/>
            <a:r>
              <a:rPr lang="ja-JP" altLang="en-US" sz="3200">
                <a:solidFill>
                  <a:schemeClr val="bg1"/>
                </a:solidFill>
              </a:rPr>
              <a:t>いじめ発見時の緊急対応</a:t>
            </a:r>
            <a:endParaRPr sz="3200">
              <a:solidFill>
                <a:schemeClr val="bg1"/>
              </a:solidFill>
            </a:endParaRPr>
          </a:p>
        </p:txBody>
      </p:sp>
      <p:sp>
        <p:nvSpPr>
          <p:cNvPr id="1562" name="コンテンツ プレースホルダ 2"/>
          <p:cNvSpPr>
            <a:spLocks noGrp="1"/>
          </p:cNvSpPr>
          <p:nvPr>
            <p:ph idx="1"/>
          </p:nvPr>
        </p:nvSpPr>
        <p:spPr>
          <a:xfrm>
            <a:off x="0" y="1628775"/>
            <a:ext cx="9144000" cy="5229225"/>
          </a:xfrm>
        </p:spPr>
        <p:txBody>
          <a:bodyPr/>
          <a:lstStyle/>
          <a:p>
            <a:pPr eaLnBrk="1" hangingPunct="1">
              <a:buFont typeface="Wingdings 2" pitchFamily="18" charset="2"/>
              <a:buNone/>
            </a:pPr>
            <a:endParaRPr lang="en-US" altLang="ja-JP" b="1">
              <a:latin typeface="HGP明朝E" pitchFamily="18" charset="-128"/>
            </a:endParaRPr>
          </a:p>
          <a:p>
            <a:pPr eaLnBrk="1" hangingPunct="1">
              <a:buFont typeface="Wingdings 2" pitchFamily="18" charset="2"/>
              <a:buNone/>
            </a:pPr>
            <a:endParaRPr lang="ja-JP" altLang="en-US" b="1">
              <a:latin typeface="HGP明朝E" pitchFamily="18" charset="-128"/>
            </a:endParaRPr>
          </a:p>
        </p:txBody>
      </p:sp>
      <p:sp>
        <p:nvSpPr>
          <p:cNvPr id="1563" name="角丸四角形 6"/>
          <p:cNvSpPr/>
          <p:nvPr/>
        </p:nvSpPr>
        <p:spPr>
          <a:xfrm>
            <a:off x="76198" y="1268413"/>
            <a:ext cx="8931631" cy="815975"/>
          </a:xfrm>
          <a:prstGeom prst="round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514350" indent="-514350" fontAlgn="auto">
              <a:spcBef>
                <a:spcPts val="0"/>
              </a:spcBef>
              <a:spcAft>
                <a:spcPts val="0"/>
              </a:spcAft>
              <a:buClr>
                <a:sysClr val="windowText" lastClr="000000"/>
              </a:buClr>
              <a:buAutoNum type="circleNumDbPlain"/>
              <a:defRPr/>
            </a:pPr>
            <a:r>
              <a:rPr lang="ja-JP" altLang="en-US" sz="3200" b="0" dirty="0">
                <a:solidFill>
                  <a:schemeClr val="tx1"/>
                </a:solidFill>
                <a:latin typeface="ＭＳ ゴシック"/>
                <a:ea typeface="ＭＳ ゴシック"/>
              </a:rPr>
              <a:t>いじめられた子ども・いじめを知らせた子どもを守り通す</a:t>
            </a:r>
            <a:endParaRPr sz="3200" b="0">
              <a:solidFill>
                <a:schemeClr val="tx1"/>
              </a:solidFill>
              <a:latin typeface="ＭＳ ゴシック"/>
              <a:ea typeface="ＭＳ ゴシック"/>
            </a:endParaRPr>
          </a:p>
        </p:txBody>
      </p:sp>
      <p:sp>
        <p:nvSpPr>
          <p:cNvPr id="1564" name="角丸四角形 7"/>
          <p:cNvSpPr/>
          <p:nvPr/>
        </p:nvSpPr>
        <p:spPr>
          <a:xfrm>
            <a:off x="59532" y="2362201"/>
            <a:ext cx="8934450" cy="815975"/>
          </a:xfrm>
          <a:prstGeom prst="round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57200" indent="-457200" fontAlgn="auto">
              <a:spcBef>
                <a:spcPts val="0"/>
              </a:spcBef>
              <a:spcAft>
                <a:spcPts val="0"/>
              </a:spcAft>
              <a:buAutoNum type="circleNumDbPlain" startAt="2"/>
              <a:defRPr/>
            </a:pPr>
            <a:r>
              <a:rPr lang="ja-JP" altLang="en-US" sz="3200" b="0" dirty="0">
                <a:solidFill>
                  <a:schemeClr val="tx1"/>
                </a:solidFill>
                <a:latin typeface="ＭＳ ゴシック"/>
                <a:ea typeface="ＭＳ ゴシック"/>
              </a:rPr>
              <a:t>事実確認と情報の共有</a:t>
            </a:r>
            <a:endParaRPr sz="3200" b="0">
              <a:solidFill>
                <a:schemeClr val="tx1"/>
              </a:solidFill>
              <a:latin typeface="ＭＳ ゴシック"/>
              <a:ea typeface="ＭＳ ゴシック"/>
            </a:endParaRPr>
          </a:p>
        </p:txBody>
      </p:sp>
      <p:pic>
        <p:nvPicPr>
          <p:cNvPr id="1565" name="Picture 2"/>
          <p:cNvPicPr>
            <a:picLocks noChangeAspect="1" noChangeArrowheads="1"/>
          </p:cNvPicPr>
          <p:nvPr/>
        </p:nvPicPr>
        <p:blipFill>
          <a:blip r:embed="rId1"/>
          <a:stretch>
            <a:fillRect/>
          </a:stretch>
        </p:blipFill>
        <p:spPr>
          <a:xfrm>
            <a:off x="115888" y="3171579"/>
            <a:ext cx="8821737" cy="3289262"/>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0" name=""/>
        <p:cNvGrpSpPr/>
        <p:nvPr/>
      </p:nvGrpSpPr>
      <p:grpSpPr>
        <a:xfrm>
          <a:off x="0" y="0"/>
          <a:ext cx="0" cy="0"/>
          <a:chOff x="0" y="0"/>
          <a:chExt cx="0" cy="0"/>
        </a:xfrm>
      </p:grpSpPr>
      <p:sp>
        <p:nvSpPr>
          <p:cNvPr id="1571" name="タイトル 1"/>
          <p:cNvSpPr>
            <a:spLocks noGrp="1"/>
          </p:cNvSpPr>
          <p:nvPr>
            <p:ph type="title"/>
          </p:nvPr>
        </p:nvSpPr>
        <p:spPr>
          <a:xfrm>
            <a:off x="69675" y="189000"/>
            <a:ext cx="8944107" cy="882650"/>
          </a:xfrm>
          <a:solidFill>
            <a:srgbClr val="0070C0"/>
          </a:solidFill>
        </p:spPr>
        <p:txBody>
          <a:bodyPr rtlCol="0">
            <a:normAutofit/>
          </a:bodyPr>
          <a:lstStyle/>
          <a:p>
            <a:pPr eaLnBrk="1" fontAlgn="auto" hangingPunct="1">
              <a:spcAft>
                <a:spcPts val="0"/>
              </a:spcAft>
              <a:defRPr/>
            </a:pPr>
            <a:r>
              <a:rPr lang="ja-JP" altLang="en-US" sz="3200" dirty="0">
                <a:solidFill>
                  <a:schemeClr val="bg1"/>
                </a:solidFill>
              </a:rPr>
              <a:t>いじめが起きた場合の対応</a:t>
            </a:r>
            <a:endParaRPr sz="3200">
              <a:solidFill>
                <a:schemeClr val="bg1"/>
              </a:solidFill>
            </a:endParaRPr>
          </a:p>
        </p:txBody>
      </p:sp>
      <p:sp>
        <p:nvSpPr>
          <p:cNvPr id="1572" name="コンテンツ プレースホルダ 2"/>
          <p:cNvSpPr>
            <a:spLocks noGrp="1"/>
          </p:cNvSpPr>
          <p:nvPr>
            <p:ph idx="1"/>
          </p:nvPr>
        </p:nvSpPr>
        <p:spPr>
          <a:xfrm>
            <a:off x="0" y="1628775"/>
            <a:ext cx="9144000" cy="5229225"/>
          </a:xfrm>
        </p:spPr>
        <p:txBody>
          <a:bodyPr/>
          <a:lstStyle/>
          <a:p>
            <a:pPr eaLnBrk="1" hangingPunct="1">
              <a:buFont typeface="Wingdings 2" pitchFamily="18" charset="2"/>
              <a:buNone/>
            </a:pPr>
            <a:endParaRPr lang="en-US" altLang="ja-JP" b="1">
              <a:latin typeface="HGP明朝E" pitchFamily="18" charset="-128"/>
            </a:endParaRPr>
          </a:p>
          <a:p>
            <a:pPr eaLnBrk="1" hangingPunct="1">
              <a:buFont typeface="Wingdings 2" pitchFamily="18" charset="2"/>
              <a:buNone/>
            </a:pPr>
            <a:endParaRPr lang="ja-JP" altLang="en-US" b="1">
              <a:latin typeface="HGP明朝E" pitchFamily="18" charset="-128"/>
            </a:endParaRPr>
          </a:p>
        </p:txBody>
      </p:sp>
      <p:sp>
        <p:nvSpPr>
          <p:cNvPr id="1573" name="角丸四角形 6"/>
          <p:cNvSpPr/>
          <p:nvPr/>
        </p:nvSpPr>
        <p:spPr>
          <a:xfrm>
            <a:off x="76200" y="1268413"/>
            <a:ext cx="8934450" cy="815975"/>
          </a:xfrm>
          <a:prstGeom prst="round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ja-JP" altLang="en-US" sz="3200" b="0" dirty="0">
                <a:solidFill>
                  <a:schemeClr val="tx1"/>
                </a:solidFill>
                <a:latin typeface="ＭＳ ゴシック"/>
                <a:ea typeface="ＭＳ ゴシック"/>
              </a:rPr>
              <a:t>①　いじめられた子どもに対して</a:t>
            </a:r>
            <a:endParaRPr sz="3200" b="0">
              <a:solidFill>
                <a:schemeClr val="tx1"/>
              </a:solidFill>
              <a:latin typeface="ＭＳ ゴシック"/>
              <a:ea typeface="ＭＳ ゴシック"/>
            </a:endParaRPr>
          </a:p>
        </p:txBody>
      </p:sp>
      <p:sp>
        <p:nvSpPr>
          <p:cNvPr id="1574" name="テキスト ボックス 10"/>
          <p:cNvSpPr txBox="1">
            <a:spLocks noChangeArrowheads="1"/>
          </p:cNvSpPr>
          <p:nvPr/>
        </p:nvSpPr>
        <p:spPr>
          <a:xfrm>
            <a:off x="681204" y="2205000"/>
            <a:ext cx="7881192" cy="4523423"/>
          </a:xfrm>
          <a:prstGeom prst="rect">
            <a:avLst/>
          </a:prstGeom>
          <a:noFill/>
          <a:ln w="9525">
            <a:noFill/>
            <a:miter lim="800000"/>
            <a:headEnd/>
            <a:tailEnd/>
          </a:ln>
        </p:spPr>
        <p:txBody>
          <a:bodyPr wrap="square">
            <a:spAutoFit/>
          </a:bodyPr>
          <a:lstStyle/>
          <a:p>
            <a:pPr marL="342900" indent="-342900">
              <a:buClr>
                <a:srgbClr val="0070C0"/>
              </a:buClr>
              <a:buFont typeface="Wingdings"/>
              <a:buChar char="n"/>
            </a:pPr>
            <a:r>
              <a:rPr lang="ja-JP" altLang="en-US" sz="3200" b="0">
                <a:latin typeface="ＭＳ ゴシック"/>
                <a:ea typeface="ＭＳ ゴシック"/>
              </a:rPr>
              <a:t>つらい気持ちを受け入れ、共感することで心の安定を図る。</a:t>
            </a:r>
            <a:endParaRPr lang="en-US" altLang="ja-JP" sz="3200" b="0">
              <a:latin typeface="ＭＳ ゴシック"/>
              <a:ea typeface="ＭＳ ゴシック"/>
            </a:endParaRPr>
          </a:p>
          <a:p>
            <a:pPr marL="342900" indent="-342900">
              <a:buClr>
                <a:srgbClr val="0070C0"/>
              </a:buClr>
              <a:buFont typeface="Wingdings"/>
              <a:buChar char="n"/>
            </a:pPr>
            <a:endParaRPr lang="ja-JP" altLang="en-US" sz="3200" b="0">
              <a:latin typeface="ＭＳ ゴシック"/>
              <a:ea typeface="ＭＳ ゴシック"/>
            </a:endParaRPr>
          </a:p>
          <a:p>
            <a:pPr marL="342900" indent="-342900">
              <a:buClr>
                <a:srgbClr val="0070C0"/>
              </a:buClr>
              <a:buFont typeface="Wingdings"/>
              <a:buChar char="n"/>
            </a:pPr>
            <a:r>
              <a:rPr lang="ja-JP" altLang="en-US" sz="3200" b="0">
                <a:latin typeface="ＭＳ ゴシック"/>
                <a:ea typeface="ＭＳ ゴシック"/>
              </a:rPr>
              <a:t>いじめは許さないという姿勢をはっきり示し、「あなたは悪くない」というメッセージを送る。</a:t>
            </a:r>
            <a:endParaRPr lang="en-US" altLang="ja-JP" sz="3200" b="0">
              <a:latin typeface="ＭＳ ゴシック"/>
              <a:ea typeface="ＭＳ ゴシック"/>
            </a:endParaRPr>
          </a:p>
          <a:p>
            <a:pPr marL="342900" indent="-342900">
              <a:buClr>
                <a:srgbClr val="0070C0"/>
              </a:buClr>
              <a:buFont typeface="Wingdings"/>
              <a:buChar char="n"/>
            </a:pPr>
            <a:endParaRPr lang="ja-JP" altLang="en-US" sz="3200" b="0">
              <a:latin typeface="ＭＳ ゴシック"/>
              <a:ea typeface="ＭＳ ゴシック"/>
            </a:endParaRPr>
          </a:p>
          <a:p>
            <a:pPr marL="342900" indent="-342900">
              <a:buClr>
                <a:srgbClr val="0070C0"/>
              </a:buClr>
              <a:buFont typeface="Wingdings"/>
              <a:buChar char="n"/>
            </a:pPr>
            <a:r>
              <a:rPr lang="ja-JP" altLang="en-US" sz="3200" b="0">
                <a:latin typeface="ＭＳ ゴシック"/>
                <a:ea typeface="ＭＳ ゴシック"/>
              </a:rPr>
              <a:t>勇気を持って話してくれたことを賞賛し、「あなたを守る」ことを伝える。</a:t>
            </a:r>
            <a:endParaRPr sz="3200" b="0">
              <a:latin typeface="ＭＳ ゴシック"/>
              <a:ea typeface="ＭＳ ゴシック"/>
            </a:endParaRPr>
          </a:p>
        </p:txBody>
      </p:sp>
    </p:spTree>
  </p:cSld>
  <p:clrMapOvr>
    <a:masterClrMapping/>
  </p:clrMapOvr>
</p:sld>
</file>

<file path=ppt/theme/_rels/theme2.xml.rels><?xml version="1.0" encoding="UTF-8"?><Relationships xmlns="http://schemas.openxmlformats.org/package/2006/relationships"><Relationship Id="rId1" Type="http://schemas.openxmlformats.org/officeDocument/2006/relationships/image" Target="../media/image3.jpeg" /></Relationships>
</file>

<file path=ppt/theme/theme1.xml><?xml version="1.0" encoding="utf-8"?>
<a:theme xmlns:a="http://schemas.openxmlformats.org/drawingml/2006/main" name="標準">
  <a:themeElements>
    <a:clrScheme name="標準">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標準">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標準">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ppt/theme/theme2.xml><?xml version="1.0" encoding="utf-8"?>
<a:theme xmlns:a="http://schemas.openxmlformats.org/drawingml/2006/main" name="3_リゾート">
  <a:themeElements>
    <a:clrScheme name="リゾート">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リゾート">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リゾート">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tileRect/>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tileRect/>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tileRect/>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4.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5.xml><?xml version="1.0" encoding="utf-8"?>
<a:theme xmlns:a="http://schemas.openxmlformats.org/drawingml/2006/main" name="1_標準">
  <a:themeElements>
    <a:clrScheme name="標準">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標準">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標準">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ppt/theme/theme6.xml><?xml version="1.0" encoding="utf-8"?>
<a:theme xmlns:a="http://schemas.openxmlformats.org/drawingml/2006/main" name="標準">
  <a:themeElements>
    <a:clrScheme name="標準">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標準">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標準">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ppt/theme/theme7.xml><?xml version="1.0" encoding="utf-8"?>
<a:theme xmlns:a="http://schemas.openxmlformats.org/drawingml/2006/main" name="標準">
  <a:themeElements>
    <a:clrScheme name="標準">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標準">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標準">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docProps/app.xml><?xml version="1.0" encoding="utf-8"?>
<Properties xmlns:vt="http://schemas.openxmlformats.org/officeDocument/2006/docPropsVTypes" xmlns="http://schemas.openxmlformats.org/officeDocument/2006/extended-properties">
  <TotalTime>970</TotalTime>
  <Words>2866</Words>
  <Application>JUST Focus</Application>
  <Paragraphs>392</Paragraphs>
  <ScaleCrop>false</ScaleCrop>
  <HeadingPairs>
    <vt:vector size="6" baseType="variant">
      <vt:variant>
        <vt:lpstr>使用されているフォント</vt:lpstr>
      </vt:variant>
      <vt:variant>
        <vt:i4>22</vt:i4>
      </vt:variant>
      <vt:variant>
        <vt:lpstr>テーマ</vt:lpstr>
      </vt:variant>
      <vt:variant>
        <vt:i4>5</vt:i4>
      </vt:variant>
      <vt:variant>
        <vt:lpstr>スライド タイトル</vt:lpstr>
      </vt:variant>
      <vt:variant>
        <vt:i4>25</vt:i4>
      </vt:variant>
    </vt:vector>
  </HeadingPairs>
  <TitlesOfParts>
    <vt:vector size="52" baseType="lpstr">
      <vt:lpstr>AR P丸ゴシック体E</vt:lpstr>
      <vt:lpstr>AR丸ゴシック体M</vt:lpstr>
      <vt:lpstr>HGP創英ﾌﾟﾚｾﾞﾝｽEB</vt:lpstr>
      <vt:lpstr>HGP創英角ｺﾞｼｯｸUB</vt:lpstr>
      <vt:lpstr>HGP明朝E</vt:lpstr>
      <vt:lpstr>HGS創英角ｺﾞｼｯｸUB</vt:lpstr>
      <vt:lpstr>HG丸ｺﾞｼｯｸM-PRO</vt:lpstr>
      <vt:lpstr>HG創英角ﾎﾟｯﾌﾟ体</vt:lpstr>
      <vt:lpstr>ＭＳ Ｐゴシック</vt:lpstr>
      <vt:lpstr>ＭＳ Ｐ明朝</vt:lpstr>
      <vt:lpstr>ＭＳ ゴシック</vt:lpstr>
      <vt:lpstr>ＭＳ 明朝</vt:lpstr>
      <vt:lpstr>メイリオ</vt:lpstr>
      <vt:lpstr>游ゴシック</vt:lpstr>
      <vt:lpstr>游ゴシック Light</vt:lpstr>
      <vt:lpstr>Arial</vt:lpstr>
      <vt:lpstr>Calibri</vt:lpstr>
      <vt:lpstr>Century</vt:lpstr>
      <vt:lpstr>Constantia</vt:lpstr>
      <vt:lpstr>Times New Roman</vt:lpstr>
      <vt:lpstr>Wingdings</vt:lpstr>
      <vt:lpstr>Wingdings 2</vt:lpstr>
      <vt:lpstr>標準</vt:lpstr>
      <vt:lpstr>3_リゾート</vt:lpstr>
      <vt:lpstr>Office テーマ</vt:lpstr>
      <vt:lpstr>1_Office テーマ</vt:lpstr>
      <vt:lpstr>1_標準</vt:lpstr>
      <vt:lpstr>教職員用研修プログラム  （３）いじめへの組織的な対応の在り方</vt:lpstr>
      <vt:lpstr>PowerPoint プレゼンテーション</vt:lpstr>
      <vt:lpstr>学校いじめ対策組織</vt:lpstr>
      <vt:lpstr>学校いじめ対策組織</vt:lpstr>
      <vt:lpstr>学校いじめ対策組織（認知）</vt:lpstr>
      <vt:lpstr>PowerPoint プレゼンテーション</vt:lpstr>
      <vt:lpstr>PowerPoint プレゼンテーション</vt:lpstr>
      <vt:lpstr>いじめ発見時の緊急対応</vt:lpstr>
      <vt:lpstr>いじめが起きた場合の対応</vt:lpstr>
      <vt:lpstr>いじめが起きた場合の対応</vt:lpstr>
      <vt:lpstr>いじめが起きた場合の対応</vt:lpstr>
      <vt:lpstr>いじめが起きた場合の対応</vt:lpstr>
      <vt:lpstr>いじめが起きた場合の対応</vt:lpstr>
      <vt:lpstr>いじめが起きた場合の対応</vt:lpstr>
      <vt:lpstr>いじめが起きた場合の対応</vt:lpstr>
      <vt:lpstr>いじめが起きた場合の対応</vt:lpstr>
      <vt:lpstr>いじめが起きた場合の対応</vt:lpstr>
      <vt:lpstr>いじめが起きた場合の対応</vt:lpstr>
      <vt:lpstr>PowerPoint プレゼンテーション</vt:lpstr>
      <vt:lpstr>重大事態とは</vt:lpstr>
      <vt:lpstr>報告と調査</vt:lpstr>
      <vt:lpstr>調査結果の提供</vt:lpstr>
      <vt:lpstr>その他の留意事項</vt:lpstr>
      <vt:lpstr>その他の留意事項</vt:lpstr>
      <vt:lpstr>お疲れ様でした</vt:lpstr>
    </vt:vector>
  </TitlesOfParts>
  <LinksUpToDate>false</LinksUpToDate>
  <SharedDoc>false</SharedDoc>
  <HyperlinksChanged>false</HyperlinksChanged>
  <AppVersion>4.1.2</AppVersion>
  <PresentationFormat>ユーザー設定</PresentationFormat>
  <Slides>25</Slides>
  <Notes>25</Notes>
  <HiddenSlides>0</HiddenSlides>
  <MMClips>0</MMClips>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PowerPoint プレゼンテーション</dc:title>
  <dc:creator>454645</dc:creator>
  <cp:lastModifiedBy>435217</cp:lastModifiedBy>
  <dcterms:created xsi:type="dcterms:W3CDTF">2019-05-01T07:41:40Z</dcterms:created>
  <dcterms:modified xsi:type="dcterms:W3CDTF">2020-03-25T04:06:15Z</dcterms:modified>
  <cp:revision>46</cp:revision>
</cp:coreProperties>
</file>

<file path=docProps/custom.xml><?xml version="1.0" encoding="utf-8"?>
<Properties xmlns:vt="http://schemas.openxmlformats.org/officeDocument/2006/docPropsVTypes" xmlns="http://schemas.openxmlformats.org/officeDocument/2006/custom-properties"/>
</file>