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2"/>
    <p:sldMasterId id="2147483717" r:id="rId3"/>
    <p:sldMasterId id="2147483792" r:id="rId4"/>
    <p:sldMasterId id="2147483823" r:id="rId5"/>
    <p:sldMasterId id="2147483873" r:id="rId6"/>
    <p:sldMasterId id="2147483889" r:id="rId7"/>
  </p:sldMasterIdLst>
  <p:notesMasterIdLst>
    <p:notesMasterId r:id="rId8"/>
  </p:notesMasterIdLst>
  <p:handoutMasterIdLst>
    <p:handoutMasterId r:id="rId9"/>
  </p:handoutMasterIdLst>
  <p:sldIdLst>
    <p:sldId id="464" r:id="rId10"/>
    <p:sldId id="465" r:id="rId11"/>
    <p:sldId id="460" r:id="rId12"/>
    <p:sldId id="461" r:id="rId13"/>
    <p:sldId id="361" r:id="rId14"/>
    <p:sldId id="472" r:id="rId15"/>
    <p:sldId id="466" r:id="rId16"/>
    <p:sldId id="468" r:id="rId17"/>
    <p:sldId id="469" r:id="rId18"/>
    <p:sldId id="470" r:id="rId19"/>
    <p:sldId id="474" r:id="rId20"/>
    <p:sldId id="473" r:id="rId21"/>
    <p:sldId id="471" r:id="rId22"/>
    <p:sldId id="467" r:id="rId23"/>
    <p:sldId id="479" r:id="rId24"/>
    <p:sldId id="478" r:id="rId25"/>
    <p:sldId id="475" r:id="rId26"/>
    <p:sldId id="383"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343" userDrawn="1">
          <p15:clr>
            <a:srgbClr val="A4A3A4"/>
          </p15:clr>
        </p15:guide>
        <p15:guide id="2" pos="20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99"/>
    <a:srgbClr val="008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24891"/>
    <p:restoredTop sz="61852"/>
  </p:normalViewPr>
  <p:slideViewPr>
    <p:cSldViewPr>
      <p:cViewPr varScale="1">
        <p:scale>
          <a:sx n="51" d="100"/>
          <a:sy n="51" d="100"/>
        </p:scale>
        <p:origin x="-1530" y="-84"/>
      </p:cViewPr>
      <p:guideLst>
        <p:guide orient="horz" pos="2160"/>
        <p:guide pos="2880"/>
      </p:guideLst>
    </p:cSldViewPr>
  </p:slideViewPr>
  <p:outlineViewPr>
    <p:cViewPr>
      <p:scale>
        <a:sx n="33" d="100"/>
        <a:sy n="33" d="100"/>
      </p:scale>
      <p:origin x="0" y="-3042"/>
    </p:cViewPr>
  </p:outlineViewPr>
  <p:notesTextViewPr>
    <p:cViewPr>
      <p:scale>
        <a:sx n="100" d="100"/>
        <a:sy n="100" d="100"/>
      </p:scale>
      <p:origin x="0" y="0"/>
    </p:cViewPr>
  </p:notesTextViewPr>
  <p:sorterViewPr>
    <p:cViewPr varScale="1">
      <p:scale>
        <a:sx n="100" d="100"/>
        <a:sy n="100" d="100"/>
      </p:scale>
      <p:origin x="0" y="-2388"/>
    </p:cViewPr>
  </p:sorterViewPr>
  <p:notesViewPr>
    <p:cSldViewPr>
      <p:cViewPr varScale="1">
        <p:scale>
          <a:sx n="59" d="100"/>
          <a:sy n="59" d="100"/>
        </p:scale>
        <p:origin x="-2796" y="-72"/>
      </p:cViewPr>
      <p:guideLst>
        <p:guide orient="horz" pos="3343"/>
        <p:guide pos="2090"/>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notesMaster" Target="notesMasters/notesMaster1.xml" /><Relationship Id="rId9" Type="http://schemas.openxmlformats.org/officeDocument/2006/relationships/handoutMaster" Target="handoutMasters/handoutMaster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617" name="ヘッダー プレースホルダ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dirty="0"/>
          </a:p>
        </p:txBody>
      </p:sp>
      <p:sp>
        <p:nvSpPr>
          <p:cNvPr id="1618" name="日付プレースホルダ 2"/>
          <p:cNvSpPr>
            <a:spLocks noGrp="1"/>
          </p:cNvSpPr>
          <p:nvPr>
            <p:ph type="dt" sz="quarter" idx="1"/>
          </p:nvPr>
        </p:nvSpPr>
        <p:spPr>
          <a:xfrm>
            <a:off x="3815373" y="0"/>
            <a:ext cx="2918831" cy="493316"/>
          </a:xfrm>
          <a:prstGeom prst="rect">
            <a:avLst/>
          </a:prstGeom>
        </p:spPr>
        <p:txBody>
          <a:bodyPr vert="horz" lIns="90644" tIns="45322" rIns="90644" bIns="45322" rtlCol="0"/>
          <a:lstStyle>
            <a:lvl1pPr algn="r">
              <a:defRPr sz="1200"/>
            </a:lvl1pPr>
          </a:lstStyle>
          <a:p>
            <a:fld id="{C05AEBB2-F164-4BB2-8A3F-1325440C495D}" type="datetimeFigureOut">
              <a:rPr kumimoji="1" lang="ja-JP" altLang="en-US" smtClean="0"/>
              <a:pPr/>
              <a:t>2020/3/24</a:t>
            </a:fld>
            <a:endParaRPr kumimoji="1" lang="ja-JP" altLang="en-US" dirty="0"/>
          </a:p>
        </p:txBody>
      </p:sp>
      <p:sp>
        <p:nvSpPr>
          <p:cNvPr id="1619" name="フッター プレースホルダ 3"/>
          <p:cNvSpPr>
            <a:spLocks noGrp="1"/>
          </p:cNvSpPr>
          <p:nvPr>
            <p:ph type="ftr" sz="quarter" idx="2"/>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dirty="0"/>
          </a:p>
        </p:txBody>
      </p:sp>
      <p:sp>
        <p:nvSpPr>
          <p:cNvPr id="1620" name="スライド番号プレースホルダ 4"/>
          <p:cNvSpPr>
            <a:spLocks noGrp="1"/>
          </p:cNvSpPr>
          <p:nvPr>
            <p:ph type="sldNum" sz="quarter" idx="3"/>
          </p:nvPr>
        </p:nvSpPr>
        <p:spPr>
          <a:xfrm>
            <a:off x="3815373" y="9371285"/>
            <a:ext cx="2918831" cy="493316"/>
          </a:xfrm>
          <a:prstGeom prst="rect">
            <a:avLst/>
          </a:prstGeom>
        </p:spPr>
        <p:txBody>
          <a:bodyPr vert="horz" lIns="90644" tIns="45322" rIns="90644" bIns="45322" rtlCol="0" anchor="b"/>
          <a:lstStyle>
            <a:lvl1pPr algn="r">
              <a:defRPr sz="1200"/>
            </a:lvl1pPr>
          </a:lstStyle>
          <a:p>
            <a:fld id="{9E37F9BA-1D8D-41C4-938D-75D4809049EB}"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610" name="ヘッダー プレースホルダ 1"/>
          <p:cNvSpPr>
            <a:spLocks noGrp="1"/>
          </p:cNvSpPr>
          <p:nvPr>
            <p:ph type="hdr" sz="quarter"/>
          </p:nvPr>
        </p:nvSpPr>
        <p:spPr>
          <a:xfrm>
            <a:off x="1" y="0"/>
            <a:ext cx="2918620" cy="493238"/>
          </a:xfrm>
          <a:prstGeom prst="rect">
            <a:avLst/>
          </a:prstGeom>
        </p:spPr>
        <p:txBody>
          <a:bodyPr vert="horz" lIns="90644" tIns="45322" rIns="90644" bIns="45322" rtlCol="0"/>
          <a:lstStyle>
            <a:lvl1pPr algn="l">
              <a:defRPr sz="1200"/>
            </a:lvl1pPr>
          </a:lstStyle>
          <a:p>
            <a:endParaRPr kumimoji="1" lang="ja-JP" altLang="en-US"/>
          </a:p>
        </p:txBody>
      </p:sp>
      <p:sp>
        <p:nvSpPr>
          <p:cNvPr id="1611" name="日付プレースホルダ 2"/>
          <p:cNvSpPr>
            <a:spLocks noGrp="1"/>
          </p:cNvSpPr>
          <p:nvPr>
            <p:ph type="dt" idx="1"/>
          </p:nvPr>
        </p:nvSpPr>
        <p:spPr>
          <a:xfrm>
            <a:off x="3815571" y="0"/>
            <a:ext cx="2918620" cy="493238"/>
          </a:xfrm>
          <a:prstGeom prst="rect">
            <a:avLst/>
          </a:prstGeom>
        </p:spPr>
        <p:txBody>
          <a:bodyPr vert="horz" lIns="90644" tIns="45322" rIns="90644" bIns="45322" rtlCol="0"/>
          <a:lstStyle>
            <a:lvl1pPr algn="r">
              <a:defRPr sz="1200"/>
            </a:lvl1pPr>
          </a:lstStyle>
          <a:p>
            <a:fld id="{24E21941-5399-4861-A4FD-5E560B708F41}" type="datetimeFigureOut">
              <a:rPr kumimoji="1" lang="ja-JP" altLang="en-US" smtClean="0"/>
              <a:pPr/>
              <a:t>2020/3/24</a:t>
            </a:fld>
            <a:endParaRPr kumimoji="1" lang="ja-JP" altLang="en-US"/>
          </a:p>
        </p:txBody>
      </p:sp>
      <p:sp>
        <p:nvSpPr>
          <p:cNvPr id="1612"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1613" name="ノート プレースホルダ 4"/>
          <p:cNvSpPr>
            <a:spLocks noGrp="1"/>
          </p:cNvSpPr>
          <p:nvPr>
            <p:ph type="body" sz="quarter" idx="3"/>
          </p:nvPr>
        </p:nvSpPr>
        <p:spPr>
          <a:xfrm>
            <a:off x="673891" y="4686539"/>
            <a:ext cx="5387982" cy="4439131"/>
          </a:xfrm>
          <a:prstGeom prst="rect">
            <a:avLst/>
          </a:prstGeom>
        </p:spPr>
        <p:txBody>
          <a:bodyPr vert="horz" lIns="90644" tIns="45322" rIns="90644" bIns="4532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614" name="フッター プレースホルダ 5"/>
          <p:cNvSpPr>
            <a:spLocks noGrp="1"/>
          </p:cNvSpPr>
          <p:nvPr>
            <p:ph type="ftr" sz="quarter" idx="4"/>
          </p:nvPr>
        </p:nvSpPr>
        <p:spPr>
          <a:xfrm>
            <a:off x="1" y="9371501"/>
            <a:ext cx="2918620" cy="493236"/>
          </a:xfrm>
          <a:prstGeom prst="rect">
            <a:avLst/>
          </a:prstGeom>
        </p:spPr>
        <p:txBody>
          <a:bodyPr vert="horz" lIns="90644" tIns="45322" rIns="90644" bIns="45322" rtlCol="0" anchor="b"/>
          <a:lstStyle>
            <a:lvl1pPr algn="l">
              <a:defRPr sz="1200"/>
            </a:lvl1pPr>
          </a:lstStyle>
          <a:p>
            <a:endParaRPr kumimoji="1" lang="ja-JP" altLang="en-US"/>
          </a:p>
        </p:txBody>
      </p:sp>
      <p:sp>
        <p:nvSpPr>
          <p:cNvPr id="1615" name="スライド番号プレースホルダ 6"/>
          <p:cNvSpPr>
            <a:spLocks noGrp="1"/>
          </p:cNvSpPr>
          <p:nvPr>
            <p:ph type="sldNum" sz="quarter" idx="5"/>
          </p:nvPr>
        </p:nvSpPr>
        <p:spPr>
          <a:xfrm>
            <a:off x="3815571" y="9371501"/>
            <a:ext cx="2918620" cy="493236"/>
          </a:xfrm>
          <a:prstGeom prst="rect">
            <a:avLst/>
          </a:prstGeom>
        </p:spPr>
        <p:txBody>
          <a:bodyPr vert="horz" lIns="90644" tIns="45322" rIns="90644" bIns="45322" rtlCol="0" anchor="b"/>
          <a:lstStyle>
            <a:lvl1pPr algn="r">
              <a:defRPr sz="1200"/>
            </a:lvl1pPr>
          </a:lstStyle>
          <a:p>
            <a:fld id="{48DB9735-3920-4B7D-8602-9213614D088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28" name="スライド イメージ プレースホルダ 1"/>
          <p:cNvSpPr>
            <a:spLocks noGrp="1" noRot="1" noChangeAspect="1"/>
          </p:cNvSpPr>
          <p:nvPr>
            <p:ph type="sldImg"/>
          </p:nvPr>
        </p:nvSpPr>
        <p:spPr>
          <a:xfrm>
            <a:off x="414338" y="582613"/>
            <a:ext cx="5957887" cy="4468812"/>
          </a:xfrm>
        </p:spPr>
      </p:sp>
      <p:sp>
        <p:nvSpPr>
          <p:cNvPr id="1629" name="ノート プレースホルダ 2"/>
          <p:cNvSpPr>
            <a:spLocks noGrp="1"/>
          </p:cNvSpPr>
          <p:nvPr>
            <p:ph type="body" idx="1"/>
          </p:nvPr>
        </p:nvSpPr>
        <p:spPr>
          <a:xfrm>
            <a:off x="333918" y="6842567"/>
            <a:ext cx="4043949" cy="6483287"/>
          </a:xfrm>
        </p:spPr>
        <p:txBody>
          <a:bodyPr>
            <a:normAutofit/>
          </a:bodyPr>
          <a:lstStyle/>
          <a:p>
            <a:pPr defTabSz="906376">
              <a:defRPr/>
            </a:pPr>
            <a:r>
              <a:rPr lang="ja-JP" altLang="en-US" sz="1600" dirty="0"/>
              <a:t>教職員用研修プログラム</a:t>
            </a:r>
            <a:br>
              <a:rPr lang="en-US" altLang="ja-JP" dirty="0"/>
            </a:br>
            <a:br>
              <a:rPr lang="en-US" altLang="ja-JP" dirty="0"/>
            </a:br>
            <a:r>
              <a:rPr lang="ja-JP" altLang="en-US" dirty="0"/>
              <a:t>（４）いじめの未然防止 について</a:t>
            </a:r>
          </a:p>
        </p:txBody>
      </p:sp>
      <p:sp>
        <p:nvSpPr>
          <p:cNvPr id="1630" name="スライド番号プレースホルダ 3"/>
          <p:cNvSpPr>
            <a:spLocks noGrp="1"/>
          </p:cNvSpPr>
          <p:nvPr>
            <p:ph type="sldNum" sz="quarter" idx="10"/>
          </p:nvPr>
        </p:nvSpPr>
        <p:spPr/>
        <p:txBody>
          <a:bodyPr/>
          <a:lstStyle/>
          <a:p>
            <a:pPr defTabSz="906445" fontAlgn="base">
              <a:spcBef>
                <a:spcPct val="0"/>
              </a:spcBef>
              <a:spcAft>
                <a:spcPct val="0"/>
              </a:spcAft>
              <a:defRPr/>
            </a:pPr>
            <a:fld id="{815D5A8C-B34C-4782-92A2-3C5734CA1D9E}" type="slidenum">
              <a:rPr lang="ja-JP" altLang="en-US">
                <a:solidFill>
                  <a:prstClr val="black"/>
                </a:solidFill>
                <a:latin typeface="Arial" charset="0"/>
                <a:ea typeface="ＭＳ Ｐゴシック" pitchFamily="50" charset="-128"/>
              </a:rPr>
              <a:pPr defTabSz="906445" fontAlgn="base">
                <a:spcBef>
                  <a:spcPct val="0"/>
                </a:spcBef>
                <a:spcAft>
                  <a:spcPct val="0"/>
                </a:spcAft>
                <a:defRPr/>
              </a:pPr>
              <a:t>1</a:t>
            </a:fld>
            <a:endParaRPr lang="ja-JP" altLang="en-US" dirty="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184046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40" name="スライド イメージ プレースホルダ 1"/>
          <p:cNvSpPr>
            <a:spLocks noGrp="1" noRot="1" noChangeAspect="1" noTextEdit="1"/>
          </p:cNvSpPr>
          <p:nvPr>
            <p:ph type="sldImg"/>
          </p:nvPr>
        </p:nvSpPr>
        <p:spPr>
          <a:xfrm>
            <a:off x="638175" y="892175"/>
            <a:ext cx="5657850" cy="4243388"/>
          </a:xfrm>
          <a:noFill/>
          <a:ln>
            <a:solidFill>
              <a:srgbClr val="000000"/>
            </a:solidFill>
            <a:miter lim="800000"/>
            <a:headEnd/>
            <a:tailEnd/>
          </a:ln>
        </p:spPr>
      </p:sp>
      <p:sp>
        <p:nvSpPr>
          <p:cNvPr id="1741"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fontAlgn="base">
              <a:spcBef>
                <a:spcPct val="0"/>
              </a:spcBef>
              <a:spcAft>
                <a:spcPct val="0"/>
              </a:spcAft>
              <a:defRPr/>
            </a:pPr>
            <a:fld id="{E425D629-E946-4AA1-9906-67FDACCAB13C}" type="slidenum">
              <a:rPr lang="ja-JP" altLang="en-US">
                <a:solidFill>
                  <a:prstClr val="black"/>
                </a:solidFill>
                <a:latin typeface="Arial" charset="0"/>
                <a:ea typeface="ＭＳ Ｐゴシック" pitchFamily="50" charset="-128"/>
              </a:rPr>
              <a:pPr defTabSz="906445" fontAlgn="base">
                <a:spcBef>
                  <a:spcPct val="0"/>
                </a:spcBef>
                <a:spcAft>
                  <a:spcPct val="0"/>
                </a:spcAft>
                <a:defRPr/>
              </a:pPr>
              <a:t>10</a:t>
            </a:fld>
            <a:endParaRPr lang="ja-JP" altLang="en-US">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421913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46" name="スライド イメージ プレースホルダー 1"/>
          <p:cNvSpPr>
            <a:spLocks noGrp="1" noRot="1" noChangeAspect="1"/>
          </p:cNvSpPr>
          <p:nvPr>
            <p:ph type="sldImg"/>
          </p:nvPr>
        </p:nvSpPr>
        <p:spPr>
          <a:xfrm>
            <a:off x="903288" y="741363"/>
            <a:ext cx="4929187" cy="3697287"/>
          </a:xfrm>
        </p:spPr>
      </p:sp>
      <p:sp>
        <p:nvSpPr>
          <p:cNvPr id="1747" name="ノート プレースホルダー 2"/>
          <p:cNvSpPr>
            <a:spLocks noGrp="1"/>
          </p:cNvSpPr>
          <p:nvPr>
            <p:ph type="body" idx="1"/>
          </p:nvPr>
        </p:nvSpPr>
        <p:spPr/>
        <p:txBody>
          <a:bodyPr/>
          <a:lstStyle/>
          <a:p>
            <a:r>
              <a:rPr lang="ja-JP" altLang="ja-JP" b="1" dirty="0"/>
              <a:t> </a:t>
            </a:r>
            <a:r>
              <a:rPr lang="ja-JP" altLang="en-US" b="1" dirty="0"/>
              <a:t>○</a:t>
            </a:r>
            <a:r>
              <a:rPr lang="ja-JP" altLang="ja-JP" b="1" dirty="0"/>
              <a:t>いじめに関する研修の実施</a:t>
            </a:r>
            <a:endParaRPr lang="ja-JP" altLang="ja-JP" dirty="0"/>
          </a:p>
          <a:p>
            <a:pPr defTabSz="906445"/>
            <a:r>
              <a:rPr lang="ja-JP" altLang="en-US" dirty="0"/>
              <a:t>この予防等プログラムでは、５つの項目に分かれ、それぞれのポイントを押さえながら研修ができます。</a:t>
            </a:r>
            <a:endParaRPr lang="en-US" altLang="ja-JP" dirty="0"/>
          </a:p>
          <a:p>
            <a:r>
              <a:rPr lang="ja-JP" altLang="en-US" dirty="0"/>
              <a:t>・</a:t>
            </a:r>
            <a:r>
              <a:rPr lang="ja-JP" altLang="ja-JP" dirty="0"/>
              <a:t>すべての教職員が</a:t>
            </a:r>
            <a:r>
              <a:rPr lang="ja-JP" altLang="en-US" dirty="0"/>
              <a:t>、</a:t>
            </a:r>
            <a:r>
              <a:rPr lang="ja-JP" altLang="ja-JP" dirty="0"/>
              <a:t>「いじめ」の定義をはじめとした「いじめ防止対策推進法」の趣旨や、「学校いじめ防止基本方針」の内容等を十分に理解することが不可欠です。</a:t>
            </a:r>
            <a:endParaRPr lang="en-US" altLang="ja-JP" dirty="0"/>
          </a:p>
          <a:p>
            <a:r>
              <a:rPr lang="ja-JP" altLang="en-US" dirty="0"/>
              <a:t>・</a:t>
            </a:r>
            <a:r>
              <a:rPr lang="ja-JP" altLang="ja-JP" dirty="0"/>
              <a:t>そのために、いじめに対する個々の教職員の認知力・対応力の向上や学校としての組織的な対応を図るための校内研修を実施することが重要です。</a:t>
            </a:r>
            <a:endParaRPr lang="en-US" altLang="ja-JP" dirty="0"/>
          </a:p>
          <a:p>
            <a:r>
              <a:rPr lang="ja-JP" altLang="en-US" dirty="0"/>
              <a:t>・</a:t>
            </a:r>
            <a:r>
              <a:rPr lang="ja-JP" altLang="ja-JP" dirty="0"/>
              <a:t>また、いじめの態様に応じた適切な対処ができるようスクールカウンセラーやスクールソーシャルワーカーを活用した教職員のカウンセリング能力等の向上に向けた校内研修を行うことも有効です。</a:t>
            </a:r>
            <a:endParaRPr lang="en-US" altLang="ja-JP" dirty="0"/>
          </a:p>
          <a:p>
            <a:r>
              <a:rPr lang="ja-JP" altLang="en-US" dirty="0"/>
              <a:t>・</a:t>
            </a:r>
            <a:r>
              <a:rPr lang="ja-JP" altLang="ja-JP" dirty="0"/>
              <a:t>本プログラムを活用して教職員の対応力の向上を図るようにしていきましょう</a:t>
            </a:r>
            <a:endParaRPr kumimoji="1" lang="ja-JP" altLang="en-US" dirty="0"/>
          </a:p>
        </p:txBody>
      </p:sp>
      <p:sp>
        <p:nvSpPr>
          <p:cNvPr id="1748" name="スライド番号プレースホルダー 3"/>
          <p:cNvSpPr>
            <a:spLocks noGrp="1"/>
          </p:cNvSpPr>
          <p:nvPr>
            <p:ph type="sldNum" sz="quarter" idx="10"/>
          </p:nvPr>
        </p:nvSpPr>
        <p:spPr/>
        <p:txBody>
          <a:bodyPr/>
          <a:lstStyle/>
          <a:p>
            <a:fld id="{48DB9735-3920-4B7D-8602-9213614D0888}" type="slidenum">
              <a:rPr kumimoji="1" lang="ja-JP" altLang="en-US" smtClean="0"/>
              <a:pPr/>
              <a:t>11</a:t>
            </a:fld>
            <a:endParaRPr kumimoji="1" lang="ja-JP" altLang="en-US"/>
          </a:p>
        </p:txBody>
      </p:sp>
    </p:spTree>
    <p:extLst>
      <p:ext uri="{BB962C8B-B14F-4D97-AF65-F5344CB8AC3E}">
        <p14:creationId xmlns:p14="http://schemas.microsoft.com/office/powerpoint/2010/main" val="591557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53" name="スライド イメージ プレースホルダー 1"/>
          <p:cNvSpPr>
            <a:spLocks noGrp="1" noRot="1" noChangeAspect="1"/>
          </p:cNvSpPr>
          <p:nvPr>
            <p:ph type="sldImg"/>
          </p:nvPr>
        </p:nvSpPr>
        <p:spPr>
          <a:xfrm>
            <a:off x="903288" y="741363"/>
            <a:ext cx="4929187" cy="3697287"/>
          </a:xfrm>
        </p:spPr>
      </p:sp>
      <p:sp>
        <p:nvSpPr>
          <p:cNvPr id="1754" name="ノート プレースホルダー 2"/>
          <p:cNvSpPr>
            <a:spLocks noGrp="1"/>
          </p:cNvSpPr>
          <p:nvPr>
            <p:ph type="body" idx="1"/>
          </p:nvPr>
        </p:nvSpPr>
        <p:spPr/>
        <p:txBody>
          <a:bodyPr/>
          <a:lstStyle/>
          <a:p>
            <a:r>
              <a:rPr lang="ja-JP" altLang="ja-JP" b="1" dirty="0"/>
              <a:t>○ ＰＤＣＡサイクルによる「学校いじめ防止基本方針」のチェックと改善</a:t>
            </a:r>
            <a:endParaRPr lang="ja-JP" altLang="ja-JP" dirty="0"/>
          </a:p>
          <a:p>
            <a:r>
              <a:rPr lang="ja-JP" altLang="en-US" b="1" dirty="0"/>
              <a:t>・</a:t>
            </a:r>
            <a:r>
              <a:rPr lang="ja-JP" altLang="ja-JP" b="1" dirty="0"/>
              <a:t>　</a:t>
            </a:r>
            <a:r>
              <a:rPr lang="ja-JP" altLang="ja-JP" dirty="0"/>
              <a:t>「学校いじめ防止基本方針」が自校の実情に応じて適切に機能しているか、実効性のある内容になっているかを学校いじめ対策組織等を中心に点検し、必要に応じて見直すというＰＤＣＡサイクルを行うことが重要です。これは検証する項目例です。参考にしてください。</a:t>
            </a:r>
            <a:endParaRPr lang="en-US" altLang="ja-JP" dirty="0"/>
          </a:p>
          <a:p>
            <a:r>
              <a:rPr lang="ja-JP" altLang="en-US" dirty="0"/>
              <a:t>・</a:t>
            </a:r>
            <a:r>
              <a:rPr lang="ja-JP" altLang="ja-JP" dirty="0"/>
              <a:t>また、年度末には学校独自での自己評価、保護者による評価、外部評価などの調査による検証、改善も重要です。次年度の「学校いじめ基本方針」に反映させてください。</a:t>
            </a:r>
          </a:p>
          <a:p>
            <a:endParaRPr kumimoji="1" lang="ja-JP" altLang="en-US" dirty="0"/>
          </a:p>
        </p:txBody>
      </p:sp>
      <p:sp>
        <p:nvSpPr>
          <p:cNvPr id="1755" name="スライド番号プレースホルダー 3"/>
          <p:cNvSpPr>
            <a:spLocks noGrp="1"/>
          </p:cNvSpPr>
          <p:nvPr>
            <p:ph type="sldNum" sz="quarter" idx="10"/>
          </p:nvPr>
        </p:nvSpPr>
        <p:spPr/>
        <p:txBody>
          <a:bodyPr/>
          <a:lstStyle/>
          <a:p>
            <a:fld id="{48DB9735-3920-4B7D-8602-9213614D0888}" type="slidenum">
              <a:rPr kumimoji="1" lang="ja-JP" altLang="en-US" smtClean="0"/>
              <a:pPr/>
              <a:t>12</a:t>
            </a:fld>
            <a:endParaRPr kumimoji="1" lang="ja-JP" altLang="en-US"/>
          </a:p>
        </p:txBody>
      </p:sp>
    </p:spTree>
    <p:extLst>
      <p:ext uri="{BB962C8B-B14F-4D97-AF65-F5344CB8AC3E}">
        <p14:creationId xmlns:p14="http://schemas.microsoft.com/office/powerpoint/2010/main" val="393423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4" name="四角形 472"/>
          <p:cNvSpPr>
            <a:spLocks noGrp="1" noRot="1" noChangeAspect="1"/>
          </p:cNvSpPr>
          <p:nvPr>
            <p:ph type="sldImg" idx="2"/>
          </p:nvPr>
        </p:nvSpPr>
        <p:spPr>
          <a:xfrm>
            <a:off x="903288" y="741363"/>
            <a:ext cx="4929187" cy="3697287"/>
          </a:xfrm>
          <a:prstGeom prst="rect">
            <a:avLst/>
          </a:prstGeom>
        </p:spPr>
        <p:txBody>
          <a:bodyPr/>
          <a:lstStyle/>
          <a:p>
            <a:endParaRPr kumimoji="1" lang="ja-JP" altLang="en-US"/>
          </a:p>
        </p:txBody>
      </p:sp>
      <p:sp>
        <p:nvSpPr>
          <p:cNvPr id="1775" name="四角形 473"/>
          <p:cNvSpPr>
            <a:spLocks noGrp="1"/>
          </p:cNvSpPr>
          <p:nvPr>
            <p:ph type="body" sz="quarter" idx="3"/>
          </p:nvPr>
        </p:nvSpPr>
        <p:spPr>
          <a:prstGeom prst="rect">
            <a:avLst/>
          </a:prstGeom>
        </p:spPr>
        <p:txBody>
          <a:bodyPr/>
          <a:lstStyle/>
          <a:p>
            <a:r>
              <a:rPr lang="ja-JP" altLang="ja-JP" b="1" dirty="0"/>
              <a:t>○ 子どもによるいじめをなくす主体的な取組</a:t>
            </a:r>
            <a:endParaRPr lang="ja-JP" altLang="ja-JP" dirty="0"/>
          </a:p>
          <a:p>
            <a:r>
              <a:rPr lang="ja-JP" altLang="en-US" dirty="0"/>
              <a:t>・</a:t>
            </a:r>
            <a:r>
              <a:rPr lang="ja-JP" altLang="ja-JP" dirty="0"/>
              <a:t>児童会・生徒会など、子どもによる主体的な取組は、自己有用感が得られる「絆づくり」が高まる大きな活動の一つです。</a:t>
            </a:r>
            <a:endParaRPr lang="en-US" altLang="ja-JP" dirty="0"/>
          </a:p>
          <a:p>
            <a:r>
              <a:rPr lang="ja-JP" altLang="en-US" dirty="0"/>
              <a:t>・掲示しているのは、４つの子ども宣言（ポスター）と子どもがいじめをなくすために主体的に取り組むための展開例を示しています。</a:t>
            </a:r>
            <a:endParaRPr lang="en-US" altLang="ja-JP" dirty="0"/>
          </a:p>
          <a:p>
            <a:r>
              <a:rPr lang="ja-JP" altLang="en-US" dirty="0"/>
              <a:t>・こうしたものを活用して、</a:t>
            </a:r>
            <a:r>
              <a:rPr lang="ja-JP" altLang="ja-JP" dirty="0"/>
              <a:t>いじめはどの子どもにも起こり得るという事実を踏まえ、すべての子どもを対象に、いじめに向かわせないための未然防止の取組として、子どもが自主的にいじめ問題について考え、議論すること等のいじめ防止等に向けた取組の活動を進めましょう。</a:t>
            </a:r>
            <a:endParaRPr lang="en-US" altLang="ja-JP" dirty="0"/>
          </a:p>
          <a:p>
            <a:endParaRPr lang="en-US" altLang="ja-JP" dirty="0"/>
          </a:p>
          <a:p>
            <a:r>
              <a:rPr lang="en-US" altLang="ja-JP" dirty="0"/>
              <a:t>※</a:t>
            </a:r>
            <a:r>
              <a:rPr lang="ja-JP" altLang="ja-JP" dirty="0"/>
              <a:t>具体的には、「第３章いじめ予防等の学習プログラム　３児童会・生徒会を通した取組」に記載してい</a:t>
            </a:r>
            <a:r>
              <a:rPr lang="ja-JP" altLang="en-US" dirty="0"/>
              <a:t>ます</a:t>
            </a:r>
            <a:r>
              <a:rPr lang="ja-JP" altLang="ja-JP" dirty="0"/>
              <a:t>。</a:t>
            </a:r>
            <a:endParaRPr kumimoji="1" lang="ja-JP" altLang="en-US" dirty="0"/>
          </a:p>
          <a:p>
            <a:endParaRPr kumimoji="1" lang="ja-JP" altLang="en-US" dirty="0"/>
          </a:p>
          <a:p>
            <a:endParaRPr kumimoji="1" lang="ja-JP" altLang="en-US" dirty="0"/>
          </a:p>
          <a:p>
            <a:endParaRPr kumimoji="1" lang="ja-JP" altLang="en-US" dirty="0"/>
          </a:p>
        </p:txBody>
      </p:sp>
      <p:sp>
        <p:nvSpPr>
          <p:cNvPr id="1776" name="四角形 474"/>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defTabSz="906445">
              <a:defRPr/>
            </a:pPr>
            <a:fld id="{48DB9735-3920-4B7D-8602-9213614D0888}" type="slidenum">
              <a:rPr lang="ja-JP" altLang="en-US">
                <a:solidFill>
                  <a:prstClr val="black"/>
                </a:solidFill>
                <a:latin typeface="Calibri"/>
                <a:ea typeface="ＭＳ Ｐゴシック" panose="020B0600070205080204" pitchFamily="50" charset="-128"/>
              </a:rPr>
              <a:pPr defTabSz="906445">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3649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9" name="スライド イメージ プレースホルダー 1"/>
          <p:cNvSpPr>
            <a:spLocks noGrp="1" noRot="1" noChangeAspect="1"/>
          </p:cNvSpPr>
          <p:nvPr>
            <p:ph type="sldImg"/>
          </p:nvPr>
        </p:nvSpPr>
        <p:spPr>
          <a:xfrm>
            <a:off x="903288" y="741363"/>
            <a:ext cx="4929187" cy="3697287"/>
          </a:xfrm>
        </p:spPr>
      </p:sp>
      <p:sp>
        <p:nvSpPr>
          <p:cNvPr id="1790" name="ノート プレースホルダー 2"/>
          <p:cNvSpPr>
            <a:spLocks noGrp="1"/>
          </p:cNvSpPr>
          <p:nvPr>
            <p:ph type="body" idx="1"/>
          </p:nvPr>
        </p:nvSpPr>
        <p:spPr/>
        <p:txBody>
          <a:bodyPr/>
          <a:lstStyle/>
          <a:p>
            <a:pPr fontAlgn="base" hangingPunct="0"/>
            <a:r>
              <a:rPr lang="ja-JP" altLang="ja-JP" b="1" dirty="0"/>
              <a:t>○ 学校、家庭、地域の連携</a:t>
            </a:r>
            <a:endParaRPr lang="en-US" altLang="ja-JP" b="1" dirty="0"/>
          </a:p>
          <a:p>
            <a:pPr fontAlgn="base" hangingPunct="0"/>
            <a:r>
              <a:rPr lang="ja-JP" altLang="ja-JP" dirty="0"/>
              <a:t>・社会全体で子どもを見守り、いじめをなくすために学校と家庭、地域が連携して取り組むことは、図のように子どもにとって居場所がある安心した環境で生活ができることになり、地域にとっても地域や子どもとの関わりが増え、やりがいや地域の活性化につながります。</a:t>
            </a:r>
            <a:endParaRPr lang="en-US" altLang="ja-JP" dirty="0"/>
          </a:p>
          <a:p>
            <a:pPr fontAlgn="base" hangingPunct="0"/>
            <a:r>
              <a:rPr lang="ja-JP" altLang="ja-JP" dirty="0"/>
              <a:t>・そのためには、学校と地域が連携して取り組んでいる学校運営協議会（コミュニティ・スクール）や地域学校協働本部、開かれた学校づくり推進委員会等を活用して、一緒に活動できる内容について考えたり、いじめ問題について協議して、学校、家庭、地域が連携した取組を推進したりすることが有効です。</a:t>
            </a:r>
          </a:p>
          <a:p>
            <a:pPr fontAlgn="base" hangingPunct="0"/>
            <a:r>
              <a:rPr lang="ja-JP" altLang="ja-JP" dirty="0"/>
              <a:t>また、より多くの大人が子どもの悩みや相談を受け止めることができるようにするため、学校と家庭、地域が組織的に連携・協働する体制を構築していきましょう。</a:t>
            </a:r>
          </a:p>
          <a:p>
            <a:pPr fontAlgn="base" hangingPunct="0"/>
            <a:endParaRPr lang="en-US" altLang="ja-JP" dirty="0"/>
          </a:p>
          <a:p>
            <a:pPr fontAlgn="base" hangingPunct="0"/>
            <a:r>
              <a:rPr lang="en-US" altLang="ja-JP" dirty="0"/>
              <a:t>※</a:t>
            </a:r>
            <a:r>
              <a:rPr lang="ja-JP" altLang="ja-JP" dirty="0"/>
              <a:t>具体的には「第２章　地域用研修プログラム」や「第３章　いじめ予防等の学習プログラム　４地域との連携を通した取組」を</a:t>
            </a:r>
            <a:r>
              <a:rPr lang="ja-JP" altLang="en-US" dirty="0"/>
              <a:t>参照ください。</a:t>
            </a:r>
            <a:endParaRPr lang="ja-JP" altLang="ja-JP" dirty="0"/>
          </a:p>
          <a:p>
            <a:endParaRPr kumimoji="1" lang="ja-JP" altLang="en-US" dirty="0"/>
          </a:p>
        </p:txBody>
      </p:sp>
      <p:sp>
        <p:nvSpPr>
          <p:cNvPr id="1791" name="スライド番号プレースホルダー 3"/>
          <p:cNvSpPr>
            <a:spLocks noGrp="1"/>
          </p:cNvSpPr>
          <p:nvPr>
            <p:ph type="sldNum" sz="quarter" idx="10"/>
          </p:nvPr>
        </p:nvSpPr>
        <p:spPr/>
        <p:txBody>
          <a:bodyPr/>
          <a:lstStyle/>
          <a:p>
            <a:pPr defTabSz="906445">
              <a:defRPr/>
            </a:pPr>
            <a:fld id="{48DB9735-3920-4B7D-8602-9213614D0888}" type="slidenum">
              <a:rPr lang="ja-JP" altLang="en-US">
                <a:solidFill>
                  <a:prstClr val="black"/>
                </a:solidFill>
                <a:latin typeface="Calibri"/>
                <a:ea typeface="ＭＳ Ｐゴシック" panose="020B0600070205080204" pitchFamily="50" charset="-128"/>
              </a:rPr>
              <a:pPr defTabSz="906445">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5741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8" name="スライド イメージ プレースホルダー 1"/>
          <p:cNvSpPr>
            <a:spLocks noGrp="1" noRot="1" noChangeAspect="1"/>
          </p:cNvSpPr>
          <p:nvPr>
            <p:ph type="sldImg"/>
          </p:nvPr>
        </p:nvSpPr>
        <p:spPr>
          <a:xfrm>
            <a:off x="903288" y="741363"/>
            <a:ext cx="4929187" cy="3697287"/>
          </a:xfrm>
        </p:spPr>
      </p:sp>
      <p:sp>
        <p:nvSpPr>
          <p:cNvPr id="1819" name="ノート プレースホルダー 2"/>
          <p:cNvSpPr>
            <a:spLocks noGrp="1"/>
          </p:cNvSpPr>
          <p:nvPr>
            <p:ph type="body" idx="1"/>
          </p:nvPr>
        </p:nvSpPr>
        <p:spPr/>
        <p:txBody>
          <a:bodyPr/>
          <a:lstStyle/>
          <a:p>
            <a:r>
              <a:rPr lang="ja-JP" altLang="ja-JP" b="1" dirty="0"/>
              <a:t>○ 関係機関の連携</a:t>
            </a:r>
            <a:endParaRPr lang="ja-JP" altLang="ja-JP" dirty="0"/>
          </a:p>
          <a:p>
            <a:pPr fontAlgn="base" hangingPunct="0"/>
            <a:r>
              <a:rPr lang="ja-JP" altLang="ja-JP" dirty="0"/>
              <a:t>・いじめ問題への対応においては、例えば、いじめる子どもに対して必要な教育上の指導を行っているにもかかわらず、あまり改善が見られない場合などには、学校の設置者及び学校と関係機関（警察、児童相談所、医療機関、法務局等）との適切な連携が有効です。そのために、普段から関係機関の担当者の連絡先の把握や連絡会議の開催等、情報共有体制を構築しておくことが必要です。</a:t>
            </a:r>
          </a:p>
          <a:p>
            <a:r>
              <a:rPr lang="ja-JP" altLang="ja-JP" dirty="0"/>
              <a:t>・例えば、教育相談の実施に当たり、必要に応じて医療等の専門機関との連携を図ったり、心の教育センター、少年サポートセンター、警察署、児童相談所、高知地方法務局等、学校以外の相談窓口についても子どもや保護者へ周知したりするなど、学校の設置者及び学校が、関係機関と連携して取り組むことも重要です。</a:t>
            </a:r>
            <a:endParaRPr kumimoji="1" lang="ja-JP" altLang="en-US" dirty="0"/>
          </a:p>
        </p:txBody>
      </p:sp>
      <p:sp>
        <p:nvSpPr>
          <p:cNvPr id="1820" name="スライド番号プレースホルダー 3"/>
          <p:cNvSpPr>
            <a:spLocks noGrp="1"/>
          </p:cNvSpPr>
          <p:nvPr>
            <p:ph type="sldNum" sz="quarter" idx="10"/>
          </p:nvPr>
        </p:nvSpPr>
        <p:spPr/>
        <p:txBody>
          <a:bodyPr/>
          <a:lstStyle/>
          <a:p>
            <a:fld id="{48DB9735-3920-4B7D-8602-9213614D0888}" type="slidenum">
              <a:rPr kumimoji="1" lang="ja-JP" altLang="en-US" smtClean="0"/>
              <a:pPr/>
              <a:t>15</a:t>
            </a:fld>
            <a:endParaRPr kumimoji="1" lang="ja-JP" altLang="en-US"/>
          </a:p>
        </p:txBody>
      </p:sp>
    </p:spTree>
    <p:extLst>
      <p:ext uri="{BB962C8B-B14F-4D97-AF65-F5344CB8AC3E}">
        <p14:creationId xmlns:p14="http://schemas.microsoft.com/office/powerpoint/2010/main" val="419263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5" name="スライド イメージ プレースホルダー 1"/>
          <p:cNvSpPr>
            <a:spLocks noGrp="1" noRot="1" noChangeAspect="1"/>
          </p:cNvSpPr>
          <p:nvPr>
            <p:ph type="sldImg"/>
          </p:nvPr>
        </p:nvSpPr>
        <p:spPr/>
      </p:sp>
      <p:sp>
        <p:nvSpPr>
          <p:cNvPr id="1826" name="ノート プレースホルダー 2"/>
          <p:cNvSpPr>
            <a:spLocks noGrp="1"/>
          </p:cNvSpPr>
          <p:nvPr>
            <p:ph type="body" idx="1"/>
          </p:nvPr>
        </p:nvSpPr>
        <p:spPr/>
        <p:txBody>
          <a:bodyPr/>
          <a:lstStyle/>
          <a:p>
            <a:r>
              <a:rPr lang="ja-JP" altLang="ja-JP" b="1" dirty="0"/>
              <a:t>○ いじめ防止等の取組を年間計画に位置付けて実施</a:t>
            </a:r>
            <a:endParaRPr lang="ja-JP" altLang="ja-JP" dirty="0"/>
          </a:p>
          <a:p>
            <a:r>
              <a:rPr lang="ja-JP" altLang="en-US" dirty="0"/>
              <a:t>これは、いじめ予防等プログラム第１章に掲載している年間計画例です。</a:t>
            </a:r>
            <a:endParaRPr lang="en-US" altLang="ja-JP" dirty="0"/>
          </a:p>
          <a:p>
            <a:r>
              <a:rPr lang="ja-JP" altLang="en-US" dirty="0"/>
              <a:t>・</a:t>
            </a:r>
            <a:r>
              <a:rPr lang="ja-JP" altLang="ja-JP" dirty="0"/>
              <a:t>学校いじめ防止基本方針に基づく取組を実施するために、年間の学校教育活動全体を通じて、いじめの防止等に資する多様な取組が体系的、計画的に行われるよう包括的な取組の方針を定め、その具体的な指導内容のプログラム化を図ることが重要です。</a:t>
            </a:r>
            <a:endParaRPr lang="en-US" altLang="ja-JP" dirty="0"/>
          </a:p>
          <a:p>
            <a:r>
              <a:rPr lang="ja-JP" altLang="en-US" dirty="0"/>
              <a:t>・</a:t>
            </a:r>
            <a:r>
              <a:rPr lang="ja-JP" altLang="ja-JP" dirty="0"/>
              <a:t>そのため、いじめ対策組織の運営、校内研修・アンケート・個人面談などの内容や担当、実施時期、ＰＤＣＡサイクルによる検証など、いじめ防止等の取組を年間計画に位置付けて実施することにより、いじめを生まない、許さない学校づくりを効果的に推進できることになります。</a:t>
            </a:r>
            <a:endParaRPr kumimoji="1" lang="ja-JP" altLang="en-US" dirty="0"/>
          </a:p>
        </p:txBody>
      </p:sp>
      <p:sp>
        <p:nvSpPr>
          <p:cNvPr id="1827" name="スライド番号プレースホルダー 3"/>
          <p:cNvSpPr>
            <a:spLocks noGrp="1"/>
          </p:cNvSpPr>
          <p:nvPr>
            <p:ph type="sldNum" sz="quarter" idx="10"/>
          </p:nvPr>
        </p:nvSpPr>
        <p:spPr/>
        <p:txBody>
          <a:bodyPr/>
          <a:lstStyle/>
          <a:p>
            <a:fld id="{48DB9735-3920-4B7D-8602-9213614D0888}" type="slidenum">
              <a:rPr kumimoji="1" lang="ja-JP" altLang="en-US" smtClean="0"/>
              <a:pPr/>
              <a:t>16</a:t>
            </a:fld>
            <a:endParaRPr kumimoji="1" lang="ja-JP" altLang="en-US"/>
          </a:p>
        </p:txBody>
      </p:sp>
    </p:spTree>
    <p:extLst>
      <p:ext uri="{BB962C8B-B14F-4D97-AF65-F5344CB8AC3E}">
        <p14:creationId xmlns:p14="http://schemas.microsoft.com/office/powerpoint/2010/main" val="82993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1" name="スライド イメージ プレースホルダー 1"/>
          <p:cNvSpPr>
            <a:spLocks noGrp="1" noRot="1" noChangeAspect="1"/>
          </p:cNvSpPr>
          <p:nvPr>
            <p:ph type="sldImg"/>
          </p:nvPr>
        </p:nvSpPr>
        <p:spPr>
          <a:xfrm>
            <a:off x="903288" y="741363"/>
            <a:ext cx="4929187" cy="3697287"/>
          </a:xfrm>
        </p:spPr>
      </p:sp>
      <p:sp>
        <p:nvSpPr>
          <p:cNvPr id="1832" name="ノート プレースホルダー 2"/>
          <p:cNvSpPr>
            <a:spLocks noGrp="1"/>
          </p:cNvSpPr>
          <p:nvPr>
            <p:ph type="body" idx="1"/>
          </p:nvPr>
        </p:nvSpPr>
        <p:spPr/>
        <p:txBody>
          <a:bodyPr/>
          <a:lstStyle/>
          <a:p>
            <a:r>
              <a:rPr lang="ja-JP" altLang="ja-JP" dirty="0"/>
              <a:t>「いじめはどの学校にも、どの子どもにも起こり得る」という状況において、いじめが起きたことだけで</a:t>
            </a:r>
            <a:r>
              <a:rPr lang="ja-JP" altLang="ja-JP" u="sng" dirty="0"/>
              <a:t>学校や教職員の指導力が問われるものではありません。</a:t>
            </a:r>
            <a:endParaRPr lang="en-US" altLang="ja-JP" u="sng" dirty="0"/>
          </a:p>
          <a:p>
            <a:r>
              <a:rPr lang="ja-JP" altLang="ja-JP" dirty="0"/>
              <a:t>大切なのは、いじめに向き合う教職員の姿勢と実効性のある対応、いじめ問題を通じて子どもたちに人としてのあり方等について学ばせること、そして子どもの将来につなげる指導をすることであると考えます。</a:t>
            </a:r>
          </a:p>
          <a:p>
            <a:r>
              <a:rPr lang="ja-JP" altLang="ja-JP" dirty="0"/>
              <a:t>そのため、学校では、教職員間で相談・協力できる風通しのよい環境を整え、子ども一人一人と向き合う時間を確保し、年間を通した取組の計画、実践を進めていきましょう。</a:t>
            </a:r>
            <a:endParaRPr lang="en-US" altLang="ja-JP" dirty="0"/>
          </a:p>
          <a:p>
            <a:r>
              <a:rPr lang="ja-JP" altLang="ja-JP" dirty="0"/>
              <a:t>また、いじめ防止等の取組の重要性を保護者や地域と共有して、県民総ぐるみでいじめのない笑顔あふれる「高知家」にしていきましょう</a:t>
            </a:r>
            <a:endParaRPr kumimoji="1" lang="ja-JP" altLang="en-US" dirty="0"/>
          </a:p>
        </p:txBody>
      </p:sp>
      <p:sp>
        <p:nvSpPr>
          <p:cNvPr id="1833" name="スライド番号プレースホルダー 3"/>
          <p:cNvSpPr>
            <a:spLocks noGrp="1"/>
          </p:cNvSpPr>
          <p:nvPr>
            <p:ph type="sldNum" sz="quarter" idx="10"/>
          </p:nvPr>
        </p:nvSpPr>
        <p:spPr/>
        <p:txBody>
          <a:bodyPr/>
          <a:lstStyle/>
          <a:p>
            <a:fld id="{48DB9735-3920-4B7D-8602-9213614D0888}" type="slidenum">
              <a:rPr kumimoji="1" lang="ja-JP" altLang="en-US" smtClean="0"/>
              <a:pPr/>
              <a:t>17</a:t>
            </a:fld>
            <a:endParaRPr kumimoji="1" lang="ja-JP" altLang="en-US"/>
          </a:p>
        </p:txBody>
      </p:sp>
    </p:spTree>
    <p:extLst>
      <p:ext uri="{BB962C8B-B14F-4D97-AF65-F5344CB8AC3E}">
        <p14:creationId xmlns:p14="http://schemas.microsoft.com/office/powerpoint/2010/main" val="66866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838" name="スライド イメージ プレースホルダ 1"/>
          <p:cNvSpPr>
            <a:spLocks noGrp="1" noRot="1" noChangeAspect="1" noTextEdit="1"/>
          </p:cNvSpPr>
          <p:nvPr>
            <p:ph type="sldImg"/>
          </p:nvPr>
        </p:nvSpPr>
        <p:spPr>
          <a:xfrm>
            <a:off x="903288" y="741363"/>
            <a:ext cx="4929187" cy="3697287"/>
          </a:xfrm>
          <a:noFill/>
          <a:ln>
            <a:solidFill>
              <a:srgbClr val="000000"/>
            </a:solidFill>
            <a:miter lim="800000"/>
            <a:headEnd/>
            <a:tailEnd/>
          </a:ln>
        </p:spPr>
      </p:sp>
      <p:sp>
        <p:nvSpPr>
          <p:cNvPr id="1839"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r>
              <a:rPr lang="ja-JP" altLang="en-US" sz="1400" dirty="0">
                <a:latin typeface="HG丸ｺﾞｼｯｸM-PRO" pitchFamily="50" charset="-128"/>
                <a:ea typeface="HG丸ｺﾞｼｯｸM-PRO" pitchFamily="50" charset="-128"/>
              </a:rPr>
              <a:t>　ご清聴ありがとうございました。</a:t>
            </a:r>
            <a:endParaRPr lang="en-US" altLang="ja-JP" sz="1400" dirty="0">
              <a:latin typeface="HG丸ｺﾞｼｯｸM-PRO" pitchFamily="50" charset="-128"/>
              <a:ea typeface="HG丸ｺﾞｼｯｸM-PRO" pitchFamily="50" charset="-128"/>
            </a:endParaRPr>
          </a:p>
          <a:p>
            <a:pPr eaLnBrk="1" hangingPunct="1">
              <a:spcBef>
                <a:spcPct val="0"/>
              </a:spcBef>
            </a:pPr>
            <a:endParaRPr lang="en-US" altLang="ja-JP" sz="1400" dirty="0">
              <a:latin typeface="HG丸ｺﾞｼｯｸM-PRO" pitchFamily="50" charset="-128"/>
              <a:ea typeface="HG丸ｺﾞｼｯｸM-PRO" pitchFamily="50" charset="-128"/>
            </a:endParaRPr>
          </a:p>
        </p:txBody>
      </p:sp>
      <p:sp>
        <p:nvSpPr>
          <p:cNvPr id="1840"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5A0874F7-9C32-4381-BC08-6FC953FE0414}"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35" name="スライド イメージ プレースホルダ 1"/>
          <p:cNvSpPr>
            <a:spLocks noGrp="1" noRot="1" noChangeAspect="1" noTextEdit="1"/>
          </p:cNvSpPr>
          <p:nvPr>
            <p:ph type="sldImg"/>
          </p:nvPr>
        </p:nvSpPr>
        <p:spPr>
          <a:xfrm>
            <a:off x="204788" y="427038"/>
            <a:ext cx="6135687" cy="4602162"/>
          </a:xfrm>
          <a:noFill/>
          <a:ln>
            <a:solidFill>
              <a:srgbClr val="000000"/>
            </a:solidFill>
            <a:miter lim="800000"/>
            <a:headEnd/>
            <a:tailEnd/>
          </a:ln>
        </p:spPr>
      </p:sp>
      <p:sp>
        <p:nvSpPr>
          <p:cNvPr id="1636" name="ノート プレースホルダ 2"/>
          <p:cNvSpPr>
            <a:spLocks noGrp="1"/>
          </p:cNvSpPr>
          <p:nvPr>
            <p:ph type="body" idx="1"/>
          </p:nvPr>
        </p:nvSpPr>
        <p:spPr>
          <a:xfrm>
            <a:off x="479054" y="5444933"/>
            <a:ext cx="5387982" cy="2984550"/>
          </a:xfrm>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637"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fontAlgn="base">
              <a:spcBef>
                <a:spcPct val="0"/>
              </a:spcBef>
              <a:spcAft>
                <a:spcPct val="0"/>
              </a:spcAft>
              <a:defRPr/>
            </a:pPr>
            <a:fld id="{E425D629-E946-4AA1-9906-67FDACCAB13C}" type="slidenum">
              <a:rPr lang="ja-JP" altLang="en-US">
                <a:solidFill>
                  <a:prstClr val="black"/>
                </a:solidFill>
                <a:latin typeface="Arial" charset="0"/>
                <a:ea typeface="ＭＳ Ｐゴシック" pitchFamily="50" charset="-128"/>
              </a:rPr>
              <a:pPr defTabSz="906445" fontAlgn="base">
                <a:spcBef>
                  <a:spcPct val="0"/>
                </a:spcBef>
                <a:spcAft>
                  <a:spcPct val="0"/>
                </a:spcAft>
                <a:defRPr/>
              </a:pPr>
              <a:t>2</a:t>
            </a:fld>
            <a:endParaRPr lang="ja-JP" altLang="en-US">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101750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44" name="Rectangle 7"/>
          <p:cNvSpPr>
            <a:spLocks noGrp="1" noChangeArrowheads="1"/>
          </p:cNvSpPr>
          <p:nvPr>
            <p:ph type="sldNum" sz="quarter" idx="5"/>
          </p:nvPr>
        </p:nvSpPr>
        <p:spPr>
          <a:ln/>
        </p:spPr>
        <p:txBody>
          <a:bodyPr/>
          <a:lstStyle/>
          <a:p>
            <a:fld id="{AC2843F3-A43C-4126-A899-702F70B9BCF2}" type="slidenum">
              <a:rPr lang="en-US" altLang="ja-JP"/>
              <a:pPr/>
              <a:t>3</a:t>
            </a:fld>
            <a:endParaRPr lang="en-US" altLang="ja-JP"/>
          </a:p>
        </p:txBody>
      </p:sp>
      <p:sp>
        <p:nvSpPr>
          <p:cNvPr id="1645" name="Rectangle 2"/>
          <p:cNvSpPr>
            <a:spLocks noGrp="1" noRot="1" noChangeAspect="1" noChangeArrowheads="1" noTextEdit="1"/>
          </p:cNvSpPr>
          <p:nvPr>
            <p:ph type="sldImg"/>
          </p:nvPr>
        </p:nvSpPr>
        <p:spPr>
          <a:xfrm>
            <a:off x="544513" y="660400"/>
            <a:ext cx="5694362" cy="4271963"/>
          </a:xfrm>
          <a:ln/>
        </p:spPr>
      </p:sp>
      <p:sp>
        <p:nvSpPr>
          <p:cNvPr id="1646" name="Rectangle 3"/>
          <p:cNvSpPr>
            <a:spLocks noGrp="1" noChangeArrowheads="1"/>
          </p:cNvSpPr>
          <p:nvPr>
            <p:ph type="body" idx="1"/>
          </p:nvPr>
        </p:nvSpPr>
        <p:spPr>
          <a:xfrm>
            <a:off x="673891" y="6331686"/>
            <a:ext cx="5387982" cy="2793983"/>
          </a:xfrm>
        </p:spPr>
        <p:txBody>
          <a:bodyPr>
            <a:normAutofit lnSpcReduction="10000"/>
          </a:bodyPr>
          <a:lstStyle/>
          <a:p>
            <a:r>
              <a:rPr lang="ja-JP" altLang="ja-JP" b="1" dirty="0"/>
              <a:t>○ 自己指導能力の育成と生徒指導の三機能</a:t>
            </a:r>
            <a:endParaRPr lang="ja-JP" altLang="ja-JP" dirty="0"/>
          </a:p>
          <a:p>
            <a:r>
              <a:rPr lang="ja-JP" altLang="en-US" dirty="0"/>
              <a:t>・</a:t>
            </a:r>
            <a:r>
              <a:rPr lang="ja-JP" altLang="ja-JP" dirty="0"/>
              <a:t>いじめの未然防止の取組を充実させるためには、開発的な生徒指導を推進し、すべての子どもに自己指導能力を育み、結果としていじめが生じにくい・いじめを許さない学校づくりを進めることが大切です。</a:t>
            </a:r>
          </a:p>
          <a:p>
            <a:r>
              <a:rPr lang="ja-JP" altLang="en-US" dirty="0"/>
              <a:t>・</a:t>
            </a:r>
            <a:r>
              <a:rPr lang="ja-JP" altLang="ja-JP" dirty="0"/>
              <a:t>自己指導能力とは、「自分で判断し、実行し、その言動に責任をもつことができる力」のことを言います。</a:t>
            </a:r>
          </a:p>
          <a:p>
            <a:r>
              <a:rPr lang="ja-JP" altLang="en-US" dirty="0"/>
              <a:t>・</a:t>
            </a:r>
            <a:r>
              <a:rPr lang="ja-JP" altLang="ja-JP" dirty="0"/>
              <a:t>つまり、自分勝手に行動することではなく、他の人のためにもなり、自分のためにもなるという行動をすることです。</a:t>
            </a:r>
            <a:endParaRPr lang="en-US" altLang="ja-JP" dirty="0"/>
          </a:p>
          <a:p>
            <a:r>
              <a:rPr lang="ja-JP" altLang="en-US" dirty="0"/>
              <a:t>・</a:t>
            </a:r>
            <a:r>
              <a:rPr lang="ja-JP" altLang="ja-JP" dirty="0"/>
              <a:t>それを子どもが、日常生活の中で経験を積み重ねることが大切です。</a:t>
            </a:r>
          </a:p>
          <a:p>
            <a:r>
              <a:rPr lang="ja-JP" altLang="en-US" dirty="0"/>
              <a:t>・</a:t>
            </a:r>
            <a:r>
              <a:rPr lang="ja-JP" altLang="ja-JP" dirty="0"/>
              <a:t>また、教育活動の様々な場面で、すべての子どもを対象に、生徒指導の働きかけという自覚のもとに意図的、計画的にそのような場を設定することが重要になります。</a:t>
            </a:r>
            <a:endParaRPr lang="en-US" altLang="ja-JP" dirty="0"/>
          </a:p>
          <a:p>
            <a:r>
              <a:rPr lang="ja-JP" altLang="en-US" dirty="0" smtClean="0"/>
              <a:t>・いじめ</a:t>
            </a:r>
            <a:r>
              <a:rPr lang="ja-JP" altLang="en-US" dirty="0"/>
              <a:t>の未然防止の取組を充実させるためには、開発的な生徒指導を推進し、すべての児童生徒に自己指導能力を育み、結果としていじめが生じにくい・いじめを許さない学校づくりを進めることが大切です。</a:t>
            </a:r>
            <a:endParaRPr lang="en-US" altLang="ja-JP" dirty="0"/>
          </a:p>
          <a:p>
            <a:r>
              <a:rPr lang="ja-JP" altLang="en-US" dirty="0"/>
              <a:t>　</a:t>
            </a:r>
          </a:p>
          <a:p>
            <a:endParaRPr lang="ja-JP" altLang="ja-JP" dirty="0"/>
          </a:p>
          <a:p>
            <a:endParaRPr lang="ja-JP" altLang="ja-JP" dirty="0"/>
          </a:p>
          <a:p>
            <a:endParaRPr lang="ja-JP" altLang="ja-JP" sz="2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64" name="スライド イメージ プレースホルダ 1"/>
          <p:cNvSpPr>
            <a:spLocks noGrp="1" noRot="1" noChangeAspect="1"/>
          </p:cNvSpPr>
          <p:nvPr>
            <p:ph type="sldImg"/>
          </p:nvPr>
        </p:nvSpPr>
        <p:spPr>
          <a:xfrm>
            <a:off x="536575" y="438150"/>
            <a:ext cx="5662613" cy="4248150"/>
          </a:xfrm>
        </p:spPr>
      </p:sp>
      <p:sp>
        <p:nvSpPr>
          <p:cNvPr id="1665" name="ノート プレースホルダ 2"/>
          <p:cNvSpPr>
            <a:spLocks noGrp="1"/>
          </p:cNvSpPr>
          <p:nvPr>
            <p:ph type="body" idx="1"/>
          </p:nvPr>
        </p:nvSpPr>
        <p:spPr>
          <a:xfrm>
            <a:off x="673891" y="5148985"/>
            <a:ext cx="5387982" cy="3902067"/>
          </a:xfrm>
        </p:spPr>
        <p:txBody>
          <a:bodyPr>
            <a:normAutofit/>
          </a:bodyPr>
          <a:lstStyle/>
          <a:p>
            <a:r>
              <a:rPr lang="ja-JP" altLang="en-US" dirty="0"/>
              <a:t>・</a:t>
            </a:r>
            <a:r>
              <a:rPr lang="ja-JP" altLang="ja-JP" dirty="0"/>
              <a:t>そのためには、子どもに「自己存在感を与える」、「共感的な人間関係を育成する」、「自己決定の場を与える」という生徒指導の三機能を働かせることが大切です。 </a:t>
            </a:r>
          </a:p>
          <a:p>
            <a:r>
              <a:rPr lang="ja-JP" altLang="en-US" dirty="0"/>
              <a:t>・</a:t>
            </a:r>
            <a:r>
              <a:rPr lang="ja-JP" altLang="ja-JP" dirty="0"/>
              <a:t>例えば、名前で呼ばれたり、目を見て会話をしたりする行為（自己存在感）と、その逆の行為では子どもの感じ方は違うはずです。</a:t>
            </a:r>
            <a:endParaRPr lang="en-US" altLang="ja-JP" dirty="0"/>
          </a:p>
          <a:p>
            <a:r>
              <a:rPr lang="ja-JP" altLang="en-US" dirty="0"/>
              <a:t>・</a:t>
            </a:r>
            <a:r>
              <a:rPr lang="ja-JP" altLang="ja-JP" dirty="0"/>
              <a:t>人と違った発言でも否定されない学級（共感的人間関係）と、それに対して馬鹿にした発言や否定的な評価が行われる学級。自分が決めたことを実行する経験を繰り返した子ども（自己決定）と、教員に決められたことを決められたとおりにやる経験を繰り返した子ども。こう考えれば、この三機能は教育のあらゆる場面に働いていることやその大切さに気付かされます。</a:t>
            </a:r>
            <a:endParaRPr lang="en-US" altLang="ja-JP" dirty="0"/>
          </a:p>
          <a:p>
            <a:r>
              <a:rPr lang="ja-JP" altLang="en-US" dirty="0"/>
              <a:t>・</a:t>
            </a:r>
            <a:r>
              <a:rPr lang="ja-JP" altLang="ja-JP" dirty="0"/>
              <a:t>言いかえれば、「生徒指導の三機能を働かせる」とは、すべての子どもに『活躍の場』を与えることです。 </a:t>
            </a:r>
            <a:endParaRPr lang="en-US" altLang="ja-JP" dirty="0"/>
          </a:p>
          <a:p>
            <a:endParaRPr lang="ja-JP" altLang="ja-JP" dirty="0"/>
          </a:p>
          <a:p>
            <a:r>
              <a:rPr lang="ja-JP" altLang="ja-JP" dirty="0"/>
              <a:t>また、生徒指導の三機能を働かせることと同時に、社会に向けて子どもをどう自立させていくか、子どもの興味関心や子どもが持っている可能性を、時代や状況の変化に適応できるようになるためにどう育むかという、キャリア教育の視点を小中高を通して取り入れていくことも大切です。</a:t>
            </a:r>
            <a:endParaRPr lang="en-US" altLang="ja-JP" dirty="0"/>
          </a:p>
          <a:p>
            <a:endParaRPr lang="en-US" altLang="ja-JP" dirty="0"/>
          </a:p>
          <a:p>
            <a:endParaRPr lang="ja-JP" altLang="en-US" dirty="0"/>
          </a:p>
          <a:p>
            <a:r>
              <a:rPr lang="ja-JP" altLang="en-US" dirty="0"/>
              <a:t> </a:t>
            </a:r>
          </a:p>
          <a:p>
            <a:endParaRPr lang="ja-JP" altLang="en-US" sz="2000" dirty="0"/>
          </a:p>
        </p:txBody>
      </p:sp>
      <p:sp>
        <p:nvSpPr>
          <p:cNvPr id="1666" name="スライド番号プレースホルダ 3"/>
          <p:cNvSpPr>
            <a:spLocks noGrp="1"/>
          </p:cNvSpPr>
          <p:nvPr>
            <p:ph type="sldNum" sz="quarter" idx="10"/>
          </p:nvPr>
        </p:nvSpPr>
        <p:spPr/>
        <p:txBody>
          <a:bodyPr/>
          <a:lstStyle/>
          <a:p>
            <a:fld id="{70FFC606-E6F4-4B73-B2BA-3DD9F1FA18D6}" type="slidenum">
              <a:rPr lang="en-US" altLang="ja-JP" smtClean="0"/>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80" name="Rectangle 2"/>
          <p:cNvSpPr>
            <a:spLocks noGrp="1" noRot="1" noChangeAspect="1" noTextEdit="1"/>
          </p:cNvSpPr>
          <p:nvPr>
            <p:ph type="sldImg"/>
          </p:nvPr>
        </p:nvSpPr>
        <p:spPr>
          <a:xfrm>
            <a:off x="903288" y="741363"/>
            <a:ext cx="4929187" cy="3697287"/>
          </a:xfrm>
          <a:noFill/>
          <a:ln>
            <a:solidFill>
              <a:srgbClr val="000000"/>
            </a:solidFill>
            <a:miter lim="800000"/>
            <a:headEnd/>
            <a:tailEnd/>
          </a:ln>
        </p:spPr>
      </p:sp>
      <p:sp>
        <p:nvSpPr>
          <p:cNvPr id="1681" name="Rectangle 3"/>
          <p:cNvSpPr>
            <a:spLocks noGrp="1"/>
          </p:cNvSpPr>
          <p:nvPr>
            <p:ph type="body" idx="1"/>
          </p:nvPr>
        </p:nvSpPr>
        <p:spPr/>
        <p:txBody>
          <a:bodyPr wrap="square" numCol="1" anchor="t" anchorCtr="0" compatLnSpc="1">
            <a:prstTxWarp prst="textNoShape">
              <a:avLst/>
            </a:prstTxWarp>
            <a:normAutofit/>
          </a:bodyPr>
          <a:lstStyle/>
          <a:p>
            <a:r>
              <a:rPr lang="ja-JP" altLang="ja-JP" b="1" dirty="0"/>
              <a:t>○ いじめ防止につながる居場所づくりや絆づくり</a:t>
            </a:r>
            <a:endParaRPr lang="ja-JP" altLang="ja-JP" dirty="0"/>
          </a:p>
          <a:p>
            <a:r>
              <a:rPr lang="ja-JP" altLang="en-US" dirty="0"/>
              <a:t>・</a:t>
            </a:r>
            <a:r>
              <a:rPr lang="ja-JP" altLang="ja-JP" dirty="0"/>
              <a:t>学校教育活動全体において、子どもが安心できる､自己存在感や充実感を感じられる、そんな場所を提供できる授業づくりや集団づくりが、未然防止になります。</a:t>
            </a:r>
          </a:p>
          <a:p>
            <a:r>
              <a:rPr lang="ja-JP" altLang="en-US" dirty="0"/>
              <a:t>・</a:t>
            </a:r>
            <a:r>
              <a:rPr lang="ja-JP" altLang="ja-JP" dirty="0"/>
              <a:t>授業や行事の中で、どの子どもも落ち着ける場所を作り出す居場所づくりを進めることが、いじめ発生のリスクを抑えます。</a:t>
            </a:r>
            <a:endParaRPr lang="en-US" altLang="ja-JP" dirty="0"/>
          </a:p>
          <a:p>
            <a:r>
              <a:rPr lang="ja-JP" altLang="en-US" dirty="0"/>
              <a:t>・</a:t>
            </a:r>
            <a:r>
              <a:rPr lang="ja-JP" altLang="ja-JP" dirty="0"/>
              <a:t>「自己有用感」を子ども全員が感じとれる“ 絆づくり” を進める（そのための場や機会をつくる）ことができれば、いじめに向かう子どもは減ります。</a:t>
            </a:r>
            <a:endParaRPr lang="en-US" altLang="ja-JP" dirty="0"/>
          </a:p>
          <a:p>
            <a:r>
              <a:rPr lang="ja-JP" altLang="en-US" dirty="0"/>
              <a:t>・</a:t>
            </a:r>
            <a:r>
              <a:rPr lang="ja-JP" altLang="ja-JP" dirty="0"/>
              <a:t>学校や学級が、“居場所”となり、“絆づくりの場”となるために、教員や学校は自らの授業や行事の在り方を見直し、左図に示していることを具体化していくことが大切です。</a:t>
            </a:r>
            <a:endParaRPr lang="ja-JP" altLang="ja-JP" dirty="0"/>
          </a:p>
          <a:p>
            <a:pPr>
              <a:defRPr/>
            </a:pPr>
            <a:endParaRPr lang="ja-JP" altLang="en-US" dirty="0">
              <a:latin typeface="HG丸ｺﾞｼｯｸM-PRO" pitchFamily="50" charset="-128"/>
              <a:ea typeface="HG丸ｺﾞｼｯｸM-PRO"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94" name="Rectangle 2"/>
          <p:cNvSpPr>
            <a:spLocks noGrp="1" noRot="1" noChangeAspect="1" noTextEdit="1"/>
          </p:cNvSpPr>
          <p:nvPr>
            <p:ph type="sldImg"/>
          </p:nvPr>
        </p:nvSpPr>
        <p:spPr>
          <a:xfrm>
            <a:off x="836613" y="741363"/>
            <a:ext cx="4795837" cy="3598862"/>
          </a:xfrm>
          <a:noFill/>
          <a:ln>
            <a:solidFill>
              <a:srgbClr val="000000"/>
            </a:solidFill>
            <a:miter lim="800000"/>
            <a:headEnd/>
            <a:tailEnd/>
          </a:ln>
        </p:spPr>
      </p:sp>
      <p:sp>
        <p:nvSpPr>
          <p:cNvPr id="1695" name="Rectangle 3"/>
          <p:cNvSpPr>
            <a:spLocks noGrp="1"/>
          </p:cNvSpPr>
          <p:nvPr>
            <p:ph type="body" idx="1"/>
          </p:nvPr>
        </p:nvSpPr>
        <p:spPr>
          <a:xfrm>
            <a:off x="589042" y="4855460"/>
            <a:ext cx="5472360" cy="4269854"/>
          </a:xfrm>
        </p:spPr>
        <p:txBody>
          <a:bodyPr wrap="square" numCol="1" anchor="t" anchorCtr="0" compatLnSpc="1">
            <a:prstTxWarp prst="textNoShape">
              <a:avLst/>
            </a:prstTxWarp>
            <a:normAutofit/>
          </a:bodyPr>
          <a:lstStyle/>
          <a:p>
            <a:pPr>
              <a:defRPr/>
            </a:pPr>
            <a:r>
              <a:rPr lang="ja-JP" altLang="en-US" dirty="0">
                <a:latin typeface="+mj-ea"/>
                <a:ea typeface="+mj-ea"/>
              </a:rPr>
              <a:t>　○授業の中での人間関係づくり</a:t>
            </a:r>
            <a:endParaRPr lang="en-US" altLang="ja-JP" dirty="0">
              <a:latin typeface="+mj-ea"/>
              <a:ea typeface="+mj-ea"/>
            </a:endParaRPr>
          </a:p>
          <a:p>
            <a:pPr>
              <a:defRPr/>
            </a:pPr>
            <a:r>
              <a:rPr lang="ja-JP" altLang="en-US" dirty="0">
                <a:latin typeface="+mj-ea"/>
                <a:ea typeface="+mj-ea"/>
              </a:rPr>
              <a:t>・学校生活において最も多くの時間を占めているのは授業です。</a:t>
            </a:r>
            <a:endParaRPr lang="en-US" altLang="ja-JP" dirty="0">
              <a:latin typeface="+mj-ea"/>
              <a:ea typeface="+mj-ea"/>
            </a:endParaRPr>
          </a:p>
          <a:p>
            <a:pPr>
              <a:defRPr/>
            </a:pPr>
            <a:r>
              <a:rPr lang="ja-JP" altLang="en-US" dirty="0">
                <a:latin typeface="+mj-ea"/>
                <a:ea typeface="+mj-ea"/>
              </a:rPr>
              <a:t>・そのため、</a:t>
            </a:r>
            <a:r>
              <a:rPr lang="ja-JP" altLang="en-US" dirty="0">
                <a:latin typeface="+mj-ea"/>
                <a:ea typeface="+mj-ea"/>
              </a:rPr>
              <a:t>例えば、（枠内の４つの項目を読み上げる）などを意識的に</a:t>
            </a:r>
            <a:r>
              <a:rPr lang="ja-JP" altLang="en-US" dirty="0">
                <a:latin typeface="+mj-ea"/>
                <a:ea typeface="+mj-ea"/>
              </a:rPr>
              <a:t>授業に取り入れることで、</a:t>
            </a:r>
            <a:endParaRPr lang="en-US" altLang="ja-JP" dirty="0">
              <a:latin typeface="+mj-ea"/>
              <a:ea typeface="+mj-ea"/>
            </a:endParaRPr>
          </a:p>
          <a:p>
            <a:pPr indent="-453449">
              <a:defRPr/>
            </a:pPr>
            <a:r>
              <a:rPr lang="ja-JP" altLang="en-US" dirty="0">
                <a:latin typeface="+mj-ea"/>
                <a:ea typeface="+mj-ea"/>
              </a:rPr>
              <a:t>　教室内の上下関係を作りにくくし、授業の中で自尊感情を高め、子どもの優しさを醸成していくことになります。</a:t>
            </a:r>
            <a:endParaRPr lang="ja-JP" altLang="en-US" dirty="0">
              <a:latin typeface="+mj-ea"/>
              <a:ea typeface="+mj-ea"/>
            </a:endParaRPr>
          </a:p>
        </p:txBody>
      </p:sp>
    </p:spTree>
    <p:extLst>
      <p:ext uri="{BB962C8B-B14F-4D97-AF65-F5344CB8AC3E}">
        <p14:creationId xmlns:p14="http://schemas.microsoft.com/office/powerpoint/2010/main" val="107826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09" name="スライド イメージ プレースホルダ 1"/>
          <p:cNvSpPr>
            <a:spLocks noGrp="1" noRot="1" noChangeAspect="1" noTextEdit="1"/>
          </p:cNvSpPr>
          <p:nvPr>
            <p:ph type="sldImg"/>
          </p:nvPr>
        </p:nvSpPr>
        <p:spPr>
          <a:xfrm>
            <a:off x="903288" y="741363"/>
            <a:ext cx="4929187" cy="3697287"/>
          </a:xfrm>
          <a:noFill/>
          <a:ln>
            <a:solidFill>
              <a:srgbClr val="000000"/>
            </a:solidFill>
            <a:miter lim="800000"/>
            <a:headEnd/>
            <a:tailEnd/>
          </a:ln>
        </p:spPr>
      </p:sp>
      <p:sp>
        <p:nvSpPr>
          <p:cNvPr id="1710"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r>
              <a:rPr lang="ja-JP" altLang="en-US" dirty="0"/>
              <a:t>　</a:t>
            </a:r>
            <a:r>
              <a:rPr lang="ja-JP" altLang="ja-JP" b="1" dirty="0"/>
              <a:t>○ 子どもが主体となった取組の推進</a:t>
            </a:r>
            <a:endParaRPr lang="ja-JP" altLang="ja-JP" dirty="0"/>
          </a:p>
          <a:p>
            <a:r>
              <a:rPr lang="ja-JP" altLang="en-US" dirty="0"/>
              <a:t>・</a:t>
            </a:r>
            <a:r>
              <a:rPr lang="ja-JP" altLang="ja-JP" dirty="0"/>
              <a:t>すべての子どもに『活躍の場』を与えるためには、 子どものエネルギーを活用することがポイントとなります。</a:t>
            </a:r>
            <a:endParaRPr lang="en-US" altLang="ja-JP" dirty="0"/>
          </a:p>
          <a:p>
            <a:r>
              <a:rPr lang="ja-JP" altLang="en-US" dirty="0"/>
              <a:t>・</a:t>
            </a:r>
            <a:r>
              <a:rPr lang="ja-JP" altLang="ja-JP" dirty="0"/>
              <a:t>活躍の場は、授業をはじめとする、すべての教育活動で必要です。</a:t>
            </a:r>
            <a:endParaRPr lang="en-US" altLang="ja-JP" dirty="0"/>
          </a:p>
          <a:p>
            <a:r>
              <a:rPr lang="ja-JP" altLang="en-US" dirty="0"/>
              <a:t>・</a:t>
            </a:r>
            <a:r>
              <a:rPr lang="ja-JP" altLang="ja-JP" dirty="0"/>
              <a:t>その活躍の場で、子どもが成功体験を積めるようにするには、事前の指導や学習（目標や取り組むこと、できること、見通し、やることの意義、ねらい）が不可欠です。</a:t>
            </a:r>
            <a:endParaRPr lang="en-US" altLang="ja-JP" dirty="0"/>
          </a:p>
          <a:p>
            <a:r>
              <a:rPr lang="ja-JP" altLang="en-US" dirty="0"/>
              <a:t>・</a:t>
            </a:r>
            <a:r>
              <a:rPr lang="ja-JP" altLang="ja-JP" dirty="0"/>
              <a:t>そして、子どものがんばりに対して、しっかりと価値付けることで、自分に対する信頼を高めていくことができます。</a:t>
            </a:r>
            <a:endParaRPr lang="en-US" altLang="ja-JP" dirty="0"/>
          </a:p>
          <a:p>
            <a:r>
              <a:rPr lang="ja-JP" altLang="en-US" dirty="0"/>
              <a:t>・</a:t>
            </a:r>
            <a:r>
              <a:rPr lang="ja-JP" altLang="ja-JP" dirty="0"/>
              <a:t>価値付ける際には結果のみでなく、そのプロセスをしっかり認めていくことが大切です。</a:t>
            </a:r>
            <a:endParaRPr lang="en-US" altLang="ja-JP" dirty="0"/>
          </a:p>
          <a:p>
            <a:r>
              <a:rPr lang="ja-JP" altLang="en-US" dirty="0"/>
              <a:t>・</a:t>
            </a:r>
            <a:r>
              <a:rPr lang="ja-JP" altLang="ja-JP" dirty="0"/>
              <a:t>自分に対する信頼が高まれば、次への意欲につながり、好循環を生み出していきます。</a:t>
            </a:r>
            <a:endParaRPr lang="en-US" altLang="ja-JP" dirty="0"/>
          </a:p>
        </p:txBody>
      </p:sp>
      <p:sp>
        <p:nvSpPr>
          <p:cNvPr id="1711" name="スライド番号プレースホルダ 3"/>
          <p:cNvSpPr>
            <a:spLocks noGrp="1"/>
          </p:cNvSpPr>
          <p:nvPr>
            <p:ph type="sldNum" sz="quarter" idx="5"/>
          </p:nvPr>
        </p:nvSpPr>
        <p:spPr/>
        <p:txBody>
          <a:bodyPr/>
          <a:lstStyle/>
          <a:p>
            <a:pPr defTabSz="906445">
              <a:defRPr/>
            </a:pPr>
            <a:fld id="{6128E733-BC42-46C0-AB34-B093425624B2}" type="slidenum">
              <a:rPr lang="ja-JP" altLang="en-US">
                <a:solidFill>
                  <a:prstClr val="black"/>
                </a:solidFill>
                <a:latin typeface="Calibri"/>
                <a:ea typeface="ＭＳ Ｐゴシック" panose="020B0600070205080204" pitchFamily="50" charset="-128"/>
              </a:rPr>
              <a:pPr defTabSz="906445">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2290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23" name="スライド イメージ プレースホルダ 1"/>
          <p:cNvSpPr>
            <a:spLocks noGrp="1" noRot="1" noChangeAspect="1" noTextEdit="1"/>
          </p:cNvSpPr>
          <p:nvPr>
            <p:ph type="sldImg"/>
          </p:nvPr>
        </p:nvSpPr>
        <p:spPr>
          <a:xfrm>
            <a:off x="903288" y="741363"/>
            <a:ext cx="4929187" cy="3697287"/>
          </a:xfrm>
          <a:ln/>
        </p:spPr>
      </p:sp>
      <p:sp>
        <p:nvSpPr>
          <p:cNvPr id="1724" name="ノート プレースホルダ 2"/>
          <p:cNvSpPr>
            <a:spLocks noGrp="1"/>
          </p:cNvSpPr>
          <p:nvPr>
            <p:ph type="body" idx="1"/>
          </p:nvPr>
        </p:nvSpPr>
        <p:spPr>
          <a:noFill/>
          <a:ln/>
        </p:spPr>
        <p:txBody>
          <a:bodyPr/>
          <a:lstStyle/>
          <a:p>
            <a:r>
              <a:rPr lang="ja-JP" altLang="ja-JP" b="1" dirty="0"/>
              <a:t>○ 人権尊重の視点に立った学級づくり</a:t>
            </a:r>
            <a:endParaRPr lang="ja-JP" altLang="ja-JP" dirty="0"/>
          </a:p>
          <a:p>
            <a:r>
              <a:rPr lang="ja-JP" altLang="en-US" dirty="0"/>
              <a:t>・</a:t>
            </a:r>
            <a:r>
              <a:rPr lang="ja-JP" altLang="ja-JP" dirty="0"/>
              <a:t>いじめは他者の尊厳を否定する人権侵害です。</a:t>
            </a:r>
            <a:endParaRPr lang="en-US" altLang="ja-JP" dirty="0"/>
          </a:p>
          <a:p>
            <a:r>
              <a:rPr lang="ja-JP" altLang="en-US" dirty="0"/>
              <a:t>・</a:t>
            </a:r>
            <a:r>
              <a:rPr lang="ja-JP" altLang="ja-JP" dirty="0"/>
              <a:t>だからこそ、子どもの豊かな心を育むとともに、子ども自身が自分のこととしてとらえ、考え、議論するような学習を通して、いじめに向き合うことが必要です。　　　</a:t>
            </a:r>
          </a:p>
          <a:p>
            <a:r>
              <a:rPr lang="ja-JP" altLang="en-US" dirty="0"/>
              <a:t>・</a:t>
            </a:r>
            <a:r>
              <a:rPr lang="ja-JP" altLang="ja-JP" dirty="0"/>
              <a:t>また、子どもの人権が尊重され、安心して過ごせる環境をつくるために、すべての教育活動を通じて人権教育を基盤とした学級づくり、学校づくりに取り組む必要があります。そのためには、子どもが自他の大切さを強く自覚し、よさを認め合える人間関係を協力してつくることができるように、子ども自身や子どもに関わる教職員の人権感覚を高めることが大切です。</a:t>
            </a:r>
          </a:p>
          <a:p>
            <a:r>
              <a:rPr lang="ja-JP" altLang="en-US" dirty="0"/>
              <a:t>・</a:t>
            </a:r>
            <a:r>
              <a:rPr lang="ja-JP" altLang="ja-JP" dirty="0"/>
              <a:t>一人の教員が人権を尊重した対応をしていても、他の教員が、子どもをないがしろにするようなことがあれば、子どもの人権感覚の向上や安心して過ごす環境にはつながりません。</a:t>
            </a:r>
          </a:p>
          <a:p>
            <a:r>
              <a:rPr lang="ja-JP" altLang="en-US" dirty="0"/>
              <a:t>・また、</a:t>
            </a:r>
            <a:r>
              <a:rPr lang="ja-JP" altLang="ja-JP" dirty="0"/>
              <a:t>授業の時だけ、「人を大切にしましょう」と言いながら、別の場面で、決めつけと偏見で子どもを扱ったり、生徒指導時や学級経営で一人の子どもを不愉快にさせたりしてしまっては、人権感覚は高まりません。</a:t>
            </a:r>
            <a:endParaRPr lang="en-US" altLang="ja-JP" dirty="0"/>
          </a:p>
          <a:p>
            <a:r>
              <a:rPr lang="ja-JP" altLang="en-US" dirty="0"/>
              <a:t>・</a:t>
            </a:r>
            <a:r>
              <a:rPr lang="ja-JP" altLang="ja-JP" dirty="0"/>
              <a:t>教職員、家庭、地域等大人一人一人が人権感覚を高め、学校や地域全体で人権が尊重される地域づくりに取り組むことが望まれます。</a:t>
            </a:r>
          </a:p>
          <a:p>
            <a:endParaRPr lang="en-US" altLang="ja-JP" dirty="0">
              <a:latin typeface="ＭＳ 明朝" pitchFamily="17" charset="-128"/>
              <a:ea typeface="ＭＳ 明朝" pitchFamily="17" charset="-128"/>
            </a:endParaRPr>
          </a:p>
        </p:txBody>
      </p:sp>
      <p:sp>
        <p:nvSpPr>
          <p:cNvPr id="1725" name="スライド番号プレースホルダ 3"/>
          <p:cNvSpPr>
            <a:spLocks noGrp="1"/>
          </p:cNvSpPr>
          <p:nvPr>
            <p:ph type="sldNum" sz="quarter" idx="5"/>
          </p:nvPr>
        </p:nvSpPr>
        <p:spPr>
          <a:noFill/>
        </p:spPr>
        <p:txBody>
          <a:bodyPr/>
          <a:lstStyle/>
          <a:p>
            <a:pPr defTabSz="906445">
              <a:defRPr/>
            </a:pPr>
            <a:fld id="{BF95601E-D937-498C-8F13-DA07A0C0BF46}" type="slidenum">
              <a:rPr lang="en-US" altLang="ja-JP">
                <a:solidFill>
                  <a:prstClr val="black"/>
                </a:solidFill>
                <a:latin typeface="Calibri"/>
                <a:ea typeface="ＭＳ Ｐゴシック" panose="020B0600070205080204" pitchFamily="50" charset="-128"/>
              </a:rPr>
              <a:pPr defTabSz="906445">
                <a:defRPr/>
              </a:pPr>
              <a:t>8</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1149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3" name="スライド イメージ プレースホルダ 1"/>
          <p:cNvSpPr>
            <a:spLocks noGrp="1" noRot="1" noChangeAspect="1"/>
          </p:cNvSpPr>
          <p:nvPr>
            <p:ph type="sldImg"/>
          </p:nvPr>
        </p:nvSpPr>
        <p:spPr>
          <a:xfrm>
            <a:off x="657225" y="741363"/>
            <a:ext cx="5276850" cy="3959225"/>
          </a:xfrm>
        </p:spPr>
      </p:sp>
      <p:sp>
        <p:nvSpPr>
          <p:cNvPr id="1734" name="ノート プレースホルダ 2"/>
          <p:cNvSpPr>
            <a:spLocks noGrp="1"/>
          </p:cNvSpPr>
          <p:nvPr>
            <p:ph type="body" idx="1"/>
          </p:nvPr>
        </p:nvSpPr>
        <p:spPr>
          <a:xfrm>
            <a:off x="673891" y="5399334"/>
            <a:ext cx="5387982" cy="3726335"/>
          </a:xfrm>
        </p:spPr>
        <p:txBody>
          <a:bodyPr>
            <a:normAutofit/>
          </a:bodyPr>
          <a:lstStyle/>
          <a:p>
            <a:r>
              <a:rPr lang="ja-JP" altLang="ja-JP" b="1" dirty="0"/>
              <a:t>○ 子どもへの声かけのポイント</a:t>
            </a:r>
            <a:endParaRPr kumimoji="1" lang="en-US" altLang="ja-JP" dirty="0"/>
          </a:p>
          <a:p>
            <a:r>
              <a:rPr lang="ja-JP" altLang="ja-JP" dirty="0"/>
              <a:t>・子どもの存在を認める行為・言葉がけが、「自分は周囲から気にかけてもらっている」という感覚を育み、</a:t>
            </a:r>
            <a:endParaRPr lang="ja-JP" altLang="ja-JP" b="1" dirty="0"/>
          </a:p>
          <a:p>
            <a:r>
              <a:rPr lang="ja-JP" altLang="en-US" dirty="0"/>
              <a:t>自分という存在をかけがえのないものと認識することにつながっていきます。　</a:t>
            </a:r>
            <a:endParaRPr lang="ja-JP" altLang="ja-JP" dirty="0"/>
          </a:p>
        </p:txBody>
      </p:sp>
      <p:sp>
        <p:nvSpPr>
          <p:cNvPr id="1735" name="スライド番号プレースホルダ 3"/>
          <p:cNvSpPr>
            <a:spLocks noGrp="1"/>
          </p:cNvSpPr>
          <p:nvPr>
            <p:ph type="sldNum" sz="quarter" idx="10"/>
          </p:nvPr>
        </p:nvSpPr>
        <p:spPr/>
        <p:txBody>
          <a:bodyPr/>
          <a:lstStyle/>
          <a:p>
            <a:pPr defTabSz="906445">
              <a:defRPr/>
            </a:pPr>
            <a:fld id="{5F844CA3-8E5A-4E3E-991D-27F0B52B7B50}" type="slidenum">
              <a:rPr lang="ja-JP" altLang="en-US">
                <a:solidFill>
                  <a:prstClr val="black"/>
                </a:solidFill>
                <a:latin typeface="Calibri"/>
                <a:ea typeface="ＭＳ Ｐゴシック" panose="020B0600070205080204" pitchFamily="50" charset="-128"/>
              </a:rPr>
              <a:pPr defTabSz="906445">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0928008"/>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0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6.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2.xml" /></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6.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4.xml" /></Relationships>
</file>

<file path=ppt/slideLayouts/_rels/slideLayout67.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4.xml" /></Relationships>
</file>

<file path=ppt/slideLayouts/_rels/slideLayout68.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4.xml" /></Relationships>
</file>

<file path=ppt/slideLayouts/_rels/slideLayout69.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4.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5.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5.xml" /></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9.xml.rels><?xml version="1.0" encoding="UTF-8"?><Relationships xmlns="http://schemas.openxmlformats.org/package/2006/relationships"><Relationship Id="rId1" Type="http://schemas.openxmlformats.org/officeDocument/2006/relationships/slideMaster" Target="../slideMasters/slideMaster6.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685803" y="2130431"/>
            <a:ext cx="7772400" cy="1470025"/>
          </a:xfrm>
        </p:spPr>
        <p:txBody>
          <a:bodyPr/>
          <a:lstStyle/>
          <a:p>
            <a:r>
              <a:rPr lang="ja-JP" altLang="en-US"/>
              <a:t>マスター タイトルの書式設定</a:t>
            </a:r>
          </a:p>
        </p:txBody>
      </p:sp>
      <p:sp>
        <p:nvSpPr>
          <p:cNvPr id="1032" name="サブタイトル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1033" name="日付プレースホルダー 3"/>
          <p:cNvSpPr>
            <a:spLocks noGrp="1"/>
          </p:cNvSpPr>
          <p:nvPr>
            <p:ph type="dt" sz="half" idx="10"/>
          </p:nvPr>
        </p:nvSpPr>
        <p:spPr/>
        <p:txBody>
          <a:bodyPr/>
          <a:lstStyle>
            <a:lvl1pPr>
              <a:defRPr/>
            </a:lvl1pPr>
          </a:lstStyle>
          <a:p>
            <a:pPr>
              <a:defRPr/>
            </a:pPr>
            <a:fld id="{FF9D2C62-CA98-4484-8CB4-5AAA754CFCF5}"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34"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35" name="スライド番号プレースホルダー 5"/>
          <p:cNvSpPr>
            <a:spLocks noGrp="1"/>
          </p:cNvSpPr>
          <p:nvPr>
            <p:ph type="sldNum" sz="quarter" idx="12"/>
          </p:nvPr>
        </p:nvSpPr>
        <p:spPr/>
        <p:txBody>
          <a:bodyPr/>
          <a:lstStyle>
            <a:lvl1pPr>
              <a:defRPr/>
            </a:lvl1pPr>
          </a:lstStyle>
          <a:p>
            <a:pPr>
              <a:defRPr/>
            </a:pPr>
            <a:fld id="{D10564AA-F273-40E9-988C-2F31A43A07D7}" type="slidenum">
              <a:rPr lang="ja-JP" altLang="en-US"/>
              <a:pPr>
                <a:defRPr/>
              </a:pPr>
              <a:t>‹#›</a:t>
            </a:fld>
            <a:endParaRPr lang="ja-JP" alt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日付プレースホルダー 3"/>
          <p:cNvSpPr>
            <a:spLocks noGrp="1"/>
          </p:cNvSpPr>
          <p:nvPr>
            <p:ph type="dt" sz="half" idx="10"/>
          </p:nvPr>
        </p:nvSpPr>
        <p:spPr/>
        <p:txBody>
          <a:bodyPr/>
          <a:lstStyle>
            <a:lvl1pPr>
              <a:defRPr/>
            </a:lvl1pPr>
          </a:lstStyle>
          <a:p>
            <a:pPr>
              <a:defRPr/>
            </a:pPr>
            <a:fld id="{DBEF59C6-8930-48AD-AE7B-D21C48A3B3A8}"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91"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92" name="スライド番号プレースホルダー 5"/>
          <p:cNvSpPr>
            <a:spLocks noGrp="1"/>
          </p:cNvSpPr>
          <p:nvPr>
            <p:ph type="sldNum" sz="quarter" idx="12"/>
          </p:nvPr>
        </p:nvSpPr>
        <p:spPr/>
        <p:txBody>
          <a:bodyPr/>
          <a:lstStyle>
            <a:lvl1pPr>
              <a:defRPr/>
            </a:lvl1pPr>
          </a:lstStyle>
          <a:p>
            <a:pPr>
              <a:defRPr/>
            </a:pPr>
            <a:fld id="{C5CCE930-87DC-412D-AA23-4AE50C6980F0}" type="slidenum">
              <a:rPr lang="ja-JP" altLang="en-US"/>
              <a:pPr>
                <a:defRPr/>
              </a:pPr>
              <a:t>‹#›</a:t>
            </a:fld>
            <a:endParaRPr lang="ja-JP" altLang="en-US"/>
          </a:p>
        </p:txBody>
      </p:sp>
    </p:spTree>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525" name="タイトル 1"/>
          <p:cNvSpPr>
            <a:spLocks noGrp="1"/>
          </p:cNvSpPr>
          <p:nvPr>
            <p:ph type="title"/>
          </p:nvPr>
        </p:nvSpPr>
        <p:spPr/>
        <p:txBody>
          <a:bodyPr/>
          <a:lstStyle/>
          <a:p>
            <a:r>
              <a:rPr lang="ja-JP" altLang="en-US"/>
              <a:t>マスター タイトルの書式設定</a:t>
            </a:r>
          </a:p>
        </p:txBody>
      </p:sp>
      <p:sp>
        <p:nvSpPr>
          <p:cNvPr id="1526"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27"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D4FA22-4BCA-4199-96E9-E2F4A43AF161}"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28"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29"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C9D210-8846-4064-97AC-2433E8267A46}"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64074038"/>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531" name="タイトル 1"/>
          <p:cNvSpPr>
            <a:spLocks noGrp="1"/>
          </p:cNvSpPr>
          <p:nvPr>
            <p:ph type="title"/>
          </p:nvPr>
        </p:nvSpPr>
        <p:spPr>
          <a:xfrm>
            <a:off x="722315" y="4406906"/>
            <a:ext cx="7772400" cy="1362075"/>
          </a:xfrm>
        </p:spPr>
        <p:txBody>
          <a:bodyPr anchor="t"/>
          <a:lstStyle>
            <a:lvl1pPr algn="l">
              <a:defRPr sz="4000" b="1" cap="all"/>
            </a:lvl1pPr>
          </a:lstStyle>
          <a:p>
            <a:r>
              <a:rPr lang="ja-JP" altLang="en-US"/>
              <a:t>マスター タイトルの書式設定</a:t>
            </a:r>
          </a:p>
        </p:txBody>
      </p:sp>
      <p:sp>
        <p:nvSpPr>
          <p:cNvPr id="1532" name="テキスト プレースホルダー 2"/>
          <p:cNvSpPr>
            <a:spLocks noGrp="1"/>
          </p:cNvSpPr>
          <p:nvPr>
            <p:ph type="body" idx="1"/>
          </p:nvPr>
        </p:nvSpPr>
        <p:spPr>
          <a:xfrm>
            <a:off x="72231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533"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27F9E2-00E7-4FFE-A98F-4D961F763647}"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34"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35"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CC9A21-1CE1-4165-9D02-E6CFC29D81D7}"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43036801"/>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537" name="タイトル 1"/>
          <p:cNvSpPr>
            <a:spLocks noGrp="1"/>
          </p:cNvSpPr>
          <p:nvPr>
            <p:ph type="title"/>
          </p:nvPr>
        </p:nvSpPr>
        <p:spPr/>
        <p:txBody>
          <a:bodyPr/>
          <a:lstStyle/>
          <a:p>
            <a:r>
              <a:rPr lang="ja-JP" altLang="en-US"/>
              <a:t>マスター タイトルの書式設定</a:t>
            </a:r>
          </a:p>
        </p:txBody>
      </p:sp>
      <p:sp>
        <p:nvSpPr>
          <p:cNvPr id="1538" name="コンテンツ プレースホルダー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39"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40"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C5896D-4B4D-42E9-B257-8B68E2F7D387}"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41"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42"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3E1484-7C1E-40BB-9326-24043CB5615B}"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12271502"/>
      </p:ext>
    </p:extLst>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544" name="タイトル 1"/>
          <p:cNvSpPr>
            <a:spLocks noGrp="1"/>
          </p:cNvSpPr>
          <p:nvPr>
            <p:ph type="title"/>
          </p:nvPr>
        </p:nvSpPr>
        <p:spPr/>
        <p:txBody>
          <a:bodyPr/>
          <a:lstStyle>
            <a:lvl1pPr>
              <a:defRPr/>
            </a:lvl1pPr>
          </a:lstStyle>
          <a:p>
            <a:r>
              <a:rPr lang="ja-JP" altLang="en-US"/>
              <a:t>マスター タイトルの書式設定</a:t>
            </a:r>
          </a:p>
        </p:txBody>
      </p:sp>
      <p:sp>
        <p:nvSpPr>
          <p:cNvPr id="1545"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546"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47" name="テキスト プレースホルダー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548" name="コンテンツ プレースホルダー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49"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B64D34-B18F-4B0E-8484-BB0CFC2E81E2}"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50"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51"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96C370-42F5-45A1-A495-6C53C3FABC63}"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01389671"/>
      </p:ext>
    </p:extLst>
  </p:cSld>
  <p:clrMapOvr>
    <a:masterClrMapping/>
  </p:clrMapOvr>
  <p:transitio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553" name="タイトル 1"/>
          <p:cNvSpPr>
            <a:spLocks noGrp="1"/>
          </p:cNvSpPr>
          <p:nvPr>
            <p:ph type="title"/>
          </p:nvPr>
        </p:nvSpPr>
        <p:spPr/>
        <p:txBody>
          <a:bodyPr/>
          <a:lstStyle/>
          <a:p>
            <a:r>
              <a:rPr lang="ja-JP" altLang="en-US"/>
              <a:t>マスター タイトルの書式設定</a:t>
            </a:r>
          </a:p>
        </p:txBody>
      </p:sp>
      <p:sp>
        <p:nvSpPr>
          <p:cNvPr id="155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890D72-B23B-4A3A-9504-503B318C07D0}"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5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5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6638E8-2FC2-4653-B131-A3E9EFC10CDC}"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78302806"/>
      </p:ext>
    </p:extLst>
  </p:cSld>
  <p:clrMapOvr>
    <a:masterClrMapping/>
  </p:clrMapOvr>
  <p:transitio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558"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B89F45-8228-431C-9C52-06C13A7992BE}"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59"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60"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D6FE18-B1E3-4643-93BF-43EDE7FE80FA}"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19635820"/>
      </p:ext>
    </p:extLst>
  </p:cSld>
  <p:clrMapOvr>
    <a:masterClrMapping/>
  </p:clrMapOvr>
  <p:transitio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0" name=""/>
        <p:cNvGrpSpPr/>
        <p:nvPr/>
      </p:nvGrpSpPr>
      <p:grpSpPr>
        <a:xfrm>
          <a:off x="0" y="0"/>
          <a:ext cx="0" cy="0"/>
          <a:chOff x="0" y="0"/>
          <a:chExt cx="0" cy="0"/>
        </a:xfrm>
      </p:grpSpPr>
      <p:sp>
        <p:nvSpPr>
          <p:cNvPr id="1562" name="タイトル 1"/>
          <p:cNvSpPr>
            <a:spLocks noGrp="1"/>
          </p:cNvSpPr>
          <p:nvPr>
            <p:ph type="title"/>
          </p:nvPr>
        </p:nvSpPr>
        <p:spPr>
          <a:xfrm>
            <a:off x="457203" y="273050"/>
            <a:ext cx="3008313" cy="1162050"/>
          </a:xfrm>
        </p:spPr>
        <p:txBody>
          <a:bodyPr anchor="b"/>
          <a:lstStyle>
            <a:lvl1pPr algn="l">
              <a:defRPr sz="2000" b="1"/>
            </a:lvl1pPr>
          </a:lstStyle>
          <a:p>
            <a:r>
              <a:rPr lang="ja-JP" altLang="en-US"/>
              <a:t>マスター タイトルの書式設定</a:t>
            </a:r>
          </a:p>
        </p:txBody>
      </p:sp>
      <p:sp>
        <p:nvSpPr>
          <p:cNvPr id="1563" name="コンテンツ プレースホルダー 2"/>
          <p:cNvSpPr>
            <a:spLocks noGrp="1"/>
          </p:cNvSpPr>
          <p:nvPr>
            <p:ph idx="1"/>
          </p:nvPr>
        </p:nvSpPr>
        <p:spPr>
          <a:xfrm>
            <a:off x="3575051"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64" name="テキスト プレースホルダー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565"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91CDB6-63D3-4D9A-87A3-46A5F8FAA059}"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66"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67"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C467D-64F9-407A-A5CB-5F79E5B5183C}"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14005087"/>
      </p:ext>
    </p:extLst>
  </p:cSld>
  <p:clrMapOvr>
    <a:masterClrMapping/>
  </p:clrMapOvr>
  <p:transitio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569"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1570"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571"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572"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F13F9D-0842-40DF-9BDE-8CFAEA9A814A}"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73"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74"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074740-2447-475A-A81C-808DAAB96DE1}"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4170041"/>
      </p:ext>
    </p:extLst>
  </p:cSld>
  <p:clrMapOvr>
    <a:masterClrMapping/>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0" name=""/>
        <p:cNvGrpSpPr/>
        <p:nvPr/>
      </p:nvGrpSpPr>
      <p:grpSpPr>
        <a:xfrm>
          <a:off x="0" y="0"/>
          <a:ext cx="0" cy="0"/>
          <a:chOff x="0" y="0"/>
          <a:chExt cx="0" cy="0"/>
        </a:xfrm>
      </p:grpSpPr>
      <p:sp>
        <p:nvSpPr>
          <p:cNvPr id="1576" name="タイトル 1"/>
          <p:cNvSpPr>
            <a:spLocks noGrp="1"/>
          </p:cNvSpPr>
          <p:nvPr>
            <p:ph type="title"/>
          </p:nvPr>
        </p:nvSpPr>
        <p:spPr/>
        <p:txBody>
          <a:bodyPr/>
          <a:lstStyle/>
          <a:p>
            <a:r>
              <a:rPr lang="ja-JP" altLang="en-US"/>
              <a:t>マスター タイトルの書式設定</a:t>
            </a:r>
          </a:p>
        </p:txBody>
      </p:sp>
      <p:sp>
        <p:nvSpPr>
          <p:cNvPr id="1577"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78"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EF59C6-8930-48AD-AE7B-D21C48A3B3A8}"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79"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80"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CCE930-87DC-412D-AA23-4AE50C6980F0}"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0024650"/>
      </p:ext>
    </p:extLst>
  </p:cSld>
  <p:clrMapOvr>
    <a:masterClrMapping/>
  </p:clrMapOvr>
  <p:transitio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0" name=""/>
        <p:cNvGrpSpPr/>
        <p:nvPr/>
      </p:nvGrpSpPr>
      <p:grpSpPr>
        <a:xfrm>
          <a:off x="0" y="0"/>
          <a:ext cx="0" cy="0"/>
          <a:chOff x="0" y="0"/>
          <a:chExt cx="0" cy="0"/>
        </a:xfrm>
      </p:grpSpPr>
      <p:sp>
        <p:nvSpPr>
          <p:cNvPr id="1582" name="縦書きタイトル 1"/>
          <p:cNvSpPr>
            <a:spLocks noGrp="1"/>
          </p:cNvSpPr>
          <p:nvPr>
            <p:ph type="title" orient="vert"/>
          </p:nvPr>
        </p:nvSpPr>
        <p:spPr>
          <a:xfrm>
            <a:off x="6629400" y="274644"/>
            <a:ext cx="2057400" cy="5851525"/>
          </a:xfrm>
        </p:spPr>
        <p:txBody>
          <a:bodyPr vert="eaVert"/>
          <a:lstStyle/>
          <a:p>
            <a:r>
              <a:rPr lang="ja-JP" altLang="en-US"/>
              <a:t>マスター タイトルの書式設定</a:t>
            </a:r>
          </a:p>
        </p:txBody>
      </p:sp>
      <p:sp>
        <p:nvSpPr>
          <p:cNvPr id="1583" name="縦書きテキスト プレースホルダー 2"/>
          <p:cNvSpPr>
            <a:spLocks noGrp="1"/>
          </p:cNvSpPr>
          <p:nvPr>
            <p:ph type="body" orient="vert" idx="1"/>
          </p:nvPr>
        </p:nvSpPr>
        <p:spPr>
          <a:xfrm>
            <a:off x="457200" y="274644"/>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84"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7D82D6-746C-42F9-A82E-580B5B4DB260}"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85"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8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DAAAFE-3D70-472D-8AE8-D380EDF77099}"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7976132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44"/>
            <a:ext cx="2057400" cy="5851525"/>
          </a:xfrm>
        </p:spPr>
        <p:txBody>
          <a:bodyPr vert="eaVert"/>
          <a:lstStyle/>
          <a:p>
            <a:r>
              <a:rPr lang="ja-JP" altLang="en-US"/>
              <a:t>マスター タイトルの書式設定</a:t>
            </a:r>
          </a:p>
        </p:txBody>
      </p:sp>
      <p:sp>
        <p:nvSpPr>
          <p:cNvPr id="1095" name="縦書きテキスト プレースホルダー 2"/>
          <p:cNvSpPr>
            <a:spLocks noGrp="1"/>
          </p:cNvSpPr>
          <p:nvPr>
            <p:ph type="body" orient="vert" idx="1"/>
          </p:nvPr>
        </p:nvSpPr>
        <p:spPr>
          <a:xfrm>
            <a:off x="457200" y="274644"/>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6" name="日付プレースホルダー 3"/>
          <p:cNvSpPr>
            <a:spLocks noGrp="1"/>
          </p:cNvSpPr>
          <p:nvPr>
            <p:ph type="dt" sz="half" idx="10"/>
          </p:nvPr>
        </p:nvSpPr>
        <p:spPr/>
        <p:txBody>
          <a:bodyPr/>
          <a:lstStyle>
            <a:lvl1pPr>
              <a:defRPr/>
            </a:lvl1pPr>
          </a:lstStyle>
          <a:p>
            <a:pPr>
              <a:defRPr/>
            </a:pPr>
            <a:fld id="{687D82D6-746C-42F9-A82E-580B5B4DB260}"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97"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98" name="スライド番号プレースホルダー 5"/>
          <p:cNvSpPr>
            <a:spLocks noGrp="1"/>
          </p:cNvSpPr>
          <p:nvPr>
            <p:ph type="sldNum" sz="quarter" idx="12"/>
          </p:nvPr>
        </p:nvSpPr>
        <p:spPr/>
        <p:txBody>
          <a:bodyPr/>
          <a:lstStyle>
            <a:lvl1pPr>
              <a:defRPr/>
            </a:lvl1pPr>
          </a:lstStyle>
          <a:p>
            <a:pPr>
              <a:defRPr/>
            </a:pPr>
            <a:fld id="{80DAAAFE-3D70-472D-8AE8-D380EDF77099}" type="slidenum">
              <a:rPr lang="ja-JP" altLang="en-US"/>
              <a:pPr>
                <a:defRPr/>
              </a:pPr>
              <a:t>‹#›</a:t>
            </a:fld>
            <a:endParaRPr lang="ja-JP" altLang="en-US"/>
          </a:p>
        </p:txBody>
      </p:sp>
    </p:spTree>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ベースページ">
    <p:spTree>
      <p:nvGrpSpPr>
        <p:cNvPr id="0" name=""/>
        <p:cNvGrpSpPr/>
        <p:nvPr/>
      </p:nvGrpSpPr>
      <p:grpSpPr>
        <a:xfrm>
          <a:off x="0" y="0"/>
          <a:ext cx="0" cy="0"/>
          <a:chOff x="0" y="0"/>
          <a:chExt cx="0" cy="0"/>
        </a:xfrm>
      </p:grpSpPr>
      <p:sp>
        <p:nvSpPr>
          <p:cNvPr id="1588" name="タイトル 1"/>
          <p:cNvSpPr>
            <a:spLocks noGrp="1"/>
          </p:cNvSpPr>
          <p:nvPr>
            <p:ph type="title"/>
          </p:nvPr>
        </p:nvSpPr>
        <p:spPr/>
        <p:txBody>
          <a:bodyPr/>
          <a:lstStyle/>
          <a:p>
            <a:r>
              <a:rPr lang="ja-JP" altLang="en-US" dirty="0"/>
              <a:t>マスタ タイトルの書式設定</a:t>
            </a:r>
          </a:p>
        </p:txBody>
      </p:sp>
      <p:sp>
        <p:nvSpPr>
          <p:cNvPr id="1589"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562C3D-CC3A-4AA1-A428-540153EC4D4B}"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en-US" altLang="ja-JP"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90"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91"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083C93-CE73-4EB8-A86B-28D880EB9D70}" type="slidenum">
              <a:rPr kumimoji="1" lang="en-US" altLang="ja-JP"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32740643"/>
      </p:ext>
    </p:extLst>
  </p:cSld>
  <p:clrMapOvr>
    <a:masterClrMapping/>
  </p:clrMapOvr>
  <p:transitio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0" name=""/>
        <p:cNvGrpSpPr/>
        <p:nvPr/>
      </p:nvGrpSpPr>
      <p:grpSpPr>
        <a:xfrm>
          <a:off x="0" y="0"/>
          <a:ext cx="0" cy="0"/>
          <a:chOff x="0" y="0"/>
          <a:chExt cx="0" cy="0"/>
        </a:xfrm>
      </p:grpSpPr>
      <p:sp>
        <p:nvSpPr>
          <p:cNvPr id="1593"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B19026-B65F-45DD-A764-6C61D78ED6F0}"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94"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95"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0710F3-F9AF-40AB-8883-DD054D103378}"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33876043"/>
      </p:ext>
    </p:extLst>
  </p:cSld>
  <p:clrMapOvr>
    <a:masterClrMapping/>
  </p:clrMapOvr>
  <p:transition>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0" name=""/>
        <p:cNvGrpSpPr/>
        <p:nvPr/>
      </p:nvGrpSpPr>
      <p:grpSpPr>
        <a:xfrm>
          <a:off x="0" y="0"/>
          <a:ext cx="0" cy="0"/>
          <a:chOff x="0" y="0"/>
          <a:chExt cx="0" cy="0"/>
        </a:xfrm>
      </p:grpSpPr>
      <p:sp>
        <p:nvSpPr>
          <p:cNvPr id="1597" name="タイトル 1"/>
          <p:cNvSpPr>
            <a:spLocks noGrp="1"/>
          </p:cNvSpPr>
          <p:nvPr>
            <p:ph type="title"/>
          </p:nvPr>
        </p:nvSpPr>
        <p:spPr>
          <a:xfrm>
            <a:off x="609600" y="304800"/>
            <a:ext cx="7772400" cy="1143000"/>
          </a:xfrm>
        </p:spPr>
        <p:txBody>
          <a:bodyPr/>
          <a:lstStyle/>
          <a:p>
            <a:r>
              <a:rPr lang="ja-JP" altLang="en-US"/>
              <a:t>マスタ タイトルの書式設定</a:t>
            </a:r>
          </a:p>
        </p:txBody>
      </p:sp>
      <p:sp>
        <p:nvSpPr>
          <p:cNvPr id="1598" name="SmartArt プレースホルダ 2"/>
          <p:cNvSpPr>
            <a:spLocks noGrp="1"/>
          </p:cNvSpPr>
          <p:nvPr>
            <p:ph type="dgm" idx="1"/>
          </p:nvPr>
        </p:nvSpPr>
        <p:spPr>
          <a:xfrm>
            <a:off x="838200" y="1905000"/>
            <a:ext cx="7772400" cy="4114800"/>
          </a:xfrm>
        </p:spPr>
        <p:txBody>
          <a:bodyPr/>
          <a:lstStyle/>
          <a:p>
            <a:pPr lvl="0"/>
            <a:endParaRPr lang="ja-JP" altLang="en-US" noProof="0"/>
          </a:p>
        </p:txBody>
      </p:sp>
      <p:sp>
        <p:nvSpPr>
          <p:cNvPr id="1599" name="Rectangle 65"/>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8F3FBB-CBFA-48C4-BC3E-1E6D06DD7D59}"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en-US" altLang="ja-JP"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600" name="Rectangle 66"/>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601" name="Rectangle 67"/>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4C32C8-6DCA-48BD-9181-F09A23A0988A}" type="slidenum">
              <a:rPr kumimoji="1" lang="en-US" altLang="ja-JP"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651314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603"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604"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605"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anose="020B0600070205080204" pitchFamily="50" charset="-128"/>
              <a:cs typeface="+mn-cs"/>
            </a:endParaRPr>
          </a:p>
        </p:txBody>
      </p:sp>
      <p:sp>
        <p:nvSpPr>
          <p:cNvPr id="1606"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607"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608"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396364199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ベースページ">
    <p:spTree>
      <p:nvGrpSpPr>
        <p:cNvPr id="0" name=""/>
        <p:cNvGrpSpPr/>
        <p:nvPr/>
      </p:nvGrpSpPr>
      <p:grpSpPr>
        <a:xfrm>
          <a:off x="0" y="0"/>
          <a:ext cx="0" cy="0"/>
          <a:chOff x="0" y="0"/>
          <a:chExt cx="0" cy="0"/>
        </a:xfrm>
      </p:grpSpPr>
      <p:sp>
        <p:nvSpPr>
          <p:cNvPr id="1100" name="タイトル 1"/>
          <p:cNvSpPr>
            <a:spLocks noGrp="1"/>
          </p:cNvSpPr>
          <p:nvPr>
            <p:ph type="title"/>
          </p:nvPr>
        </p:nvSpPr>
        <p:spPr/>
        <p:txBody>
          <a:bodyPr/>
          <a:lstStyle/>
          <a:p>
            <a:r>
              <a:rPr lang="ja-JP" altLang="en-US" dirty="0"/>
              <a:t>マスタ タイトルの書式設定</a:t>
            </a:r>
          </a:p>
        </p:txBody>
      </p:sp>
      <p:sp>
        <p:nvSpPr>
          <p:cNvPr id="1101" name="Rectangle 4"/>
          <p:cNvSpPr>
            <a:spLocks noGrp="1" noChangeArrowheads="1"/>
          </p:cNvSpPr>
          <p:nvPr>
            <p:ph type="dt" sz="half" idx="10"/>
          </p:nvPr>
        </p:nvSpPr>
        <p:spPr/>
        <p:txBody>
          <a:bodyPr/>
          <a:lstStyle>
            <a:lvl1pPr>
              <a:defRPr/>
            </a:lvl1pPr>
          </a:lstStyle>
          <a:p>
            <a:pPr>
              <a:defRPr/>
            </a:pPr>
            <a:fld id="{A1562C3D-CC3A-4AA1-A428-540153EC4D4B}" type="datetime1">
              <a:rPr lang="ja-JP" altLang="en-US" smtClean="0">
                <a:solidFill>
                  <a:prstClr val="white">
                    <a:tint val="75000"/>
                  </a:prstClr>
                </a:solidFill>
              </a:rPr>
              <a:pPr>
                <a:defRPr/>
              </a:pPr>
              <a:t>2020/3/24</a:t>
            </a:fld>
            <a:endParaRPr lang="en-US" altLang="ja-JP">
              <a:solidFill>
                <a:prstClr val="white">
                  <a:tint val="75000"/>
                </a:prstClr>
              </a:solidFill>
            </a:endParaRPr>
          </a:p>
        </p:txBody>
      </p:sp>
      <p:sp>
        <p:nvSpPr>
          <p:cNvPr id="1102" name="Rectangle 5"/>
          <p:cNvSpPr>
            <a:spLocks noGrp="1" noChangeArrowheads="1"/>
          </p:cNvSpPr>
          <p:nvPr>
            <p:ph type="ftr" sz="quarter" idx="11"/>
          </p:nvPr>
        </p:nvSpPr>
        <p:spPr/>
        <p:txBody>
          <a:bodyPr/>
          <a:lstStyle>
            <a:lvl1pPr>
              <a:defRPr/>
            </a:lvl1pPr>
          </a:lstStyle>
          <a:p>
            <a:pPr>
              <a:defRPr/>
            </a:pPr>
            <a:endParaRPr lang="en-US" altLang="ja-JP">
              <a:solidFill>
                <a:prstClr val="white">
                  <a:tint val="75000"/>
                </a:prstClr>
              </a:solidFill>
            </a:endParaRPr>
          </a:p>
        </p:txBody>
      </p:sp>
      <p:sp>
        <p:nvSpPr>
          <p:cNvPr id="1103" name="Rectangle 6"/>
          <p:cNvSpPr>
            <a:spLocks noGrp="1" noChangeArrowheads="1"/>
          </p:cNvSpPr>
          <p:nvPr>
            <p:ph type="sldNum" sz="quarter" idx="12"/>
          </p:nvPr>
        </p:nvSpPr>
        <p:spPr/>
        <p:txBody>
          <a:bodyPr/>
          <a:lstStyle>
            <a:lvl1pPr>
              <a:defRPr/>
            </a:lvl1pPr>
          </a:lstStyle>
          <a:p>
            <a:pPr>
              <a:defRPr/>
            </a:pPr>
            <a:fld id="{70083C93-CE73-4EB8-A86B-28D880EB9D70}" type="slidenum">
              <a:rPr lang="en-US" altLang="ja-JP"/>
              <a:pPr>
                <a:defRPr/>
              </a:pPr>
              <a:t>‹#›</a:t>
            </a:fld>
            <a:endParaRPr lang="en-US" altLang="ja-JP"/>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0" name=""/>
        <p:cNvGrpSpPr/>
        <p:nvPr/>
      </p:nvGrpSpPr>
      <p:grpSpPr>
        <a:xfrm>
          <a:off x="0" y="0"/>
          <a:ext cx="0" cy="0"/>
          <a:chOff x="0" y="0"/>
          <a:chExt cx="0" cy="0"/>
        </a:xfrm>
      </p:grpSpPr>
      <p:sp>
        <p:nvSpPr>
          <p:cNvPr id="1105" name="日付プレースホルダー 3"/>
          <p:cNvSpPr>
            <a:spLocks noGrp="1"/>
          </p:cNvSpPr>
          <p:nvPr>
            <p:ph type="dt" sz="half" idx="10"/>
          </p:nvPr>
        </p:nvSpPr>
        <p:spPr/>
        <p:txBody>
          <a:bodyPr/>
          <a:lstStyle>
            <a:lvl1pPr>
              <a:defRPr/>
            </a:lvl1pPr>
          </a:lstStyle>
          <a:p>
            <a:pPr>
              <a:defRPr/>
            </a:pPr>
            <a:fld id="{8EB19026-B65F-45DD-A764-6C61D78ED6F0}"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106"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107" name="スライド番号プレースホルダー 5"/>
          <p:cNvSpPr>
            <a:spLocks noGrp="1"/>
          </p:cNvSpPr>
          <p:nvPr>
            <p:ph type="sldNum" sz="quarter" idx="12"/>
          </p:nvPr>
        </p:nvSpPr>
        <p:spPr/>
        <p:txBody>
          <a:bodyPr/>
          <a:lstStyle>
            <a:lvl1pPr>
              <a:defRPr/>
            </a:lvl1pPr>
          </a:lstStyle>
          <a:p>
            <a:pPr>
              <a:defRPr/>
            </a:pPr>
            <a:fld id="{360710F3-F9AF-40AB-8883-DD054D103378}"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0" name=""/>
        <p:cNvGrpSpPr/>
        <p:nvPr/>
      </p:nvGrpSpPr>
      <p:grpSpPr>
        <a:xfrm>
          <a:off x="0" y="0"/>
          <a:ext cx="0" cy="0"/>
          <a:chOff x="0" y="0"/>
          <a:chExt cx="0" cy="0"/>
        </a:xfrm>
      </p:grpSpPr>
      <p:sp>
        <p:nvSpPr>
          <p:cNvPr id="1109" name="タイトル 1"/>
          <p:cNvSpPr>
            <a:spLocks noGrp="1"/>
          </p:cNvSpPr>
          <p:nvPr>
            <p:ph type="title"/>
          </p:nvPr>
        </p:nvSpPr>
        <p:spPr>
          <a:xfrm>
            <a:off x="609600" y="304800"/>
            <a:ext cx="7772400" cy="1143000"/>
          </a:xfrm>
        </p:spPr>
        <p:txBody>
          <a:bodyPr/>
          <a:lstStyle/>
          <a:p>
            <a:r>
              <a:rPr lang="ja-JP" altLang="en-US"/>
              <a:t>マスタ タイトルの書式設定</a:t>
            </a:r>
          </a:p>
        </p:txBody>
      </p:sp>
      <p:sp>
        <p:nvSpPr>
          <p:cNvPr id="1110" name="SmartArt プレースホルダ 2"/>
          <p:cNvSpPr>
            <a:spLocks noGrp="1"/>
          </p:cNvSpPr>
          <p:nvPr>
            <p:ph type="dgm" idx="1"/>
          </p:nvPr>
        </p:nvSpPr>
        <p:spPr>
          <a:xfrm>
            <a:off x="838200" y="1905000"/>
            <a:ext cx="7772400" cy="4114800"/>
          </a:xfrm>
        </p:spPr>
        <p:txBody>
          <a:bodyPr/>
          <a:lstStyle/>
          <a:p>
            <a:pPr lvl="0"/>
            <a:endParaRPr lang="ja-JP" altLang="en-US" noProof="0"/>
          </a:p>
        </p:txBody>
      </p:sp>
      <p:sp>
        <p:nvSpPr>
          <p:cNvPr id="1111" name="Rectangle 65"/>
          <p:cNvSpPr>
            <a:spLocks noGrp="1" noChangeArrowheads="1"/>
          </p:cNvSpPr>
          <p:nvPr>
            <p:ph type="dt" sz="half" idx="10"/>
          </p:nvPr>
        </p:nvSpPr>
        <p:spPr>
          <a:ln/>
        </p:spPr>
        <p:txBody>
          <a:bodyPr/>
          <a:lstStyle>
            <a:lvl1pPr>
              <a:defRPr/>
            </a:lvl1pPr>
          </a:lstStyle>
          <a:p>
            <a:pPr>
              <a:defRPr/>
            </a:pPr>
            <a:fld id="{F28F3FBB-CBFA-48C4-BC3E-1E6D06DD7D59}" type="datetime1">
              <a:rPr lang="ja-JP" altLang="en-US" smtClean="0">
                <a:solidFill>
                  <a:prstClr val="white">
                    <a:tint val="75000"/>
                  </a:prstClr>
                </a:solidFill>
              </a:rPr>
              <a:pPr>
                <a:defRPr/>
              </a:pPr>
              <a:t>2020/3/24</a:t>
            </a:fld>
            <a:endParaRPr lang="en-US" altLang="ja-JP">
              <a:solidFill>
                <a:prstClr val="white">
                  <a:tint val="75000"/>
                </a:prstClr>
              </a:solidFill>
            </a:endParaRPr>
          </a:p>
        </p:txBody>
      </p:sp>
      <p:sp>
        <p:nvSpPr>
          <p:cNvPr id="1112" name="Rectangle 66"/>
          <p:cNvSpPr>
            <a:spLocks noGrp="1" noChangeArrowheads="1"/>
          </p:cNvSpPr>
          <p:nvPr>
            <p:ph type="ftr" sz="quarter" idx="11"/>
          </p:nvPr>
        </p:nvSpPr>
        <p:spPr>
          <a:ln/>
        </p:spPr>
        <p:txBody>
          <a:bodyPr/>
          <a:lstStyle>
            <a:lvl1pPr>
              <a:defRPr/>
            </a:lvl1pPr>
          </a:lstStyle>
          <a:p>
            <a:pPr>
              <a:defRPr/>
            </a:pPr>
            <a:endParaRPr lang="en-US" altLang="ja-JP">
              <a:solidFill>
                <a:prstClr val="white">
                  <a:tint val="75000"/>
                </a:prstClr>
              </a:solidFill>
            </a:endParaRPr>
          </a:p>
        </p:txBody>
      </p:sp>
      <p:sp>
        <p:nvSpPr>
          <p:cNvPr id="1113" name="Rectangle 67"/>
          <p:cNvSpPr>
            <a:spLocks noGrp="1" noChangeArrowheads="1"/>
          </p:cNvSpPr>
          <p:nvPr>
            <p:ph type="sldNum" sz="quarter" idx="12"/>
          </p:nvPr>
        </p:nvSpPr>
        <p:spPr>
          <a:ln/>
        </p:spPr>
        <p:txBody>
          <a:bodyPr/>
          <a:lstStyle>
            <a:lvl1pPr>
              <a:defRPr/>
            </a:lvl1pPr>
          </a:lstStyle>
          <a:p>
            <a:pPr>
              <a:defRPr/>
            </a:pPr>
            <a:fld id="{E14C32C8-6DCA-48BD-9181-F09A23A0988A}"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12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122"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123" name="日付プレースホルダ 3"/>
          <p:cNvSpPr>
            <a:spLocks noGrp="1"/>
          </p:cNvSpPr>
          <p:nvPr>
            <p:ph type="dt" sz="half" idx="10"/>
          </p:nvPr>
        </p:nvSpPr>
        <p:spPr/>
        <p:txBody>
          <a:bodyPr/>
          <a:lstStyle>
            <a:lvl1pPr>
              <a:defRPr/>
            </a:lvl1pPr>
          </a:lstStyle>
          <a:p>
            <a:pPr>
              <a:defRPr/>
            </a:pPr>
            <a:fld id="{D35CF5F9-4E21-4FBF-B41F-2ADA355327FB}"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2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25" name="スライド番号プレースホルダ 5"/>
          <p:cNvSpPr>
            <a:spLocks noGrp="1"/>
          </p:cNvSpPr>
          <p:nvPr>
            <p:ph type="sldNum" sz="quarter" idx="12"/>
          </p:nvPr>
        </p:nvSpPr>
        <p:spPr/>
        <p:txBody>
          <a:bodyPr/>
          <a:lstStyle>
            <a:lvl1pPr>
              <a:defRPr/>
            </a:lvl1pPr>
          </a:lstStyle>
          <a:p>
            <a:pPr>
              <a:defRPr/>
            </a:pPr>
            <a:fld id="{3EEC8D5B-2AC9-44FC-989F-897E4327DA43}"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127" name="タイトル 1"/>
          <p:cNvSpPr>
            <a:spLocks noGrp="1"/>
          </p:cNvSpPr>
          <p:nvPr>
            <p:ph type="title"/>
          </p:nvPr>
        </p:nvSpPr>
        <p:spPr/>
        <p:txBody>
          <a:bodyPr/>
          <a:lstStyle/>
          <a:p>
            <a:r>
              <a:rPr lang="ja-JP" altLang="en-US"/>
              <a:t>マスタ タイトルの書式設定</a:t>
            </a:r>
          </a:p>
        </p:txBody>
      </p:sp>
      <p:sp>
        <p:nvSpPr>
          <p:cNvPr id="112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9" name="日付プレースホルダ 3"/>
          <p:cNvSpPr>
            <a:spLocks noGrp="1"/>
          </p:cNvSpPr>
          <p:nvPr>
            <p:ph type="dt" sz="half" idx="10"/>
          </p:nvPr>
        </p:nvSpPr>
        <p:spPr/>
        <p:txBody>
          <a:bodyPr/>
          <a:lstStyle>
            <a:lvl1pPr>
              <a:defRPr/>
            </a:lvl1pPr>
          </a:lstStyle>
          <a:p>
            <a:pPr>
              <a:defRPr/>
            </a:pPr>
            <a:fld id="{E005C98A-C56C-4706-A742-4C5F21C18B4F}"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30"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31" name="スライド番号プレースホルダ 5"/>
          <p:cNvSpPr>
            <a:spLocks noGrp="1"/>
          </p:cNvSpPr>
          <p:nvPr>
            <p:ph type="sldNum" sz="quarter" idx="12"/>
          </p:nvPr>
        </p:nvSpPr>
        <p:spPr/>
        <p:txBody>
          <a:bodyPr/>
          <a:lstStyle>
            <a:lvl1pPr>
              <a:defRPr/>
            </a:lvl1pPr>
          </a:lstStyle>
          <a:p>
            <a:pPr>
              <a:defRPr/>
            </a:pPr>
            <a:fld id="{C2BD6623-7072-475F-BA73-F6FCF5AFCA9C}"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13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134"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135" name="日付プレースホルダ 3"/>
          <p:cNvSpPr>
            <a:spLocks noGrp="1"/>
          </p:cNvSpPr>
          <p:nvPr>
            <p:ph type="dt" sz="half" idx="10"/>
          </p:nvPr>
        </p:nvSpPr>
        <p:spPr/>
        <p:txBody>
          <a:bodyPr/>
          <a:lstStyle>
            <a:lvl1pPr>
              <a:defRPr/>
            </a:lvl1pPr>
          </a:lstStyle>
          <a:p>
            <a:pPr>
              <a:defRPr/>
            </a:pPr>
            <a:fld id="{40F50605-D832-4C01-88C7-50BC47B63DF2}"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3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37" name="スライド番号プレースホルダ 5"/>
          <p:cNvSpPr>
            <a:spLocks noGrp="1"/>
          </p:cNvSpPr>
          <p:nvPr>
            <p:ph type="sldNum" sz="quarter" idx="12"/>
          </p:nvPr>
        </p:nvSpPr>
        <p:spPr/>
        <p:txBody>
          <a:bodyPr/>
          <a:lstStyle>
            <a:lvl1pPr>
              <a:defRPr/>
            </a:lvl1pPr>
          </a:lstStyle>
          <a:p>
            <a:pPr>
              <a:defRPr/>
            </a:pPr>
            <a:fld id="{D81B25B9-FBB0-4650-8DDF-06459E13CB7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139" name="タイトル 1"/>
          <p:cNvSpPr>
            <a:spLocks noGrp="1"/>
          </p:cNvSpPr>
          <p:nvPr>
            <p:ph type="title"/>
          </p:nvPr>
        </p:nvSpPr>
        <p:spPr/>
        <p:txBody>
          <a:bodyPr/>
          <a:lstStyle/>
          <a:p>
            <a:r>
              <a:rPr lang="ja-JP" altLang="en-US"/>
              <a:t>マスタ タイトルの書式設定</a:t>
            </a:r>
          </a:p>
        </p:txBody>
      </p:sp>
      <p:sp>
        <p:nvSpPr>
          <p:cNvPr id="114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2" name="日付プレースホルダ 3"/>
          <p:cNvSpPr>
            <a:spLocks noGrp="1"/>
          </p:cNvSpPr>
          <p:nvPr>
            <p:ph type="dt" sz="half" idx="10"/>
          </p:nvPr>
        </p:nvSpPr>
        <p:spPr/>
        <p:txBody>
          <a:bodyPr/>
          <a:lstStyle>
            <a:lvl1pPr>
              <a:defRPr/>
            </a:lvl1pPr>
          </a:lstStyle>
          <a:p>
            <a:pPr>
              <a:defRPr/>
            </a:pPr>
            <a:fld id="{E13CB7A9-1404-4E56-97A2-28F95B0A69CD}"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4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44" name="スライド番号プレースホルダ 5"/>
          <p:cNvSpPr>
            <a:spLocks noGrp="1"/>
          </p:cNvSpPr>
          <p:nvPr>
            <p:ph type="sldNum" sz="quarter" idx="12"/>
          </p:nvPr>
        </p:nvSpPr>
        <p:spPr/>
        <p:txBody>
          <a:bodyPr/>
          <a:lstStyle>
            <a:lvl1pPr>
              <a:defRPr/>
            </a:lvl1pPr>
          </a:lstStyle>
          <a:p>
            <a:pPr>
              <a:defRPr/>
            </a:pPr>
            <a:fld id="{A03441B1-3D33-4288-BBCE-B2FEC0A3D8F1}"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146" name="タイトル 1"/>
          <p:cNvSpPr>
            <a:spLocks noGrp="1"/>
          </p:cNvSpPr>
          <p:nvPr>
            <p:ph type="title"/>
          </p:nvPr>
        </p:nvSpPr>
        <p:spPr/>
        <p:txBody>
          <a:bodyPr/>
          <a:lstStyle>
            <a:lvl1pPr>
              <a:defRPr/>
            </a:lvl1pPr>
          </a:lstStyle>
          <a:p>
            <a:r>
              <a:rPr lang="ja-JP" altLang="en-US"/>
              <a:t>マスタ タイトルの書式設定</a:t>
            </a:r>
          </a:p>
        </p:txBody>
      </p:sp>
      <p:sp>
        <p:nvSpPr>
          <p:cNvPr id="114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4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5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1" name="日付プレースホルダ 3"/>
          <p:cNvSpPr>
            <a:spLocks noGrp="1"/>
          </p:cNvSpPr>
          <p:nvPr>
            <p:ph type="dt" sz="half" idx="10"/>
          </p:nvPr>
        </p:nvSpPr>
        <p:spPr/>
        <p:txBody>
          <a:bodyPr/>
          <a:lstStyle>
            <a:lvl1pPr>
              <a:defRPr/>
            </a:lvl1pPr>
          </a:lstStyle>
          <a:p>
            <a:pPr>
              <a:defRPr/>
            </a:pPr>
            <a:fld id="{2DD90686-69D9-43D2-99BA-6CF93F8A3375}"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52"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53" name="スライド番号プレースホルダ 5"/>
          <p:cNvSpPr>
            <a:spLocks noGrp="1"/>
          </p:cNvSpPr>
          <p:nvPr>
            <p:ph type="sldNum" sz="quarter" idx="12"/>
          </p:nvPr>
        </p:nvSpPr>
        <p:spPr/>
        <p:txBody>
          <a:bodyPr/>
          <a:lstStyle>
            <a:lvl1pPr>
              <a:defRPr/>
            </a:lvl1pPr>
          </a:lstStyle>
          <a:p>
            <a:pPr>
              <a:defRPr/>
            </a:pPr>
            <a:fld id="{E99F5E17-962D-429E-9711-E132D684E910}"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マスター タイトルの書式設定</a:t>
            </a:r>
          </a:p>
        </p:txBody>
      </p:sp>
      <p:sp>
        <p:nvSpPr>
          <p:cNvPr id="1038"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日付プレースホルダー 3"/>
          <p:cNvSpPr>
            <a:spLocks noGrp="1"/>
          </p:cNvSpPr>
          <p:nvPr>
            <p:ph type="dt" sz="half" idx="10"/>
          </p:nvPr>
        </p:nvSpPr>
        <p:spPr/>
        <p:txBody>
          <a:bodyPr/>
          <a:lstStyle>
            <a:lvl1pPr>
              <a:defRPr/>
            </a:lvl1pPr>
          </a:lstStyle>
          <a:p>
            <a:pPr>
              <a:defRPr/>
            </a:pPr>
            <a:fld id="{4FD4FA22-4BCA-4199-96E9-E2F4A43AF161}"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40"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41" name="スライド番号プレースホルダー 5"/>
          <p:cNvSpPr>
            <a:spLocks noGrp="1"/>
          </p:cNvSpPr>
          <p:nvPr>
            <p:ph type="sldNum" sz="quarter" idx="12"/>
          </p:nvPr>
        </p:nvSpPr>
        <p:spPr/>
        <p:txBody>
          <a:bodyPr/>
          <a:lstStyle>
            <a:lvl1pPr>
              <a:defRPr/>
            </a:lvl1pPr>
          </a:lstStyle>
          <a:p>
            <a:pPr>
              <a:defRPr/>
            </a:pPr>
            <a:fld id="{CAC9D210-8846-4064-97AC-2433E8267A46}" type="slidenum">
              <a:rPr lang="ja-JP" altLang="en-US"/>
              <a:pPr>
                <a:defRPr/>
              </a:pPr>
              <a:t>‹#›</a:t>
            </a:fld>
            <a:endParaRPr lang="ja-JP" alt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155" name="タイトル 1"/>
          <p:cNvSpPr>
            <a:spLocks noGrp="1"/>
          </p:cNvSpPr>
          <p:nvPr>
            <p:ph type="title"/>
          </p:nvPr>
        </p:nvSpPr>
        <p:spPr/>
        <p:txBody>
          <a:bodyPr/>
          <a:lstStyle/>
          <a:p>
            <a:r>
              <a:rPr lang="ja-JP" altLang="en-US"/>
              <a:t>マスタ タイトルの書式設定</a:t>
            </a:r>
          </a:p>
        </p:txBody>
      </p:sp>
      <p:sp>
        <p:nvSpPr>
          <p:cNvPr id="1156" name="日付プレースホルダ 3"/>
          <p:cNvSpPr>
            <a:spLocks noGrp="1"/>
          </p:cNvSpPr>
          <p:nvPr>
            <p:ph type="dt" sz="half" idx="10"/>
          </p:nvPr>
        </p:nvSpPr>
        <p:spPr/>
        <p:txBody>
          <a:bodyPr/>
          <a:lstStyle>
            <a:lvl1pPr>
              <a:defRPr/>
            </a:lvl1pPr>
          </a:lstStyle>
          <a:p>
            <a:pPr>
              <a:defRPr/>
            </a:pPr>
            <a:fld id="{284B8860-8CF7-4FA9-B4D0-6D6ED2593083}"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5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58" name="スライド番号プレースホルダ 5"/>
          <p:cNvSpPr>
            <a:spLocks noGrp="1"/>
          </p:cNvSpPr>
          <p:nvPr>
            <p:ph type="sldNum" sz="quarter" idx="12"/>
          </p:nvPr>
        </p:nvSpPr>
        <p:spPr/>
        <p:txBody>
          <a:bodyPr/>
          <a:lstStyle>
            <a:lvl1pPr>
              <a:defRPr/>
            </a:lvl1pPr>
          </a:lstStyle>
          <a:p>
            <a:pPr>
              <a:defRPr/>
            </a:pPr>
            <a:fld id="{3C3F0392-BDA0-472D-AC30-E5359E34ECD2}"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160" name="日付プレースホルダ 3"/>
          <p:cNvSpPr>
            <a:spLocks noGrp="1"/>
          </p:cNvSpPr>
          <p:nvPr>
            <p:ph type="dt" sz="half" idx="10"/>
          </p:nvPr>
        </p:nvSpPr>
        <p:spPr/>
        <p:txBody>
          <a:bodyPr/>
          <a:lstStyle>
            <a:lvl1pPr>
              <a:defRPr/>
            </a:lvl1pPr>
          </a:lstStyle>
          <a:p>
            <a:pPr>
              <a:defRPr/>
            </a:pPr>
            <a:fld id="{E20A8B36-7D3A-42D0-A8F2-5833732E0FA6}"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61"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62" name="スライド番号プレースホルダ 5"/>
          <p:cNvSpPr>
            <a:spLocks noGrp="1"/>
          </p:cNvSpPr>
          <p:nvPr>
            <p:ph type="sldNum" sz="quarter" idx="12"/>
          </p:nvPr>
        </p:nvSpPr>
        <p:spPr/>
        <p:txBody>
          <a:bodyPr/>
          <a:lstStyle>
            <a:lvl1pPr>
              <a:defRPr/>
            </a:lvl1pPr>
          </a:lstStyle>
          <a:p>
            <a:pPr>
              <a:defRPr/>
            </a:pPr>
            <a:fld id="{B147FC9C-95C1-4671-BF6E-52D14AFDDEC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164"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165" name="コンテンツ プレースホルダ 2"/>
          <p:cNvSpPr>
            <a:spLocks noGrp="1"/>
          </p:cNvSpPr>
          <p:nvPr>
            <p:ph idx="1"/>
          </p:nvPr>
        </p:nvSpPr>
        <p:spPr>
          <a:xfrm>
            <a:off x="3575051" y="27305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67" name="日付プレースホルダ 3"/>
          <p:cNvSpPr>
            <a:spLocks noGrp="1"/>
          </p:cNvSpPr>
          <p:nvPr>
            <p:ph type="dt" sz="half" idx="10"/>
          </p:nvPr>
        </p:nvSpPr>
        <p:spPr/>
        <p:txBody>
          <a:bodyPr/>
          <a:lstStyle>
            <a:lvl1pPr>
              <a:defRPr/>
            </a:lvl1pPr>
          </a:lstStyle>
          <a:p>
            <a:pPr>
              <a:defRPr/>
            </a:pPr>
            <a:fld id="{BC64A0AF-59D2-4C4E-B54D-08243131EE0F}"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6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69" name="スライド番号プレースホルダ 5"/>
          <p:cNvSpPr>
            <a:spLocks noGrp="1"/>
          </p:cNvSpPr>
          <p:nvPr>
            <p:ph type="sldNum" sz="quarter" idx="12"/>
          </p:nvPr>
        </p:nvSpPr>
        <p:spPr/>
        <p:txBody>
          <a:bodyPr/>
          <a:lstStyle>
            <a:lvl1pPr>
              <a:defRPr/>
            </a:lvl1pPr>
          </a:lstStyle>
          <a:p>
            <a:pPr>
              <a:defRPr/>
            </a:pPr>
            <a:fld id="{581B35F0-F691-4782-994F-D7D5798CA67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171"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172"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17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74" name="日付プレースホルダ 3"/>
          <p:cNvSpPr>
            <a:spLocks noGrp="1"/>
          </p:cNvSpPr>
          <p:nvPr>
            <p:ph type="dt" sz="half" idx="10"/>
          </p:nvPr>
        </p:nvSpPr>
        <p:spPr/>
        <p:txBody>
          <a:bodyPr/>
          <a:lstStyle>
            <a:lvl1pPr>
              <a:defRPr/>
            </a:lvl1pPr>
          </a:lstStyle>
          <a:p>
            <a:pPr>
              <a:defRPr/>
            </a:pPr>
            <a:fld id="{7AF2AC11-10A5-4BD1-849A-27B6D311102A}"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7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76" name="スライド番号プレースホルダ 5"/>
          <p:cNvSpPr>
            <a:spLocks noGrp="1"/>
          </p:cNvSpPr>
          <p:nvPr>
            <p:ph type="sldNum" sz="quarter" idx="12"/>
          </p:nvPr>
        </p:nvSpPr>
        <p:spPr/>
        <p:txBody>
          <a:bodyPr/>
          <a:lstStyle>
            <a:lvl1pPr>
              <a:defRPr/>
            </a:lvl1pPr>
          </a:lstStyle>
          <a:p>
            <a:pPr>
              <a:defRPr/>
            </a:pPr>
            <a:fld id="{ADB1663A-A377-4CB2-9A6C-27CD60E36751}"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178" name="タイトル 1"/>
          <p:cNvSpPr>
            <a:spLocks noGrp="1"/>
          </p:cNvSpPr>
          <p:nvPr>
            <p:ph type="title"/>
          </p:nvPr>
        </p:nvSpPr>
        <p:spPr/>
        <p:txBody>
          <a:bodyPr/>
          <a:lstStyle/>
          <a:p>
            <a:r>
              <a:rPr lang="ja-JP" altLang="en-US"/>
              <a:t>マスタ タイトルの書式設定</a:t>
            </a:r>
          </a:p>
        </p:txBody>
      </p:sp>
      <p:sp>
        <p:nvSpPr>
          <p:cNvPr id="117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0" name="日付プレースホルダ 3"/>
          <p:cNvSpPr>
            <a:spLocks noGrp="1"/>
          </p:cNvSpPr>
          <p:nvPr>
            <p:ph type="dt" sz="half" idx="10"/>
          </p:nvPr>
        </p:nvSpPr>
        <p:spPr/>
        <p:txBody>
          <a:bodyPr/>
          <a:lstStyle>
            <a:lvl1pPr>
              <a:defRPr/>
            </a:lvl1pPr>
          </a:lstStyle>
          <a:p>
            <a:pPr>
              <a:defRPr/>
            </a:pPr>
            <a:fld id="{C1AB7EEC-11F6-4124-80BE-D98F6EADA4C9}"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81"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82" name="スライド番号プレースホルダ 5"/>
          <p:cNvSpPr>
            <a:spLocks noGrp="1"/>
          </p:cNvSpPr>
          <p:nvPr>
            <p:ph type="sldNum" sz="quarter" idx="12"/>
          </p:nvPr>
        </p:nvSpPr>
        <p:spPr/>
        <p:txBody>
          <a:bodyPr/>
          <a:lstStyle>
            <a:lvl1pPr>
              <a:defRPr/>
            </a:lvl1pPr>
          </a:lstStyle>
          <a:p>
            <a:pPr>
              <a:defRPr/>
            </a:pPr>
            <a:fld id="{407B2477-C15F-48B3-B365-BDBB39C05325}"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184"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185"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6" name="日付プレースホルダ 3"/>
          <p:cNvSpPr>
            <a:spLocks noGrp="1"/>
          </p:cNvSpPr>
          <p:nvPr>
            <p:ph type="dt" sz="half" idx="10"/>
          </p:nvPr>
        </p:nvSpPr>
        <p:spPr/>
        <p:txBody>
          <a:bodyPr/>
          <a:lstStyle>
            <a:lvl1pPr>
              <a:defRPr/>
            </a:lvl1pPr>
          </a:lstStyle>
          <a:p>
            <a:pPr>
              <a:defRPr/>
            </a:pPr>
            <a:fld id="{9AC3BE1D-8289-4301-990B-E9DD47EDEC61}" type="datetimeFigureOut">
              <a:rPr lang="ja-JP" altLang="en-US">
                <a:solidFill>
                  <a:prstClr val="black">
                    <a:tint val="75000"/>
                  </a:prstClr>
                </a:solidFill>
              </a:rPr>
              <a:pPr>
                <a:defRPr/>
              </a:pPr>
              <a:t>2020/3/24</a:t>
            </a:fld>
            <a:endParaRPr lang="ja-JP" altLang="en-US">
              <a:solidFill>
                <a:prstClr val="black">
                  <a:tint val="75000"/>
                </a:prstClr>
              </a:solidFill>
            </a:endParaRPr>
          </a:p>
        </p:txBody>
      </p:sp>
      <p:sp>
        <p:nvSpPr>
          <p:cNvPr id="118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188" name="スライド番号プレースホルダ 5"/>
          <p:cNvSpPr>
            <a:spLocks noGrp="1"/>
          </p:cNvSpPr>
          <p:nvPr>
            <p:ph type="sldNum" sz="quarter" idx="12"/>
          </p:nvPr>
        </p:nvSpPr>
        <p:spPr/>
        <p:txBody>
          <a:bodyPr/>
          <a:lstStyle>
            <a:lvl1pPr>
              <a:defRPr/>
            </a:lvl1pPr>
          </a:lstStyle>
          <a:p>
            <a:pPr>
              <a:defRPr/>
            </a:pPr>
            <a:fld id="{F79EC0E0-017A-437D-9D9D-6B4F3FC058BF}"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2_タイトルとコンテンツ">
    <p:spTree>
      <p:nvGrpSpPr>
        <p:cNvPr id="0" name=""/>
        <p:cNvGrpSpPr/>
        <p:nvPr/>
      </p:nvGrpSpPr>
      <p:grpSpPr>
        <a:xfrm>
          <a:off x="0" y="0"/>
          <a:ext cx="0" cy="0"/>
          <a:chOff x="0" y="0"/>
          <a:chExt cx="0" cy="0"/>
        </a:xfrm>
      </p:grpSpPr>
      <p:sp>
        <p:nvSpPr>
          <p:cNvPr id="1190"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2020/3/24</a:t>
            </a:fld>
            <a:endParaRPr lang="ja-JP" altLang="en-US">
              <a:solidFill>
                <a:prstClr val="black">
                  <a:tint val="75000"/>
                </a:prstClr>
              </a:solidFill>
            </a:endParaRPr>
          </a:p>
        </p:txBody>
      </p:sp>
      <p:sp>
        <p:nvSpPr>
          <p:cNvPr id="1191"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92"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93"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194"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195"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3678608095"/>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0" name=""/>
        <p:cNvGrpSpPr/>
        <p:nvPr/>
      </p:nvGrpSpPr>
      <p:grpSpPr>
        <a:xfrm>
          <a:off x="0" y="0"/>
          <a:ext cx="0" cy="0"/>
          <a:chOff x="0" y="0"/>
          <a:chExt cx="0" cy="0"/>
        </a:xfrm>
      </p:grpSpPr>
      <p:sp>
        <p:nvSpPr>
          <p:cNvPr id="1197"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ja-JP" altLang="en-US">
              <a:solidFill>
                <a:prstClr val="white"/>
              </a:solidFill>
            </a:endParaRPr>
          </a:p>
        </p:txBody>
      </p:sp>
    </p:spTree>
    <p:extLst>
      <p:ext uri="{BB962C8B-B14F-4D97-AF65-F5344CB8AC3E}">
        <p14:creationId xmlns:p14="http://schemas.microsoft.com/office/powerpoint/2010/main" val="838322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205" name="タイトル 1"/>
          <p:cNvSpPr>
            <a:spLocks noGrp="1"/>
          </p:cNvSpPr>
          <p:nvPr>
            <p:ph type="ctrTitle"/>
          </p:nvPr>
        </p:nvSpPr>
        <p:spPr>
          <a:xfrm>
            <a:off x="457200" y="1652803"/>
            <a:ext cx="8229600" cy="1344149"/>
          </a:xfrm>
        </p:spPr>
        <p:txBody>
          <a:bodyPr/>
          <a:lstStyle>
            <a:lvl1pPr>
              <a:defRPr b="0"/>
            </a:lvl1pPr>
          </a:lstStyle>
          <a:p>
            <a:r>
              <a:rPr kumimoji="1" lang="ja-JP" altLang="en-US"/>
              <a:t>マスター タイトルの書式設定</a:t>
            </a:r>
            <a:endParaRPr kumimoji="1" lang="ja-JP" altLang="en-US" dirty="0"/>
          </a:p>
        </p:txBody>
      </p:sp>
      <p:sp>
        <p:nvSpPr>
          <p:cNvPr id="1206" name="サブタイトル 2"/>
          <p:cNvSpPr>
            <a:spLocks noGrp="1"/>
          </p:cNvSpPr>
          <p:nvPr>
            <p:ph type="subTitle" idx="1"/>
          </p:nvPr>
        </p:nvSpPr>
        <p:spPr>
          <a:xfrm>
            <a:off x="457200" y="3092963"/>
            <a:ext cx="82296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207" name="日付プレースホルダー 3"/>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208" name="フッター プレースホルダー 4"/>
          <p:cNvSpPr>
            <a:spLocks noGrp="1"/>
          </p:cNvSpPr>
          <p:nvPr>
            <p:ph type="ftr" sz="quarter" idx="11"/>
          </p:nvPr>
        </p:nvSpPr>
        <p:spPr/>
        <p:txBody>
          <a:bodyPr/>
          <a:lstStyle/>
          <a:p>
            <a:endParaRPr kumimoji="1" lang="ja-JP" altLang="en-US"/>
          </a:p>
        </p:txBody>
      </p:sp>
      <p:sp>
        <p:nvSpPr>
          <p:cNvPr id="1209"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211" name="タイトル 1"/>
          <p:cNvSpPr>
            <a:spLocks noGrp="1"/>
          </p:cNvSpPr>
          <p:nvPr>
            <p:ph type="title"/>
          </p:nvPr>
        </p:nvSpPr>
        <p:spPr/>
        <p:txBody>
          <a:bodyPr/>
          <a:lstStyle/>
          <a:p>
            <a:r>
              <a:rPr kumimoji="1" lang="ja-JP" altLang="en-US"/>
              <a:t>マスター タイトルの書式設定</a:t>
            </a:r>
          </a:p>
        </p:txBody>
      </p:sp>
      <p:sp>
        <p:nvSpPr>
          <p:cNvPr id="1212" name="コンテンツ プレースホルダー 2"/>
          <p:cNvSpPr>
            <a:spLocks noGrp="1"/>
          </p:cNvSpPr>
          <p:nvPr>
            <p:ph idx="1"/>
          </p:nvPr>
        </p:nvSpPr>
        <p:spPr>
          <a:xfrm>
            <a:off x="457200" y="1736813"/>
            <a:ext cx="8229600" cy="42813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13"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2020/3/24</a:t>
            </a:fld>
            <a:endParaRPr lang="ja-JP" altLang="en-US" dirty="0"/>
          </a:p>
        </p:txBody>
      </p:sp>
      <p:sp>
        <p:nvSpPr>
          <p:cNvPr id="1214"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215"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722315" y="4406906"/>
            <a:ext cx="7772400" cy="1362075"/>
          </a:xfrm>
        </p:spPr>
        <p:txBody>
          <a:bodyPr anchor="t"/>
          <a:lstStyle>
            <a:lvl1pPr algn="l">
              <a:defRPr sz="4000" b="1" cap="all"/>
            </a:lvl1pPr>
          </a:lstStyle>
          <a:p>
            <a:r>
              <a:rPr lang="ja-JP" altLang="en-US"/>
              <a:t>マスター タイトルの書式設定</a:t>
            </a:r>
          </a:p>
        </p:txBody>
      </p:sp>
      <p:sp>
        <p:nvSpPr>
          <p:cNvPr id="1044" name="テキスト プレースホルダー 2"/>
          <p:cNvSpPr>
            <a:spLocks noGrp="1"/>
          </p:cNvSpPr>
          <p:nvPr>
            <p:ph type="body" idx="1"/>
          </p:nvPr>
        </p:nvSpPr>
        <p:spPr>
          <a:xfrm>
            <a:off x="72231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45" name="日付プレースホルダー 3"/>
          <p:cNvSpPr>
            <a:spLocks noGrp="1"/>
          </p:cNvSpPr>
          <p:nvPr>
            <p:ph type="dt" sz="half" idx="10"/>
          </p:nvPr>
        </p:nvSpPr>
        <p:spPr/>
        <p:txBody>
          <a:bodyPr/>
          <a:lstStyle>
            <a:lvl1pPr>
              <a:defRPr/>
            </a:lvl1pPr>
          </a:lstStyle>
          <a:p>
            <a:pPr>
              <a:defRPr/>
            </a:pPr>
            <a:fld id="{3327F9E2-00E7-4FFE-A98F-4D961F763647}"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46"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47" name="スライド番号プレースホルダー 5"/>
          <p:cNvSpPr>
            <a:spLocks noGrp="1"/>
          </p:cNvSpPr>
          <p:nvPr>
            <p:ph type="sldNum" sz="quarter" idx="12"/>
          </p:nvPr>
        </p:nvSpPr>
        <p:spPr/>
        <p:txBody>
          <a:bodyPr/>
          <a:lstStyle>
            <a:lvl1pPr>
              <a:defRPr/>
            </a:lvl1pPr>
          </a:lstStyle>
          <a:p>
            <a:pPr>
              <a:defRPr/>
            </a:pPr>
            <a:fld id="{D1CC9A21-1CE1-4165-9D02-E6CFC29D81D7}" type="slidenum">
              <a:rPr lang="ja-JP" altLang="en-US"/>
              <a:pPr>
                <a:defRPr/>
              </a:pPr>
              <a:t>‹#›</a:t>
            </a:fld>
            <a:endParaRPr lang="ja-JP" alt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217" name="タイトル 1"/>
          <p:cNvSpPr>
            <a:spLocks noGrp="1"/>
          </p:cNvSpPr>
          <p:nvPr>
            <p:ph type="title"/>
          </p:nvPr>
        </p:nvSpPr>
        <p:spPr>
          <a:xfrm>
            <a:off x="457200" y="2948947"/>
            <a:ext cx="8229600" cy="1056117"/>
          </a:xfrm>
        </p:spPr>
        <p:txBody>
          <a:bodyPr anchor="t"/>
          <a:lstStyle>
            <a:lvl1pPr algn="ctr">
              <a:defRPr sz="4000" b="0" cap="all"/>
            </a:lvl1pPr>
          </a:lstStyle>
          <a:p>
            <a:r>
              <a:rPr kumimoji="1" lang="ja-JP" altLang="en-US"/>
              <a:t>マスター タイトルの書式設定</a:t>
            </a:r>
            <a:endParaRPr kumimoji="1" lang="ja-JP" altLang="en-US" dirty="0"/>
          </a:p>
        </p:txBody>
      </p:sp>
      <p:sp>
        <p:nvSpPr>
          <p:cNvPr id="1218" name="テキスト プレースホルダー 2"/>
          <p:cNvSpPr>
            <a:spLocks noGrp="1"/>
          </p:cNvSpPr>
          <p:nvPr>
            <p:ph type="body" idx="1"/>
          </p:nvPr>
        </p:nvSpPr>
        <p:spPr>
          <a:xfrm>
            <a:off x="457200" y="1184749"/>
            <a:ext cx="82296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219" name="日付プレースホルダー 3"/>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220" name="フッター プレースホルダー 4"/>
          <p:cNvSpPr>
            <a:spLocks noGrp="1"/>
          </p:cNvSpPr>
          <p:nvPr>
            <p:ph type="ftr" sz="quarter" idx="11"/>
          </p:nvPr>
        </p:nvSpPr>
        <p:spPr/>
        <p:txBody>
          <a:bodyPr/>
          <a:lstStyle/>
          <a:p>
            <a:endParaRPr kumimoji="1" lang="ja-JP" altLang="en-US"/>
          </a:p>
        </p:txBody>
      </p:sp>
      <p:sp>
        <p:nvSpPr>
          <p:cNvPr id="1221"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223"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224" name="コンテンツ プレースホルダー 2"/>
          <p:cNvSpPr>
            <a:spLocks noGrp="1"/>
          </p:cNvSpPr>
          <p:nvPr>
            <p:ph sz="half" idx="1"/>
          </p:nvPr>
        </p:nvSpPr>
        <p:spPr>
          <a:xfrm>
            <a:off x="457200" y="1736815"/>
            <a:ext cx="39707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25" name="コンテンツ プレースホルダー 3"/>
          <p:cNvSpPr>
            <a:spLocks noGrp="1"/>
          </p:cNvSpPr>
          <p:nvPr>
            <p:ph sz="half" idx="2"/>
          </p:nvPr>
        </p:nvSpPr>
        <p:spPr>
          <a:xfrm>
            <a:off x="4680012" y="1736815"/>
            <a:ext cx="4006788"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26" name="日付プレースホルダー 4"/>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dirty="0"/>
          </a:p>
        </p:txBody>
      </p:sp>
      <p:sp>
        <p:nvSpPr>
          <p:cNvPr id="1227" name="フッター プレースホルダー 5"/>
          <p:cNvSpPr>
            <a:spLocks noGrp="1"/>
          </p:cNvSpPr>
          <p:nvPr>
            <p:ph type="ftr" sz="quarter" idx="11"/>
          </p:nvPr>
        </p:nvSpPr>
        <p:spPr/>
        <p:txBody>
          <a:bodyPr/>
          <a:lstStyle/>
          <a:p>
            <a:endParaRPr kumimoji="1" lang="ja-JP" altLang="en-US"/>
          </a:p>
        </p:txBody>
      </p:sp>
      <p:sp>
        <p:nvSpPr>
          <p:cNvPr id="1228"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230" name="タイトル 1"/>
          <p:cNvSpPr>
            <a:spLocks noGrp="1"/>
          </p:cNvSpPr>
          <p:nvPr>
            <p:ph type="title"/>
          </p:nvPr>
        </p:nvSpPr>
        <p:spPr/>
        <p:txBody>
          <a:bodyPr/>
          <a:lstStyle>
            <a:lvl1pPr>
              <a:defRPr/>
            </a:lvl1pPr>
          </a:lstStyle>
          <a:p>
            <a:r>
              <a:rPr kumimoji="1" lang="ja-JP" altLang="en-US"/>
              <a:t>マスター タイトルの書式設定</a:t>
            </a:r>
            <a:endParaRPr kumimoji="1" lang="ja-JP" altLang="en-US" dirty="0"/>
          </a:p>
        </p:txBody>
      </p:sp>
      <p:sp>
        <p:nvSpPr>
          <p:cNvPr id="1231" name="テキスト プレースホルダー 2"/>
          <p:cNvSpPr>
            <a:spLocks noGrp="1"/>
          </p:cNvSpPr>
          <p:nvPr>
            <p:ph type="body" idx="1"/>
          </p:nvPr>
        </p:nvSpPr>
        <p:spPr>
          <a:xfrm>
            <a:off x="457200"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32" name="コンテンツ プレースホルダー 3"/>
          <p:cNvSpPr>
            <a:spLocks noGrp="1"/>
          </p:cNvSpPr>
          <p:nvPr>
            <p:ph sz="half" idx="2"/>
          </p:nvPr>
        </p:nvSpPr>
        <p:spPr>
          <a:xfrm>
            <a:off x="457200"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33" name="テキスト プレースホルダー 4"/>
          <p:cNvSpPr>
            <a:spLocks noGrp="1"/>
          </p:cNvSpPr>
          <p:nvPr>
            <p:ph type="body" sz="quarter" idx="3"/>
          </p:nvPr>
        </p:nvSpPr>
        <p:spPr>
          <a:xfrm>
            <a:off x="4716016"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34" name="コンテンツ プレースホルダー 5"/>
          <p:cNvSpPr>
            <a:spLocks noGrp="1"/>
          </p:cNvSpPr>
          <p:nvPr>
            <p:ph sz="quarter" idx="4"/>
          </p:nvPr>
        </p:nvSpPr>
        <p:spPr>
          <a:xfrm>
            <a:off x="4716016"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35" name="日付プレースホルダー 6"/>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236" name="フッター プレースホルダー 7"/>
          <p:cNvSpPr>
            <a:spLocks noGrp="1"/>
          </p:cNvSpPr>
          <p:nvPr>
            <p:ph type="ftr" sz="quarter" idx="11"/>
          </p:nvPr>
        </p:nvSpPr>
        <p:spPr/>
        <p:txBody>
          <a:bodyPr/>
          <a:lstStyle/>
          <a:p>
            <a:endParaRPr kumimoji="1" lang="ja-JP" altLang="en-US"/>
          </a:p>
        </p:txBody>
      </p:sp>
      <p:sp>
        <p:nvSpPr>
          <p:cNvPr id="1237"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239"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240" name="日付プレースホルダー 2"/>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241" name="フッター プレースホルダー 3"/>
          <p:cNvSpPr>
            <a:spLocks noGrp="1"/>
          </p:cNvSpPr>
          <p:nvPr>
            <p:ph type="ftr" sz="quarter" idx="11"/>
          </p:nvPr>
        </p:nvSpPr>
        <p:spPr/>
        <p:txBody>
          <a:bodyPr/>
          <a:lstStyle/>
          <a:p>
            <a:endParaRPr kumimoji="1" lang="ja-JP" altLang="en-US"/>
          </a:p>
        </p:txBody>
      </p:sp>
      <p:sp>
        <p:nvSpPr>
          <p:cNvPr id="1242"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244" name="日付プレースホルダー 1"/>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245" name="フッター プレースホルダー 2"/>
          <p:cNvSpPr>
            <a:spLocks noGrp="1"/>
          </p:cNvSpPr>
          <p:nvPr>
            <p:ph type="ftr" sz="quarter" idx="11"/>
          </p:nvPr>
        </p:nvSpPr>
        <p:spPr/>
        <p:txBody>
          <a:bodyPr/>
          <a:lstStyle/>
          <a:p>
            <a:endParaRPr kumimoji="1" lang="ja-JP" altLang="en-US"/>
          </a:p>
        </p:txBody>
      </p:sp>
      <p:sp>
        <p:nvSpPr>
          <p:cNvPr id="1246"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0" name=""/>
        <p:cNvGrpSpPr/>
        <p:nvPr/>
      </p:nvGrpSpPr>
      <p:grpSpPr>
        <a:xfrm>
          <a:off x="0" y="0"/>
          <a:ext cx="0" cy="0"/>
          <a:chOff x="0" y="0"/>
          <a:chExt cx="0" cy="0"/>
        </a:xfrm>
      </p:grpSpPr>
      <p:sp>
        <p:nvSpPr>
          <p:cNvPr id="1248" name="タイトル 1"/>
          <p:cNvSpPr>
            <a:spLocks noGrp="1"/>
          </p:cNvSpPr>
          <p:nvPr>
            <p:ph type="title"/>
          </p:nvPr>
        </p:nvSpPr>
        <p:spPr>
          <a:xfrm>
            <a:off x="457201" y="273049"/>
            <a:ext cx="3008313" cy="1162051"/>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249" name="コンテンツ プレースホルダー 2"/>
          <p:cNvSpPr>
            <a:spLocks noGrp="1"/>
          </p:cNvSpPr>
          <p:nvPr>
            <p:ph idx="1"/>
          </p:nvPr>
        </p:nvSpPr>
        <p:spPr>
          <a:xfrm>
            <a:off x="3635896" y="273052"/>
            <a:ext cx="4727439"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50" name="テキスト プレースホルダー 3"/>
          <p:cNvSpPr>
            <a:spLocks noGrp="1"/>
          </p:cNvSpPr>
          <p:nvPr>
            <p:ph type="body" sz="half" idx="2"/>
          </p:nvPr>
        </p:nvSpPr>
        <p:spPr>
          <a:xfrm>
            <a:off x="457203" y="1700808"/>
            <a:ext cx="3008312"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251" name="日付プレースホルダー 4"/>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252" name="フッター プレースホルダー 5"/>
          <p:cNvSpPr>
            <a:spLocks noGrp="1"/>
          </p:cNvSpPr>
          <p:nvPr>
            <p:ph type="ftr" sz="quarter" idx="11"/>
          </p:nvPr>
        </p:nvSpPr>
        <p:spPr/>
        <p:txBody>
          <a:bodyPr/>
          <a:lstStyle/>
          <a:p>
            <a:endParaRPr kumimoji="1" lang="ja-JP" altLang="en-US"/>
          </a:p>
        </p:txBody>
      </p:sp>
      <p:sp>
        <p:nvSpPr>
          <p:cNvPr id="1253"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255" name="タイトル 1"/>
          <p:cNvSpPr>
            <a:spLocks noGrp="1"/>
          </p:cNvSpPr>
          <p:nvPr>
            <p:ph type="title"/>
          </p:nvPr>
        </p:nvSpPr>
        <p:spPr>
          <a:xfrm>
            <a:off x="1792288" y="4689140"/>
            <a:ext cx="5486400" cy="566739"/>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256" name="図プレースホルダー 2"/>
          <p:cNvSpPr>
            <a:spLocks noGrp="1"/>
          </p:cNvSpPr>
          <p:nvPr>
            <p:ph type="pic" idx="1"/>
          </p:nvPr>
        </p:nvSpPr>
        <p:spPr>
          <a:xfrm>
            <a:off x="1792288" y="212643"/>
            <a:ext cx="54864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endParaRPr kumimoji="1" lang="ja-JP" altLang="en-US" dirty="0"/>
          </a:p>
        </p:txBody>
      </p:sp>
      <p:sp>
        <p:nvSpPr>
          <p:cNvPr id="1257" name="テキスト プレースホルダー 3"/>
          <p:cNvSpPr>
            <a:spLocks noGrp="1"/>
          </p:cNvSpPr>
          <p:nvPr>
            <p:ph type="body" sz="half" idx="2"/>
          </p:nvPr>
        </p:nvSpPr>
        <p:spPr>
          <a:xfrm>
            <a:off x="1792288" y="5301209"/>
            <a:ext cx="54864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258" name="日付プレースホルダー 4"/>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259" name="フッター プレースホルダー 5"/>
          <p:cNvSpPr>
            <a:spLocks noGrp="1"/>
          </p:cNvSpPr>
          <p:nvPr>
            <p:ph type="ftr" sz="quarter" idx="11"/>
          </p:nvPr>
        </p:nvSpPr>
        <p:spPr/>
        <p:txBody>
          <a:bodyPr/>
          <a:lstStyle/>
          <a:p>
            <a:endParaRPr kumimoji="1" lang="ja-JP" altLang="en-US"/>
          </a:p>
        </p:txBody>
      </p:sp>
      <p:sp>
        <p:nvSpPr>
          <p:cNvPr id="1260"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0" name=""/>
        <p:cNvGrpSpPr/>
        <p:nvPr/>
      </p:nvGrpSpPr>
      <p:grpSpPr>
        <a:xfrm>
          <a:off x="0" y="0"/>
          <a:ext cx="0" cy="0"/>
          <a:chOff x="0" y="0"/>
          <a:chExt cx="0" cy="0"/>
        </a:xfrm>
      </p:grpSpPr>
      <p:sp>
        <p:nvSpPr>
          <p:cNvPr id="126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263" name="縦書きテキスト プレースホルダー 2"/>
          <p:cNvSpPr>
            <a:spLocks noGrp="1"/>
          </p:cNvSpPr>
          <p:nvPr>
            <p:ph type="body" orient="vert" idx="1"/>
          </p:nvPr>
        </p:nvSpPr>
        <p:spPr>
          <a:xfrm>
            <a:off x="457200" y="1736813"/>
            <a:ext cx="8229600" cy="423646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64" name="日付プレースホルダー 3"/>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265" name="フッター プレースホルダー 4"/>
          <p:cNvSpPr>
            <a:spLocks noGrp="1"/>
          </p:cNvSpPr>
          <p:nvPr>
            <p:ph type="ftr" sz="quarter" idx="11"/>
          </p:nvPr>
        </p:nvSpPr>
        <p:spPr/>
        <p:txBody>
          <a:bodyPr/>
          <a:lstStyle/>
          <a:p>
            <a:endParaRPr kumimoji="1" lang="ja-JP" altLang="en-US"/>
          </a:p>
        </p:txBody>
      </p:sp>
      <p:sp>
        <p:nvSpPr>
          <p:cNvPr id="1266"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0" name=""/>
        <p:cNvGrpSpPr/>
        <p:nvPr/>
      </p:nvGrpSpPr>
      <p:grpSpPr>
        <a:xfrm>
          <a:off x="0" y="0"/>
          <a:ext cx="0" cy="0"/>
          <a:chOff x="0" y="0"/>
          <a:chExt cx="0" cy="0"/>
        </a:xfrm>
      </p:grpSpPr>
      <p:sp>
        <p:nvSpPr>
          <p:cNvPr id="1268" name="縦書きタイトル 1"/>
          <p:cNvSpPr>
            <a:spLocks noGrp="1"/>
          </p:cNvSpPr>
          <p:nvPr>
            <p:ph type="title" orient="vert"/>
          </p:nvPr>
        </p:nvSpPr>
        <p:spPr>
          <a:xfrm>
            <a:off x="6629400" y="274639"/>
            <a:ext cx="2057400" cy="5698644"/>
          </a:xfrm>
        </p:spPr>
        <p:txBody>
          <a:bodyPr vert="eaVert"/>
          <a:lstStyle/>
          <a:p>
            <a:r>
              <a:rPr kumimoji="1" lang="ja-JP" altLang="en-US"/>
              <a:t>マスター タイトルの書式設定</a:t>
            </a:r>
            <a:endParaRPr kumimoji="1" lang="ja-JP" altLang="en-US" dirty="0"/>
          </a:p>
        </p:txBody>
      </p:sp>
      <p:sp>
        <p:nvSpPr>
          <p:cNvPr id="1269" name="縦書きテキスト プレースホルダー 2"/>
          <p:cNvSpPr>
            <a:spLocks noGrp="1"/>
          </p:cNvSpPr>
          <p:nvPr>
            <p:ph type="body" orient="vert" idx="1"/>
          </p:nvPr>
        </p:nvSpPr>
        <p:spPr>
          <a:xfrm>
            <a:off x="457200" y="274639"/>
            <a:ext cx="6019800" cy="56986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70" name="日付プレースホルダー 3"/>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dirty="0"/>
          </a:p>
        </p:txBody>
      </p:sp>
      <p:sp>
        <p:nvSpPr>
          <p:cNvPr id="1271" name="フッター プレースホルダー 4"/>
          <p:cNvSpPr>
            <a:spLocks noGrp="1"/>
          </p:cNvSpPr>
          <p:nvPr>
            <p:ph type="ftr" sz="quarter" idx="11"/>
          </p:nvPr>
        </p:nvSpPr>
        <p:spPr/>
        <p:txBody>
          <a:bodyPr/>
          <a:lstStyle/>
          <a:p>
            <a:endParaRPr kumimoji="1" lang="ja-JP" altLang="en-US"/>
          </a:p>
        </p:txBody>
      </p:sp>
      <p:sp>
        <p:nvSpPr>
          <p:cNvPr id="127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7834842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a:t>マスター タイトルの書式設定</a:t>
            </a:r>
          </a:p>
        </p:txBody>
      </p:sp>
      <p:sp>
        <p:nvSpPr>
          <p:cNvPr id="1050" name="コンテンツ プレースホルダー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1"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2" name="日付プレースホルダー 3"/>
          <p:cNvSpPr>
            <a:spLocks noGrp="1"/>
          </p:cNvSpPr>
          <p:nvPr>
            <p:ph type="dt" sz="half" idx="10"/>
          </p:nvPr>
        </p:nvSpPr>
        <p:spPr/>
        <p:txBody>
          <a:bodyPr/>
          <a:lstStyle>
            <a:lvl1pPr>
              <a:defRPr/>
            </a:lvl1pPr>
          </a:lstStyle>
          <a:p>
            <a:pPr>
              <a:defRPr/>
            </a:pPr>
            <a:fld id="{28C5896D-4B4D-42E9-B257-8B68E2F7D387}"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53"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54" name="スライド番号プレースホルダー 5"/>
          <p:cNvSpPr>
            <a:spLocks noGrp="1"/>
          </p:cNvSpPr>
          <p:nvPr>
            <p:ph type="sldNum" sz="quarter" idx="12"/>
          </p:nvPr>
        </p:nvSpPr>
        <p:spPr/>
        <p:txBody>
          <a:bodyPr/>
          <a:lstStyle>
            <a:lvl1pPr>
              <a:defRPr/>
            </a:lvl1pPr>
          </a:lstStyle>
          <a:p>
            <a:pPr>
              <a:defRPr/>
            </a:pPr>
            <a:fld id="{713E1484-7C1E-40BB-9326-24043CB5615B}" type="slidenum">
              <a:rPr lang="ja-JP" altLang="en-US"/>
              <a:pPr>
                <a:defRPr/>
              </a:pPr>
              <a:t>‹#›</a:t>
            </a:fld>
            <a:endParaRPr lang="ja-JP" altLang="en-US"/>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0" name=""/>
        <p:cNvGrpSpPr/>
        <p:nvPr/>
      </p:nvGrpSpPr>
      <p:grpSpPr>
        <a:xfrm>
          <a:off x="0" y="0"/>
          <a:ext cx="0" cy="0"/>
          <a:chOff x="0" y="0"/>
          <a:chExt cx="0" cy="0"/>
        </a:xfrm>
      </p:grpSpPr>
    </p:spTree>
    <p:extLst>
      <p:ext uri="{BB962C8B-B14F-4D97-AF65-F5344CB8AC3E}">
        <p14:creationId xmlns:p14="http://schemas.microsoft.com/office/powerpoint/2010/main" val="85553688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0" name=""/>
        <p:cNvGrpSpPr/>
        <p:nvPr/>
      </p:nvGrpSpPr>
      <p:grpSpPr>
        <a:xfrm>
          <a:off x="0" y="0"/>
          <a:ext cx="0" cy="0"/>
          <a:chOff x="0" y="0"/>
          <a:chExt cx="0" cy="0"/>
        </a:xfrm>
      </p:grpSpPr>
      <p:sp>
        <p:nvSpPr>
          <p:cNvPr id="1276"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0" name=""/>
        <p:cNvGrpSpPr/>
        <p:nvPr/>
      </p:nvGrpSpPr>
      <p:grpSpPr>
        <a:xfrm>
          <a:off x="0" y="0"/>
          <a:ext cx="0" cy="0"/>
          <a:chOff x="0" y="0"/>
          <a:chExt cx="0" cy="0"/>
        </a:xfrm>
      </p:grpSpPr>
      <p:pic>
        <p:nvPicPr>
          <p:cNvPr id="1278" name="図 5" descr="free-background37890.png"/>
          <p:cNvPicPr>
            <a:picLocks noChangeAspect="1"/>
          </p:cNvPicPr>
          <p:nvPr userDrawn="1"/>
        </p:nvPicPr>
        <p:blipFill>
          <a:blip r:embed="rId1">
            <a:lum bright="10000"/>
          </a:blip>
          <a:stretch>
            <a:fillRect/>
          </a:stretch>
        </p:blipFill>
        <p:spPr>
          <a:xfrm>
            <a:off x="0" y="374252"/>
            <a:ext cx="9144000" cy="6464524"/>
          </a:xfrm>
          <a:prstGeom prst="rect">
            <a:avLst/>
          </a:prstGeom>
        </p:spPr>
      </p:pic>
      <p:sp>
        <p:nvSpPr>
          <p:cNvPr id="1279" name="日付プレースホルダ 2"/>
          <p:cNvSpPr>
            <a:spLocks noGrp="1"/>
          </p:cNvSpPr>
          <p:nvPr>
            <p:ph type="dt" sz="half" idx="10"/>
          </p:nvPr>
        </p:nvSpPr>
        <p:spPr/>
        <p:txBody>
          <a:bodyPr/>
          <a:lstStyle/>
          <a:p>
            <a:fld id="{9E14720C-8ACA-4617-A3CD-A385F2204D72}" type="datetimeFigureOut">
              <a:rPr kumimoji="1" lang="ja-JP" altLang="en-US" smtClean="0"/>
              <a:pPr/>
              <a:t>2020/3/24</a:t>
            </a:fld>
            <a:endParaRPr kumimoji="1" lang="ja-JP" altLang="en-US"/>
          </a:p>
        </p:txBody>
      </p:sp>
      <p:sp>
        <p:nvSpPr>
          <p:cNvPr id="1280" name="フッター プレースホルダ 3"/>
          <p:cNvSpPr>
            <a:spLocks noGrp="1"/>
          </p:cNvSpPr>
          <p:nvPr>
            <p:ph type="ftr" sz="quarter" idx="11"/>
          </p:nvPr>
        </p:nvSpPr>
        <p:spPr/>
        <p:txBody>
          <a:bodyPr/>
          <a:lstStyle/>
          <a:p>
            <a:endParaRPr kumimoji="1" lang="ja-JP" altLang="en-US"/>
          </a:p>
        </p:txBody>
      </p:sp>
      <p:sp>
        <p:nvSpPr>
          <p:cNvPr id="1281" name="スライド番号プレースホルダ 4"/>
          <p:cNvSpPr>
            <a:spLocks noGrp="1"/>
          </p:cNvSpPr>
          <p:nvPr>
            <p:ph type="sldNum" sz="quarter" idx="12"/>
          </p:nvPr>
        </p:nvSpPr>
        <p:spPr/>
        <p:txBody>
          <a:bodyPr/>
          <a:lstStyle/>
          <a:p>
            <a:fld id="{18BBCD1C-9D1E-4AC2-928A-CF67D10FBCB2}" type="slidenum">
              <a:rPr kumimoji="1" lang="ja-JP" altLang="en-US" smtClean="0"/>
              <a:pPr/>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289"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290"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291"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35CF5F9-4E21-4FBF-B41F-2ADA355327FB}"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92"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93"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EC8D5B-2AC9-44FC-989F-897E4327DA43}"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36993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295" name="タイトル 1"/>
          <p:cNvSpPr>
            <a:spLocks noGrp="1"/>
          </p:cNvSpPr>
          <p:nvPr>
            <p:ph type="title"/>
          </p:nvPr>
        </p:nvSpPr>
        <p:spPr/>
        <p:txBody>
          <a:bodyPr/>
          <a:lstStyle/>
          <a:p>
            <a:r>
              <a:rPr lang="ja-JP" altLang="en-US"/>
              <a:t>マスタ タイトルの書式設定</a:t>
            </a:r>
          </a:p>
        </p:txBody>
      </p:sp>
      <p:sp>
        <p:nvSpPr>
          <p:cNvPr id="1296"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97"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005C98A-C56C-4706-A742-4C5F21C18B4F}"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98"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99"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BD6623-7072-475F-BA73-F6FCF5AFCA9C}"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49060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301"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302"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303"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F50605-D832-4C01-88C7-50BC47B63DF2}"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04"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05"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1B25B9-FBB0-4650-8DDF-06459E13CB7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37957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307" name="タイトル 1"/>
          <p:cNvSpPr>
            <a:spLocks noGrp="1"/>
          </p:cNvSpPr>
          <p:nvPr>
            <p:ph type="title"/>
          </p:nvPr>
        </p:nvSpPr>
        <p:spPr/>
        <p:txBody>
          <a:bodyPr/>
          <a:lstStyle/>
          <a:p>
            <a:r>
              <a:rPr lang="ja-JP" altLang="en-US"/>
              <a:t>マスタ タイトルの書式設定</a:t>
            </a:r>
          </a:p>
        </p:txBody>
      </p:sp>
      <p:sp>
        <p:nvSpPr>
          <p:cNvPr id="1308"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9"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10"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13CB7A9-1404-4E56-97A2-28F95B0A69CD}"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11"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12"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3441B1-3D33-4288-BBCE-B2FEC0A3D8F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0555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314" name="タイトル 1"/>
          <p:cNvSpPr>
            <a:spLocks noGrp="1"/>
          </p:cNvSpPr>
          <p:nvPr>
            <p:ph type="title"/>
          </p:nvPr>
        </p:nvSpPr>
        <p:spPr/>
        <p:txBody>
          <a:bodyPr/>
          <a:lstStyle>
            <a:lvl1pPr>
              <a:defRPr/>
            </a:lvl1pPr>
          </a:lstStyle>
          <a:p>
            <a:r>
              <a:rPr lang="ja-JP" altLang="en-US"/>
              <a:t>マスタ タイトルの書式設定</a:t>
            </a:r>
          </a:p>
        </p:txBody>
      </p:sp>
      <p:sp>
        <p:nvSpPr>
          <p:cNvPr id="1315"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316"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17"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318"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19"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DD90686-69D9-43D2-99BA-6CF93F8A3375}"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0"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1"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9F5E17-962D-429E-9711-E132D684E910}"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84653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323" name="タイトル 1"/>
          <p:cNvSpPr>
            <a:spLocks noGrp="1"/>
          </p:cNvSpPr>
          <p:nvPr>
            <p:ph type="title"/>
          </p:nvPr>
        </p:nvSpPr>
        <p:spPr/>
        <p:txBody>
          <a:bodyPr/>
          <a:lstStyle/>
          <a:p>
            <a:r>
              <a:rPr lang="ja-JP" altLang="en-US"/>
              <a:t>マスタ タイトルの書式設定</a:t>
            </a:r>
          </a:p>
        </p:txBody>
      </p:sp>
      <p:sp>
        <p:nvSpPr>
          <p:cNvPr id="1324"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4B8860-8CF7-4FA9-B4D0-6D6ED2593083}"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5"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3F0392-BDA0-472D-AC30-E5359E34ECD2}"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09485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328"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20A8B36-7D3A-42D0-A8F2-5833732E0FA6}"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9"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30"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47FC9C-95C1-4671-BF6E-52D14AFDDEC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5917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lang="ja-JP" altLang="en-US"/>
              <a:t>マスター タイトルの書式設定</a:t>
            </a:r>
          </a:p>
        </p:txBody>
      </p:sp>
      <p:sp>
        <p:nvSpPr>
          <p:cNvPr id="1057"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8"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テキスト プレースホルダー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0" name="コンテンツ プレースホルダー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日付プレースホルダー 3"/>
          <p:cNvSpPr>
            <a:spLocks noGrp="1"/>
          </p:cNvSpPr>
          <p:nvPr>
            <p:ph type="dt" sz="half" idx="10"/>
          </p:nvPr>
        </p:nvSpPr>
        <p:spPr/>
        <p:txBody>
          <a:bodyPr/>
          <a:lstStyle>
            <a:lvl1pPr>
              <a:defRPr/>
            </a:lvl1pPr>
          </a:lstStyle>
          <a:p>
            <a:pPr>
              <a:defRPr/>
            </a:pPr>
            <a:fld id="{86B64D34-B18F-4B0E-8484-BB0CFC2E81E2}"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62"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63" name="スライド番号プレースホルダー 5"/>
          <p:cNvSpPr>
            <a:spLocks noGrp="1"/>
          </p:cNvSpPr>
          <p:nvPr>
            <p:ph type="sldNum" sz="quarter" idx="12"/>
          </p:nvPr>
        </p:nvSpPr>
        <p:spPr/>
        <p:txBody>
          <a:bodyPr/>
          <a:lstStyle>
            <a:lvl1pPr>
              <a:defRPr/>
            </a:lvl1pPr>
          </a:lstStyle>
          <a:p>
            <a:pPr>
              <a:defRPr/>
            </a:pPr>
            <a:fld id="{8C96C370-42F5-45A1-A495-6C53C3FABC63}" type="slidenum">
              <a:rPr lang="ja-JP" altLang="en-US"/>
              <a:pPr>
                <a:defRPr/>
              </a:pPr>
              <a:t>‹#›</a:t>
            </a:fld>
            <a:endParaRPr lang="ja-JP" altLang="en-US"/>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33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333" name="コンテンツ プレースホルダ 2"/>
          <p:cNvSpPr>
            <a:spLocks noGrp="1"/>
          </p:cNvSpPr>
          <p:nvPr>
            <p:ph idx="1"/>
          </p:nvPr>
        </p:nvSpPr>
        <p:spPr>
          <a:xfrm>
            <a:off x="3575051" y="27305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335"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C64A0AF-59D2-4C4E-B54D-08243131EE0F}"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36"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37"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1B35F0-F691-4782-994F-D7D5798CA67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66124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339"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340"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341"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342"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F2AC11-10A5-4BD1-849A-27B6D311102A}"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43"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44"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B1663A-A377-4CB2-9A6C-27CD60E3675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35433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346" name="タイトル 1"/>
          <p:cNvSpPr>
            <a:spLocks noGrp="1"/>
          </p:cNvSpPr>
          <p:nvPr>
            <p:ph type="title"/>
          </p:nvPr>
        </p:nvSpPr>
        <p:spPr/>
        <p:txBody>
          <a:bodyPr/>
          <a:lstStyle/>
          <a:p>
            <a:r>
              <a:rPr lang="ja-JP" altLang="en-US"/>
              <a:t>マスタ タイトルの書式設定</a:t>
            </a:r>
          </a:p>
        </p:txBody>
      </p:sp>
      <p:sp>
        <p:nvSpPr>
          <p:cNvPr id="1347"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48"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1AB7EEC-11F6-4124-80BE-D98F6EADA4C9}"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49"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50"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7B2477-C15F-48B3-B365-BDBB39C05325}"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59159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35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35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54"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AC3BE1D-8289-4301-990B-E9DD47EDEC61}"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55"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5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9EC0E0-017A-437D-9D9D-6B4F3FC058BF}"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2796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0" name=""/>
        <p:cNvGrpSpPr/>
        <p:nvPr/>
      </p:nvGrpSpPr>
      <p:grpSpPr>
        <a:xfrm>
          <a:off x="0" y="0"/>
          <a:ext cx="0" cy="0"/>
          <a:chOff x="0" y="0"/>
          <a:chExt cx="0" cy="0"/>
        </a:xfrm>
      </p:grpSpPr>
      <p:sp>
        <p:nvSpPr>
          <p:cNvPr id="135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93004702"/>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0" name=""/>
        <p:cNvGrpSpPr/>
        <p:nvPr/>
      </p:nvGrpSpPr>
      <p:grpSpPr>
        <a:xfrm>
          <a:off x="0" y="0"/>
          <a:ext cx="0" cy="0"/>
          <a:chOff x="0" y="0"/>
          <a:chExt cx="0" cy="0"/>
        </a:xfrm>
      </p:grpSpPr>
      <p:sp>
        <p:nvSpPr>
          <p:cNvPr id="1360" name="タイトル 1"/>
          <p:cNvSpPr>
            <a:spLocks noGrp="1"/>
          </p:cNvSpPr>
          <p:nvPr>
            <p:ph type="title"/>
          </p:nvPr>
        </p:nvSpPr>
        <p:spPr>
          <a:xfrm>
            <a:off x="609600" y="304800"/>
            <a:ext cx="7772400" cy="1143000"/>
          </a:xfrm>
        </p:spPr>
        <p:txBody>
          <a:bodyPr/>
          <a:lstStyle/>
          <a:p>
            <a:r>
              <a:rPr lang="ja-JP" altLang="en-US"/>
              <a:t>マスタ タイトルの書式設定</a:t>
            </a:r>
          </a:p>
        </p:txBody>
      </p:sp>
      <p:sp>
        <p:nvSpPr>
          <p:cNvPr id="1361" name="SmartArt プレースホルダ 2"/>
          <p:cNvSpPr>
            <a:spLocks noGrp="1"/>
          </p:cNvSpPr>
          <p:nvPr>
            <p:ph type="dgm" idx="1"/>
          </p:nvPr>
        </p:nvSpPr>
        <p:spPr>
          <a:xfrm>
            <a:off x="838200" y="1905000"/>
            <a:ext cx="7772400" cy="4114800"/>
          </a:xfrm>
        </p:spPr>
        <p:txBody>
          <a:bodyPr/>
          <a:lstStyle/>
          <a:p>
            <a:pPr lvl="0"/>
            <a:endParaRPr lang="ja-JP" altLang="en-US" noProof="0"/>
          </a:p>
        </p:txBody>
      </p:sp>
      <p:sp>
        <p:nvSpPr>
          <p:cNvPr id="1362" name="Rectangle 65"/>
          <p:cNvSpPr>
            <a:spLocks noGrp="1" noChangeArrowheads="1"/>
          </p:cNvSpPr>
          <p:nvPr>
            <p:ph type="dt" sz="half" idx="10"/>
          </p:nvPr>
        </p:nvSpPr>
        <p:spPr/>
        <p:txBody>
          <a:bodyPr/>
          <a:lstStyle>
            <a:lvl1pPr>
              <a:defRPr>
                <a:solidFill>
                  <a:prstClr val="white">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28F3FBB-CBFA-48C4-BC3E-1E6D06DD7D59}" type="datetime1">
              <a:rPr kumimoji="1" lang="ja-JP" altLang="en-US"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endParaRPr>
          </a:p>
        </p:txBody>
      </p:sp>
      <p:sp>
        <p:nvSpPr>
          <p:cNvPr id="1363" name="Rectangle 66"/>
          <p:cNvSpPr>
            <a:spLocks noGrp="1" noChangeArrowheads="1"/>
          </p:cNvSpPr>
          <p:nvPr>
            <p:ph type="ftr" sz="quarter" idx="11"/>
          </p:nvPr>
        </p:nvSpPr>
        <p:spPr/>
        <p:txBody>
          <a:bodyPr/>
          <a:lstStyle>
            <a:lvl1pPr>
              <a:defRPr>
                <a:solidFill>
                  <a:prstClr val="white">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endParaRPr>
          </a:p>
        </p:txBody>
      </p:sp>
      <p:sp>
        <p:nvSpPr>
          <p:cNvPr id="1364" name="Rectangle 67"/>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064731-74C8-46EC-8C07-936AF28A9BD6}" type="slidenum">
              <a:rPr kumimoji="1" lang="en-US" altLang="ja-JP"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87831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0" name=""/>
        <p:cNvGrpSpPr/>
        <p:nvPr/>
      </p:nvGrpSpPr>
      <p:grpSpPr>
        <a:xfrm>
          <a:off x="0" y="0"/>
          <a:ext cx="0" cy="0"/>
          <a:chOff x="0" y="0"/>
          <a:chExt cx="0" cy="0"/>
        </a:xfrm>
      </p:grpSpPr>
      <p:sp>
        <p:nvSpPr>
          <p:cNvPr id="1366"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61033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25555148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9043044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5189823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a:t>マスター タイトルの書式設定</a:t>
            </a:r>
          </a:p>
        </p:txBody>
      </p:sp>
      <p:sp>
        <p:nvSpPr>
          <p:cNvPr id="1066" name="日付プレースホルダー 3"/>
          <p:cNvSpPr>
            <a:spLocks noGrp="1"/>
          </p:cNvSpPr>
          <p:nvPr>
            <p:ph type="dt" sz="half" idx="10"/>
          </p:nvPr>
        </p:nvSpPr>
        <p:spPr/>
        <p:txBody>
          <a:bodyPr/>
          <a:lstStyle>
            <a:lvl1pPr>
              <a:defRPr/>
            </a:lvl1pPr>
          </a:lstStyle>
          <a:p>
            <a:pPr>
              <a:defRPr/>
            </a:pPr>
            <a:fld id="{40890D72-B23B-4A3A-9504-503B318C07D0}"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67"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68" name="スライド番号プレースホルダー 5"/>
          <p:cNvSpPr>
            <a:spLocks noGrp="1"/>
          </p:cNvSpPr>
          <p:nvPr>
            <p:ph type="sldNum" sz="quarter" idx="12"/>
          </p:nvPr>
        </p:nvSpPr>
        <p:spPr/>
        <p:txBody>
          <a:bodyPr/>
          <a:lstStyle>
            <a:lvl1pPr>
              <a:defRPr/>
            </a:lvl1pPr>
          </a:lstStyle>
          <a:p>
            <a:pPr>
              <a:defRPr/>
            </a:pPr>
            <a:fld id="{146638E8-2FC2-4653-B131-A3E9EFC10CDC}" type="slidenum">
              <a:rPr lang="ja-JP" altLang="en-US"/>
              <a:pPr>
                <a:defRPr/>
              </a:pPr>
              <a:t>‹#›</a:t>
            </a:fld>
            <a:endParaRPr lang="ja-JP" altLang="en-US"/>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7021658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56762498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14713460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4038847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14774215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90282296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2_タイトルとコンテンツ">
    <p:spTree>
      <p:nvGrpSpPr>
        <p:cNvPr id="0" name=""/>
        <p:cNvGrpSpPr/>
        <p:nvPr/>
      </p:nvGrpSpPr>
      <p:grpSpPr>
        <a:xfrm>
          <a:off x="0" y="0"/>
          <a:ext cx="0" cy="0"/>
          <a:chOff x="0" y="0"/>
          <a:chExt cx="0" cy="0"/>
        </a:xfrm>
      </p:grpSpPr>
      <p:sp>
        <p:nvSpPr>
          <p:cNvPr id="1377"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78"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79"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80"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381"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382"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383"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3597970801"/>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3_タイトルとコンテンツ">
    <p:spTree>
      <p:nvGrpSpPr>
        <p:cNvPr id="0" name=""/>
        <p:cNvGrpSpPr/>
        <p:nvPr/>
      </p:nvGrpSpPr>
      <p:grpSpPr>
        <a:xfrm>
          <a:off x="0" y="0"/>
          <a:ext cx="0" cy="0"/>
          <a:chOff x="0" y="0"/>
          <a:chExt cx="0" cy="0"/>
        </a:xfrm>
      </p:grpSpPr>
      <p:sp>
        <p:nvSpPr>
          <p:cNvPr id="1385"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86"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87"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88"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389"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390"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391"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620180398"/>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4_タイトルとコンテンツ">
    <p:spTree>
      <p:nvGrpSpPr>
        <p:cNvPr id="0" name=""/>
        <p:cNvGrpSpPr/>
        <p:nvPr/>
      </p:nvGrpSpPr>
      <p:grpSpPr>
        <a:xfrm>
          <a:off x="0" y="0"/>
          <a:ext cx="0" cy="0"/>
          <a:chOff x="0" y="0"/>
          <a:chExt cx="0" cy="0"/>
        </a:xfrm>
      </p:grpSpPr>
      <p:sp>
        <p:nvSpPr>
          <p:cNvPr id="1393"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394"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395"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396"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97"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398"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2615323252"/>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5_タイトルとコンテンツ">
    <p:spTree>
      <p:nvGrpSpPr>
        <p:cNvPr id="0" name=""/>
        <p:cNvGrpSpPr/>
        <p:nvPr/>
      </p:nvGrpSpPr>
      <p:grpSpPr>
        <a:xfrm>
          <a:off x="0" y="0"/>
          <a:ext cx="0" cy="0"/>
          <a:chOff x="0" y="0"/>
          <a:chExt cx="0" cy="0"/>
        </a:xfrm>
      </p:grpSpPr>
      <p:sp>
        <p:nvSpPr>
          <p:cNvPr id="1400"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01"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02"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03"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04"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405"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238865606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070" name="日付プレースホルダー 3"/>
          <p:cNvSpPr>
            <a:spLocks noGrp="1"/>
          </p:cNvSpPr>
          <p:nvPr>
            <p:ph type="dt" sz="half" idx="10"/>
          </p:nvPr>
        </p:nvSpPr>
        <p:spPr/>
        <p:txBody>
          <a:bodyPr/>
          <a:lstStyle>
            <a:lvl1pPr>
              <a:defRPr/>
            </a:lvl1pPr>
          </a:lstStyle>
          <a:p>
            <a:pPr>
              <a:defRPr/>
            </a:pPr>
            <a:fld id="{74B89F45-8228-431C-9C52-06C13A7992BE}"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71"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72" name="スライド番号プレースホルダー 5"/>
          <p:cNvSpPr>
            <a:spLocks noGrp="1"/>
          </p:cNvSpPr>
          <p:nvPr>
            <p:ph type="sldNum" sz="quarter" idx="12"/>
          </p:nvPr>
        </p:nvSpPr>
        <p:spPr/>
        <p:txBody>
          <a:bodyPr/>
          <a:lstStyle>
            <a:lvl1pPr>
              <a:defRPr/>
            </a:lvl1pPr>
          </a:lstStyle>
          <a:p>
            <a:pPr>
              <a:defRPr/>
            </a:pPr>
            <a:fld id="{A8D6FE18-B1E3-4643-93BF-43EDE7FE80FA}" type="slidenum">
              <a:rPr lang="ja-JP" altLang="en-US"/>
              <a:pPr>
                <a:defRPr/>
              </a:pPr>
              <a:t>‹#›</a:t>
            </a:fld>
            <a:endParaRPr lang="ja-JP" altLang="en-US"/>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0" name=""/>
        <p:cNvGrpSpPr/>
        <p:nvPr/>
      </p:nvGrpSpPr>
      <p:grpSpPr>
        <a:xfrm>
          <a:off x="0" y="0"/>
          <a:ext cx="0" cy="0"/>
          <a:chOff x="0" y="0"/>
          <a:chExt cx="0" cy="0"/>
        </a:xfrm>
      </p:grpSpPr>
    </p:spTree>
    <p:extLst>
      <p:ext uri="{BB962C8B-B14F-4D97-AF65-F5344CB8AC3E}">
        <p14:creationId xmlns:p14="http://schemas.microsoft.com/office/powerpoint/2010/main" val="855536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_タイトルとコンテンツ">
    <p:spTree>
      <p:nvGrpSpPr>
        <p:cNvPr id="0" name=""/>
        <p:cNvGrpSpPr/>
        <p:nvPr/>
      </p:nvGrpSpPr>
      <p:grpSpPr>
        <a:xfrm>
          <a:off x="0" y="0"/>
          <a:ext cx="0" cy="0"/>
          <a:chOff x="0" y="0"/>
          <a:chExt cx="0" cy="0"/>
        </a:xfrm>
      </p:grpSpPr>
      <p:sp>
        <p:nvSpPr>
          <p:cNvPr id="1408"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0" name=""/>
        <p:cNvGrpSpPr/>
        <p:nvPr/>
      </p:nvGrpSpPr>
      <p:grpSpPr>
        <a:xfrm>
          <a:off x="0" y="0"/>
          <a:ext cx="0" cy="0"/>
          <a:chOff x="0" y="0"/>
          <a:chExt cx="0" cy="0"/>
        </a:xfrm>
      </p:grpSpPr>
      <p:pic>
        <p:nvPicPr>
          <p:cNvPr id="1410" name="図 5" descr="free-background37890.png"/>
          <p:cNvPicPr>
            <a:picLocks noChangeAspect="1"/>
          </p:cNvPicPr>
          <p:nvPr userDrawn="1"/>
        </p:nvPicPr>
        <p:blipFill>
          <a:blip r:embed="rId1">
            <a:lum bright="10000"/>
          </a:blip>
          <a:stretch>
            <a:fillRect/>
          </a:stretch>
        </p:blipFill>
        <p:spPr>
          <a:xfrm>
            <a:off x="0" y="374252"/>
            <a:ext cx="9144000" cy="6464524"/>
          </a:xfrm>
          <a:prstGeom prst="rect">
            <a:avLst/>
          </a:prstGeom>
        </p:spPr>
      </p:pic>
      <p:sp>
        <p:nvSpPr>
          <p:cNvPr id="1411" name="日付プレースホルダ 2"/>
          <p:cNvSpPr>
            <a:spLocks noGrp="1"/>
          </p:cNvSpPr>
          <p:nvPr>
            <p:ph type="dt" sz="half" idx="10"/>
          </p:nvPr>
        </p:nvSpPr>
        <p:spPr/>
        <p:txBody>
          <a:bodyPr/>
          <a:lstStyle/>
          <a:p>
            <a:fld id="{9E14720C-8ACA-4617-A3CD-A385F2204D72}" type="datetimeFigureOut">
              <a:rPr kumimoji="1" lang="ja-JP" altLang="en-US" smtClean="0"/>
              <a:pPr/>
              <a:t>2020/3/24</a:t>
            </a:fld>
            <a:endParaRPr kumimoji="1" lang="ja-JP" altLang="en-US"/>
          </a:p>
        </p:txBody>
      </p:sp>
      <p:sp>
        <p:nvSpPr>
          <p:cNvPr id="1412" name="フッター プレースホルダ 3"/>
          <p:cNvSpPr>
            <a:spLocks noGrp="1"/>
          </p:cNvSpPr>
          <p:nvPr>
            <p:ph type="ftr" sz="quarter" idx="11"/>
          </p:nvPr>
        </p:nvSpPr>
        <p:spPr/>
        <p:txBody>
          <a:bodyPr/>
          <a:lstStyle/>
          <a:p>
            <a:endParaRPr kumimoji="1" lang="ja-JP" altLang="en-US"/>
          </a:p>
        </p:txBody>
      </p:sp>
      <p:sp>
        <p:nvSpPr>
          <p:cNvPr id="1413" name="スライド番号プレースホルダ 4"/>
          <p:cNvSpPr>
            <a:spLocks noGrp="1"/>
          </p:cNvSpPr>
          <p:nvPr>
            <p:ph type="sldNum" sz="quarter" idx="12"/>
          </p:nvPr>
        </p:nvSpPr>
        <p:spPr/>
        <p:txBody>
          <a:bodyPr/>
          <a:lstStyle/>
          <a:p>
            <a:fld id="{18BBCD1C-9D1E-4AC2-928A-CF67D10FBCB2}" type="slidenum">
              <a:rPr kumimoji="1" lang="ja-JP" altLang="en-US" smtClean="0"/>
              <a:pPr/>
              <a:t>‹#›</a:t>
            </a:fld>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30383604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36562355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7937472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8451414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99318068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1464616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9738622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3" y="273050"/>
            <a:ext cx="3008313" cy="1162050"/>
          </a:xfrm>
        </p:spPr>
        <p:txBody>
          <a:bodyPr anchor="b"/>
          <a:lstStyle>
            <a:lvl1pPr algn="l">
              <a:defRPr sz="2000" b="1"/>
            </a:lvl1pPr>
          </a:lstStyle>
          <a:p>
            <a:r>
              <a:rPr lang="ja-JP" altLang="en-US"/>
              <a:t>マスター タイトルの書式設定</a:t>
            </a:r>
          </a:p>
        </p:txBody>
      </p:sp>
      <p:sp>
        <p:nvSpPr>
          <p:cNvPr id="1075" name="コンテンツ プレースホルダー 2"/>
          <p:cNvSpPr>
            <a:spLocks noGrp="1"/>
          </p:cNvSpPr>
          <p:nvPr>
            <p:ph idx="1"/>
          </p:nvPr>
        </p:nvSpPr>
        <p:spPr>
          <a:xfrm>
            <a:off x="3575051"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6" name="テキスト プレースホルダー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77" name="日付プレースホルダー 3"/>
          <p:cNvSpPr>
            <a:spLocks noGrp="1"/>
          </p:cNvSpPr>
          <p:nvPr>
            <p:ph type="dt" sz="half" idx="10"/>
          </p:nvPr>
        </p:nvSpPr>
        <p:spPr/>
        <p:txBody>
          <a:bodyPr/>
          <a:lstStyle>
            <a:lvl1pPr>
              <a:defRPr/>
            </a:lvl1pPr>
          </a:lstStyle>
          <a:p>
            <a:pPr>
              <a:defRPr/>
            </a:pPr>
            <a:fld id="{1791CDB6-63D3-4D9A-87A3-46A5F8FAA059}"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78"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79" name="スライド番号プレースホルダー 5"/>
          <p:cNvSpPr>
            <a:spLocks noGrp="1"/>
          </p:cNvSpPr>
          <p:nvPr>
            <p:ph type="sldNum" sz="quarter" idx="12"/>
          </p:nvPr>
        </p:nvSpPr>
        <p:spPr/>
        <p:txBody>
          <a:bodyPr/>
          <a:lstStyle>
            <a:lvl1pPr>
              <a:defRPr/>
            </a:lvl1pPr>
          </a:lstStyle>
          <a:p>
            <a:pPr>
              <a:defRPr/>
            </a:pPr>
            <a:fld id="{367C467D-64F9-407A-A5CB-5F79E5B5183C}" type="slidenum">
              <a:rPr lang="ja-JP" altLang="en-US"/>
              <a:pPr>
                <a:defRPr/>
              </a:pPr>
              <a:t>‹#›</a:t>
            </a:fld>
            <a:endParaRPr lang="ja-JP" altLang="en-US"/>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39517655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48989634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2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66061948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76792779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43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43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434"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5CF5F9-4E21-4FBF-B41F-2ADA355327FB}"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35"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36"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EC8D5B-2AC9-44FC-989F-897E4327DA43}"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212215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438" name="タイトル 1"/>
          <p:cNvSpPr>
            <a:spLocks noGrp="1"/>
          </p:cNvSpPr>
          <p:nvPr>
            <p:ph type="title"/>
          </p:nvPr>
        </p:nvSpPr>
        <p:spPr/>
        <p:txBody>
          <a:bodyPr/>
          <a:lstStyle/>
          <a:p>
            <a:r>
              <a:rPr lang="ja-JP" altLang="en-US"/>
              <a:t>マスタ タイトルの書式設定</a:t>
            </a:r>
          </a:p>
        </p:txBody>
      </p:sp>
      <p:sp>
        <p:nvSpPr>
          <p:cNvPr id="143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40"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05C98A-C56C-4706-A742-4C5F21C18B4F}"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41"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42"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BD6623-7072-475F-BA73-F6FCF5AFCA9C}"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92435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444"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445"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446"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F50605-D832-4C01-88C7-50BC47B63DF2}"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47"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48"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1B25B9-FBB0-4650-8DDF-06459E13CB7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380281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450" name="タイトル 1"/>
          <p:cNvSpPr>
            <a:spLocks noGrp="1"/>
          </p:cNvSpPr>
          <p:nvPr>
            <p:ph type="title"/>
          </p:nvPr>
        </p:nvSpPr>
        <p:spPr/>
        <p:txBody>
          <a:bodyPr/>
          <a:lstStyle/>
          <a:p>
            <a:r>
              <a:rPr lang="ja-JP" altLang="en-US"/>
              <a:t>マスタ タイトルの書式設定</a:t>
            </a:r>
          </a:p>
        </p:txBody>
      </p:sp>
      <p:sp>
        <p:nvSpPr>
          <p:cNvPr id="1451"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52"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53"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3CB7A9-1404-4E56-97A2-28F95B0A69CD}"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54"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55"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3441B1-3D33-4288-BBCE-B2FEC0A3D8F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6306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457" name="タイトル 1"/>
          <p:cNvSpPr>
            <a:spLocks noGrp="1"/>
          </p:cNvSpPr>
          <p:nvPr>
            <p:ph type="title"/>
          </p:nvPr>
        </p:nvSpPr>
        <p:spPr/>
        <p:txBody>
          <a:bodyPr/>
          <a:lstStyle>
            <a:lvl1pPr>
              <a:defRPr/>
            </a:lvl1pPr>
          </a:lstStyle>
          <a:p>
            <a:r>
              <a:rPr lang="ja-JP" altLang="en-US"/>
              <a:t>マスタ タイトルの書式設定</a:t>
            </a:r>
          </a:p>
        </p:txBody>
      </p:sp>
      <p:sp>
        <p:nvSpPr>
          <p:cNvPr id="1458"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459"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60"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461"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62"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D90686-69D9-43D2-99BA-6CF93F8A3375}"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63"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64"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9F5E17-962D-429E-9711-E132D684E910}"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551940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466" name="タイトル 1"/>
          <p:cNvSpPr>
            <a:spLocks noGrp="1"/>
          </p:cNvSpPr>
          <p:nvPr>
            <p:ph type="title"/>
          </p:nvPr>
        </p:nvSpPr>
        <p:spPr/>
        <p:txBody>
          <a:bodyPr/>
          <a:lstStyle/>
          <a:p>
            <a:r>
              <a:rPr lang="ja-JP" altLang="en-US"/>
              <a:t>マスタ タイトルの書式設定</a:t>
            </a:r>
          </a:p>
        </p:txBody>
      </p:sp>
      <p:sp>
        <p:nvSpPr>
          <p:cNvPr id="1467"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4B8860-8CF7-4FA9-B4D0-6D6ED2593083}"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68"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69"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3F0392-BDA0-472D-AC30-E5359E34ECD2}"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7077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1082"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83"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84" name="日付プレースホルダー 3"/>
          <p:cNvSpPr>
            <a:spLocks noGrp="1"/>
          </p:cNvSpPr>
          <p:nvPr>
            <p:ph type="dt" sz="half" idx="10"/>
          </p:nvPr>
        </p:nvSpPr>
        <p:spPr/>
        <p:txBody>
          <a:bodyPr/>
          <a:lstStyle>
            <a:lvl1pPr>
              <a:defRPr/>
            </a:lvl1pPr>
          </a:lstStyle>
          <a:p>
            <a:pPr>
              <a:defRPr/>
            </a:pPr>
            <a:fld id="{B3F13F9D-0842-40DF-9BDE-8CFAEA9A814A}"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85"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1086" name="スライド番号プレースホルダー 5"/>
          <p:cNvSpPr>
            <a:spLocks noGrp="1"/>
          </p:cNvSpPr>
          <p:nvPr>
            <p:ph type="sldNum" sz="quarter" idx="12"/>
          </p:nvPr>
        </p:nvSpPr>
        <p:spPr/>
        <p:txBody>
          <a:bodyPr/>
          <a:lstStyle>
            <a:lvl1pPr>
              <a:defRPr/>
            </a:lvl1pPr>
          </a:lstStyle>
          <a:p>
            <a:pPr>
              <a:defRPr/>
            </a:pPr>
            <a:fld id="{8E074740-2447-475A-A81C-808DAAB96DE1}" type="slidenum">
              <a:rPr lang="ja-JP" altLang="en-US"/>
              <a:pPr>
                <a:defRPr/>
              </a:pPr>
              <a:t>‹#›</a:t>
            </a:fld>
            <a:endParaRPr lang="ja-JP" altLang="en-US"/>
          </a:p>
        </p:txBody>
      </p:sp>
    </p:spTree>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471"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0A8B36-7D3A-42D0-A8F2-5833732E0FA6}"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72"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73"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47FC9C-95C1-4671-BF6E-52D14AFDDEC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463139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475"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476" name="コンテンツ プレースホルダ 2"/>
          <p:cNvSpPr>
            <a:spLocks noGrp="1"/>
          </p:cNvSpPr>
          <p:nvPr>
            <p:ph idx="1"/>
          </p:nvPr>
        </p:nvSpPr>
        <p:spPr>
          <a:xfrm>
            <a:off x="3575051" y="27305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77"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478"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64A0AF-59D2-4C4E-B54D-08243131EE0F}"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79"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80"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1B35F0-F691-4782-994F-D7D5798CA67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41174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48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48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48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485"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F2AC11-10A5-4BD1-849A-27B6D311102A}"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86"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87"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B1663A-A377-4CB2-9A6C-27CD60E3675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282096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489" name="タイトル 1"/>
          <p:cNvSpPr>
            <a:spLocks noGrp="1"/>
          </p:cNvSpPr>
          <p:nvPr>
            <p:ph type="title"/>
          </p:nvPr>
        </p:nvSpPr>
        <p:spPr/>
        <p:txBody>
          <a:bodyPr/>
          <a:lstStyle/>
          <a:p>
            <a:r>
              <a:rPr lang="ja-JP" altLang="en-US"/>
              <a:t>マスタ タイトルの書式設定</a:t>
            </a:r>
          </a:p>
        </p:txBody>
      </p:sp>
      <p:sp>
        <p:nvSpPr>
          <p:cNvPr id="149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91"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AB7EEC-11F6-4124-80BE-D98F6EADA4C9}"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92"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93"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7B2477-C15F-48B3-B365-BDBB39C05325}"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820181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495"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496"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97"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C3BE1D-8289-4301-990B-E9DD47EDEC61}"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98"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99"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9EC0E0-017A-437D-9D9D-6B4F3FC058BF}"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92877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cSld name="2_タイトルとコンテンツ">
    <p:spTree>
      <p:nvGrpSpPr>
        <p:cNvPr id="0" name=""/>
        <p:cNvGrpSpPr/>
        <p:nvPr/>
      </p:nvGrpSpPr>
      <p:grpSpPr>
        <a:xfrm>
          <a:off x="0" y="0"/>
          <a:ext cx="0" cy="0"/>
          <a:chOff x="0" y="0"/>
          <a:chExt cx="0" cy="0"/>
        </a:xfrm>
      </p:grpSpPr>
      <p:sp>
        <p:nvSpPr>
          <p:cNvPr id="1501"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02"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03"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04"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505"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506"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2372578912"/>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0" name=""/>
        <p:cNvGrpSpPr/>
        <p:nvPr/>
      </p:nvGrpSpPr>
      <p:grpSpPr>
        <a:xfrm>
          <a:off x="0" y="0"/>
          <a:ext cx="0" cy="0"/>
          <a:chOff x="0" y="0"/>
          <a:chExt cx="0" cy="0"/>
        </a:xfrm>
      </p:grpSpPr>
      <p:sp>
        <p:nvSpPr>
          <p:cNvPr id="150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63990235"/>
      </p:ext>
    </p:extLst>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0" name=""/>
        <p:cNvGrpSpPr/>
        <p:nvPr/>
      </p:nvGrpSpPr>
      <p:grpSpPr>
        <a:xfrm>
          <a:off x="0" y="0"/>
          <a:ext cx="0" cy="0"/>
          <a:chOff x="0" y="0"/>
          <a:chExt cx="0" cy="0"/>
        </a:xfrm>
      </p:grpSpPr>
      <p:sp>
        <p:nvSpPr>
          <p:cNvPr id="1510"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46705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92403031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519" name="タイトル 1"/>
          <p:cNvSpPr>
            <a:spLocks noGrp="1"/>
          </p:cNvSpPr>
          <p:nvPr>
            <p:ph type="ctrTitle"/>
          </p:nvPr>
        </p:nvSpPr>
        <p:spPr>
          <a:xfrm>
            <a:off x="685803" y="2130431"/>
            <a:ext cx="7772400" cy="1470025"/>
          </a:xfrm>
        </p:spPr>
        <p:txBody>
          <a:bodyPr/>
          <a:lstStyle/>
          <a:p>
            <a:r>
              <a:rPr lang="ja-JP" altLang="en-US"/>
              <a:t>マスター タイトルの書式設定</a:t>
            </a:r>
          </a:p>
        </p:txBody>
      </p:sp>
      <p:sp>
        <p:nvSpPr>
          <p:cNvPr id="1520" name="サブタイトル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1521"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9D2C62-CA98-4484-8CB4-5AAA754CFCF5}"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22"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23"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0564AA-F273-40E9-988C-2F31A43A07D7}"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43703055"/>
      </p:ext>
    </p:extLst>
  </p:cSld>
  <p:clrMapOvr>
    <a:masterClrMapping/>
  </p:clrMapOvr>
  <p:transition>
    <p:fade thruBlk="1"/>
  </p:transition>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slideLayout" Target="../slideLayouts/slideLayout26.xml" /><Relationship Id="rId13" Type="http://schemas.openxmlformats.org/officeDocument/2006/relationships/slideLayout" Target="../slideLayouts/slideLayout27.xml" /><Relationship Id="rId14"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slideLayout" Target="../slideLayouts/slideLayout31.xml" /><Relationship Id="rId5" Type="http://schemas.openxmlformats.org/officeDocument/2006/relationships/slideLayout" Target="../slideLayouts/slideLayout32.xml" /><Relationship Id="rId6" Type="http://schemas.openxmlformats.org/officeDocument/2006/relationships/slideLayout" Target="../slideLayouts/slideLayout33.xml" /><Relationship Id="rId7" Type="http://schemas.openxmlformats.org/officeDocument/2006/relationships/slideLayout" Target="../slideLayouts/slideLayout34.xml" /><Relationship Id="rId8" Type="http://schemas.openxmlformats.org/officeDocument/2006/relationships/slideLayout" Target="../slideLayouts/slideLayout35.xml" /><Relationship Id="rId9" Type="http://schemas.openxmlformats.org/officeDocument/2006/relationships/slideLayout" Target="../slideLayouts/slideLayout36.xml" /><Relationship Id="rId10" Type="http://schemas.openxmlformats.org/officeDocument/2006/relationships/slideLayout" Target="../slideLayouts/slideLayout37.xml" /><Relationship Id="rId11" Type="http://schemas.openxmlformats.org/officeDocument/2006/relationships/slideLayout" Target="../slideLayouts/slideLayout38.xml" /><Relationship Id="rId12" Type="http://schemas.openxmlformats.org/officeDocument/2006/relationships/slideLayout" Target="../slideLayouts/slideLayout39.xml" /><Relationship Id="rId13" Type="http://schemas.openxmlformats.org/officeDocument/2006/relationships/slideLayout" Target="../slideLayouts/slideLayout40.xml" /><Relationship Id="rId14" Type="http://schemas.openxmlformats.org/officeDocument/2006/relationships/slideLayout" Target="../slideLayouts/slideLayout41.xml" /><Relationship Id="rId15" Type="http://schemas.openxmlformats.org/officeDocument/2006/relationships/slideLayout" Target="../slideLayouts/slideLayout42.xml" /><Relationship Id="rId16"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slideLayout" Target="../slideLayouts/slideLayout44.xml" /><Relationship Id="rId3" Type="http://schemas.openxmlformats.org/officeDocument/2006/relationships/slideLayout" Target="../slideLayouts/slideLayout45.xml" /><Relationship Id="rId4" Type="http://schemas.openxmlformats.org/officeDocument/2006/relationships/slideLayout" Target="../slideLayouts/slideLayout46.xml" /><Relationship Id="rId5" Type="http://schemas.openxmlformats.org/officeDocument/2006/relationships/slideLayout" Target="../slideLayouts/slideLayout47.xml" /><Relationship Id="rId6" Type="http://schemas.openxmlformats.org/officeDocument/2006/relationships/slideLayout" Target="../slideLayouts/slideLayout48.xml" /><Relationship Id="rId7" Type="http://schemas.openxmlformats.org/officeDocument/2006/relationships/slideLayout" Target="../slideLayouts/slideLayout49.xml" /><Relationship Id="rId8" Type="http://schemas.openxmlformats.org/officeDocument/2006/relationships/slideLayout" Target="../slideLayouts/slideLayout50.xml" /><Relationship Id="rId9" Type="http://schemas.openxmlformats.org/officeDocument/2006/relationships/slideLayout" Target="../slideLayouts/slideLayout51.xml" /><Relationship Id="rId10" Type="http://schemas.openxmlformats.org/officeDocument/2006/relationships/slideLayout" Target="../slideLayouts/slideLayout52.xml" /><Relationship Id="rId11" Type="http://schemas.openxmlformats.org/officeDocument/2006/relationships/slideLayout" Target="../slideLayouts/slideLayout53.xml" /><Relationship Id="rId12" Type="http://schemas.openxmlformats.org/officeDocument/2006/relationships/slideLayout" Target="../slideLayouts/slideLayout54.xml" /><Relationship Id="rId13" Type="http://schemas.openxmlformats.org/officeDocument/2006/relationships/slideLayout" Target="../slideLayouts/slideLayout55.xml" /><Relationship Id="rId14" Type="http://schemas.openxmlformats.org/officeDocument/2006/relationships/slideLayout" Target="../slideLayouts/slideLayout56.xml" /><Relationship Id="rId15" Type="http://schemas.openxmlformats.org/officeDocument/2006/relationships/slideLayout" Target="../slideLayouts/slideLayout57.xml" /><Relationship Id="rId16" Type="http://schemas.openxmlformats.org/officeDocument/2006/relationships/slideLayout" Target="../slideLayouts/slideLayout58.xml" /><Relationship Id="rId17" Type="http://schemas.openxmlformats.org/officeDocument/2006/relationships/slideLayout" Target="../slideLayouts/slideLayout59.xml" /><Relationship Id="rId18" Type="http://schemas.openxmlformats.org/officeDocument/2006/relationships/slideLayout" Target="../slideLayouts/slideLayout60.xml" /><Relationship Id="rId19" Type="http://schemas.openxmlformats.org/officeDocument/2006/relationships/slideLayout" Target="../slideLayouts/slideLayout61.xml" /><Relationship Id="rId20" Type="http://schemas.openxmlformats.org/officeDocument/2006/relationships/slideLayout" Target="../slideLayouts/slideLayout62.xml" /><Relationship Id="rId21" Type="http://schemas.openxmlformats.org/officeDocument/2006/relationships/slideLayout" Target="../slideLayouts/slideLayout63.xml" /><Relationship Id="rId22" Type="http://schemas.openxmlformats.org/officeDocument/2006/relationships/slideLayout" Target="../slideLayouts/slideLayout64.xml" /><Relationship Id="rId23" Type="http://schemas.openxmlformats.org/officeDocument/2006/relationships/slideLayout" Target="../slideLayouts/slideLayout65.xml" /><Relationship Id="rId24" Type="http://schemas.openxmlformats.org/officeDocument/2006/relationships/slideLayout" Target="../slideLayouts/slideLayout66.xml" /><Relationship Id="rId25" Type="http://schemas.openxmlformats.org/officeDocument/2006/relationships/slideLayout" Target="../slideLayouts/slideLayout67.xml" /><Relationship Id="rId26" Type="http://schemas.openxmlformats.org/officeDocument/2006/relationships/slideLayout" Target="../slideLayouts/slideLayout68.xml" /><Relationship Id="rId27" Type="http://schemas.openxmlformats.org/officeDocument/2006/relationships/slideLayout" Target="../slideLayouts/slideLayout69.xml" /><Relationship Id="rId28" Type="http://schemas.openxmlformats.org/officeDocument/2006/relationships/slideLayout" Target="../slideLayouts/slideLayout70.xml" /><Relationship Id="rId29" Type="http://schemas.openxmlformats.org/officeDocument/2006/relationships/slideLayout" Target="../slideLayouts/slideLayout71.xml" /><Relationship Id="rId30" Type="http://schemas.openxmlformats.org/officeDocument/2006/relationships/slideLayout" Target="../slideLayouts/slideLayout72.xml" /><Relationship Id="rId31" Type="http://schemas.openxmlformats.org/officeDocument/2006/relationships/slideLayout" Target="../slideLayouts/slideLayout73.xml" /><Relationship Id="rId32" Type="http://schemas.openxmlformats.org/officeDocument/2006/relationships/slideLayout" Target="../slideLayouts/slideLayout74.xml" /><Relationship Id="rId33" Type="http://schemas.openxmlformats.org/officeDocument/2006/relationships/slideLayout" Target="../slideLayouts/slideLayout75.xml" /><Relationship Id="rId34" Type="http://schemas.openxmlformats.org/officeDocument/2006/relationships/slideLayout" Target="../slideLayouts/slideLayout76.xml" /><Relationship Id="rId35" Type="http://schemas.openxmlformats.org/officeDocument/2006/relationships/slideLayout" Target="../slideLayouts/slideLayout77.xml" /><Relationship Id="rId36" Type="http://schemas.openxmlformats.org/officeDocument/2006/relationships/slideLayout" Target="../slideLayouts/slideLayout78.xml" /><Relationship Id="rId37" Type="http://schemas.openxmlformats.org/officeDocument/2006/relationships/slideLayout" Target="../slideLayouts/slideLayout79.xml" /><Relationship Id="rId38" Type="http://schemas.openxmlformats.org/officeDocument/2006/relationships/slideLayout" Target="../slideLayouts/slideLayout80.xml" /><Relationship Id="rId39" Type="http://schemas.openxmlformats.org/officeDocument/2006/relationships/slideLayout" Target="../slideLayouts/slideLayout81.xml" /><Relationship Id="rId40" Type="http://schemas.openxmlformats.org/officeDocument/2006/relationships/slideLayout" Target="../slideLayouts/slideLayout82.xml" /><Relationship Id="rId41" Type="http://schemas.openxmlformats.org/officeDocument/2006/relationships/slideLayout" Target="../slideLayouts/slideLayout83.xml" /><Relationship Id="rId42"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84.xml" /><Relationship Id="rId2" Type="http://schemas.openxmlformats.org/officeDocument/2006/relationships/slideLayout" Target="../slideLayouts/slideLayout85.xml" /><Relationship Id="rId3" Type="http://schemas.openxmlformats.org/officeDocument/2006/relationships/slideLayout" Target="../slideLayouts/slideLayout86.xml" /><Relationship Id="rId4" Type="http://schemas.openxmlformats.org/officeDocument/2006/relationships/slideLayout" Target="../slideLayouts/slideLayout87.xml" /><Relationship Id="rId5" Type="http://schemas.openxmlformats.org/officeDocument/2006/relationships/slideLayout" Target="../slideLayouts/slideLayout88.xml" /><Relationship Id="rId6" Type="http://schemas.openxmlformats.org/officeDocument/2006/relationships/slideLayout" Target="../slideLayouts/slideLayout89.xml" /><Relationship Id="rId7" Type="http://schemas.openxmlformats.org/officeDocument/2006/relationships/slideLayout" Target="../slideLayouts/slideLayout90.xml" /><Relationship Id="rId8" Type="http://schemas.openxmlformats.org/officeDocument/2006/relationships/slideLayout" Target="../slideLayouts/slideLayout91.xml" /><Relationship Id="rId9" Type="http://schemas.openxmlformats.org/officeDocument/2006/relationships/slideLayout" Target="../slideLayouts/slideLayout92.xml" /><Relationship Id="rId10" Type="http://schemas.openxmlformats.org/officeDocument/2006/relationships/slideLayout" Target="../slideLayouts/slideLayout93.xml" /><Relationship Id="rId11" Type="http://schemas.openxmlformats.org/officeDocument/2006/relationships/slideLayout" Target="../slideLayouts/slideLayout94.xml" /><Relationship Id="rId12" Type="http://schemas.openxmlformats.org/officeDocument/2006/relationships/slideLayout" Target="../slideLayouts/slideLayout95.xml" /><Relationship Id="rId13" Type="http://schemas.openxmlformats.org/officeDocument/2006/relationships/slideLayout" Target="../slideLayouts/slideLayout96.xml" /><Relationship Id="rId14" Type="http://schemas.openxmlformats.org/officeDocument/2006/relationships/slideLayout" Target="../slideLayouts/slideLayout97.xml" /><Relationship Id="rId15" Type="http://schemas.openxmlformats.org/officeDocument/2006/relationships/slideLayout" Target="../slideLayouts/slideLayout98.xml" /><Relationship Id="rId16" Type="http://schemas.openxmlformats.org/officeDocument/2006/relationships/theme" Target="../theme/theme5.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99.xml" /><Relationship Id="rId2" Type="http://schemas.openxmlformats.org/officeDocument/2006/relationships/slideLayout" Target="../slideLayouts/slideLayout100.xml" /><Relationship Id="rId3" Type="http://schemas.openxmlformats.org/officeDocument/2006/relationships/slideLayout" Target="../slideLayouts/slideLayout101.xml" /><Relationship Id="rId4" Type="http://schemas.openxmlformats.org/officeDocument/2006/relationships/slideLayout" Target="../slideLayouts/slideLayout102.xml" /><Relationship Id="rId5" Type="http://schemas.openxmlformats.org/officeDocument/2006/relationships/slideLayout" Target="../slideLayouts/slideLayout103.xml" /><Relationship Id="rId6" Type="http://schemas.openxmlformats.org/officeDocument/2006/relationships/slideLayout" Target="../slideLayouts/slideLayout104.xml" /><Relationship Id="rId7" Type="http://schemas.openxmlformats.org/officeDocument/2006/relationships/slideLayout" Target="../slideLayouts/slideLayout105.xml" /><Relationship Id="rId8" Type="http://schemas.openxmlformats.org/officeDocument/2006/relationships/slideLayout" Target="../slideLayouts/slideLayout106.xml" /><Relationship Id="rId9" Type="http://schemas.openxmlformats.org/officeDocument/2006/relationships/slideLayout" Target="../slideLayouts/slideLayout107.xml" /><Relationship Id="rId10" Type="http://schemas.openxmlformats.org/officeDocument/2006/relationships/slideLayout" Target="../slideLayouts/slideLayout108.xml" /><Relationship Id="rId11" Type="http://schemas.openxmlformats.org/officeDocument/2006/relationships/slideLayout" Target="../slideLayouts/slideLayout109.xml" /><Relationship Id="rId12" Type="http://schemas.openxmlformats.org/officeDocument/2006/relationships/slideLayout" Target="../slideLayouts/slideLayout110.xml" /><Relationship Id="rId13" Type="http://schemas.openxmlformats.org/officeDocument/2006/relationships/slideLayout" Target="../slideLayouts/slideLayout111.xml" /><Relationship Id="rId14" Type="http://schemas.openxmlformats.org/officeDocument/2006/relationships/slideLayout" Target="../slideLayouts/slideLayout112.xml" /><Relationship Id="rId15" Type="http://schemas.openxmlformats.org/officeDocument/2006/relationships/slideLayout" Target="../slideLayouts/slideLayout113.xml" /><Relationship Id="rId16" Type="http://schemas.openxmlformats.org/officeDocument/2006/relationships/theme" Target="../theme/theme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457203"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6" name="テキスト プレースホルダー 2"/>
          <p:cNvSpPr>
            <a:spLocks noGrp="1"/>
          </p:cNvSpPr>
          <p:nvPr>
            <p:ph type="body" idx="1"/>
          </p:nvPr>
        </p:nvSpPr>
        <p:spPr>
          <a:xfrm>
            <a:off x="457203"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日付プレースホルダー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2CA0201-D8FF-4B91-AA30-E3C192D4C9BE}" type="datetime1">
              <a:rPr lang="ja-JP" altLang="en-US" smtClean="0">
                <a:solidFill>
                  <a:prstClr val="white">
                    <a:tint val="75000"/>
                  </a:prstClr>
                </a:solidFill>
              </a:rPr>
              <a:pPr>
                <a:defRPr/>
              </a:pPr>
              <a:t>2020/3/24</a:t>
            </a:fld>
            <a:endParaRPr lang="ja-JP" altLang="en-US">
              <a:solidFill>
                <a:prstClr val="white">
                  <a:tint val="75000"/>
                </a:prstClr>
              </a:solidFill>
            </a:endParaRPr>
          </a:p>
        </p:txBody>
      </p:sp>
      <p:sp>
        <p:nvSpPr>
          <p:cNvPr id="1028" name="フッター プレースホルダー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white">
                  <a:tint val="75000"/>
                </a:prstClr>
              </a:solidFill>
            </a:endParaRPr>
          </a:p>
        </p:txBody>
      </p:sp>
      <p:sp>
        <p:nvSpPr>
          <p:cNvPr id="1029" name="スライド番号プレースホルダー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F8BF55E0-778E-47F0-B0EC-19F935B71BCE}" type="slidenum">
              <a:rPr lang="ja-JP" altLang="en-US"/>
              <a:pPr fontAlgn="base">
                <a:spcBef>
                  <a:spcPct val="0"/>
                </a:spcBef>
                <a:spcAft>
                  <a:spcPct val="0"/>
                </a:spcAft>
                <a:defRPr/>
              </a:pPr>
              <a:t>‹#›</a:t>
            </a:fld>
            <a:endParaRPr lang="ja-JP" altLang="en-US" dirty="0"/>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ransition>
    <p:fade thruBlk="1"/>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115" name="タイトル プレースホルダ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16" name="テキスト プレースホルダ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7"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D43F24CA-9D54-4597-91B1-86BB18C656AB}" type="datetimeFigureOut">
              <a:rPr lang="ja-JP" altLang="en-US">
                <a:solidFill>
                  <a:prstClr val="black">
                    <a:tint val="75000"/>
                  </a:prstClr>
                </a:solidFill>
              </a:rPr>
              <a:pPr fontAlgn="base">
                <a:spcBef>
                  <a:spcPct val="0"/>
                </a:spcBef>
                <a:spcAft>
                  <a:spcPct val="0"/>
                </a:spcAft>
                <a:defRPr/>
              </a:pPr>
              <a:t>2020/3/24</a:t>
            </a:fld>
            <a:endParaRPr lang="ja-JP" altLang="en-US">
              <a:solidFill>
                <a:prstClr val="black">
                  <a:tint val="75000"/>
                </a:prstClr>
              </a:solidFill>
            </a:endParaRPr>
          </a:p>
        </p:txBody>
      </p:sp>
      <p:sp>
        <p:nvSpPr>
          <p:cNvPr id="1118"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1119"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55F69297-A7B3-4E5A-9CFF-3498D89997EE}" type="slidenum">
              <a:rPr lang="ja-JP" altLang="en-US">
                <a:solidFill>
                  <a:prstClr val="black">
                    <a:tint val="75000"/>
                  </a:prstClr>
                </a:solidFill>
              </a:rPr>
              <a:pPr fontAlgn="base">
                <a:spcBef>
                  <a:spcPct val="0"/>
                </a:spcBef>
                <a:spcAft>
                  <a:spcPct val="0"/>
                </a:spcAft>
                <a:def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69" r:id="rId12"/>
    <p:sldLayoutId id="2147483691"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99" name="フッター プレースホルダー 4"/>
          <p:cNvSpPr>
            <a:spLocks noGrp="1"/>
          </p:cNvSpPr>
          <p:nvPr>
            <p:ph type="ftr" sz="quarter" idx="3"/>
          </p:nvPr>
        </p:nvSpPr>
        <p:spPr>
          <a:xfrm>
            <a:off x="2519772" y="6237312"/>
            <a:ext cx="4104456"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200" name="タイトル プレースホルダー 1"/>
          <p:cNvSpPr>
            <a:spLocks noGrp="1"/>
          </p:cNvSpPr>
          <p:nvPr>
            <p:ph type="title"/>
          </p:nvPr>
        </p:nvSpPr>
        <p:spPr>
          <a:xfrm>
            <a:off x="457200" y="418653"/>
            <a:ext cx="8229600" cy="99412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201" name="テキスト プレースホルダー 2"/>
          <p:cNvSpPr>
            <a:spLocks noGrp="1"/>
          </p:cNvSpPr>
          <p:nvPr>
            <p:ph type="body" idx="1"/>
          </p:nvPr>
        </p:nvSpPr>
        <p:spPr>
          <a:xfrm>
            <a:off x="457200" y="1736813"/>
            <a:ext cx="8229600" cy="428133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 </a:t>
            </a:r>
            <a:r>
              <a:rPr kumimoji="1" lang="en-US" altLang="ja-JP" dirty="0"/>
              <a:t>6 </a:t>
            </a:r>
            <a:r>
              <a:rPr kumimoji="1" lang="ja-JP" altLang="en-US" dirty="0"/>
              <a:t>レベル</a:t>
            </a:r>
          </a:p>
          <a:p>
            <a:pPr lvl="6"/>
            <a:r>
              <a:rPr kumimoji="1" lang="ja-JP" altLang="en-US" dirty="0"/>
              <a:t>第 </a:t>
            </a:r>
            <a:r>
              <a:rPr kumimoji="1" lang="en-US" altLang="ja-JP" dirty="0"/>
              <a:t>7 </a:t>
            </a:r>
            <a:r>
              <a:rPr kumimoji="1" lang="ja-JP" altLang="en-US" dirty="0"/>
              <a:t>レベル</a:t>
            </a:r>
          </a:p>
          <a:p>
            <a:pPr lvl="7"/>
            <a:r>
              <a:rPr kumimoji="1" lang="ja-JP" altLang="en-US" dirty="0"/>
              <a:t>第 </a:t>
            </a:r>
            <a:r>
              <a:rPr kumimoji="1" lang="en-US" altLang="ja-JP" dirty="0"/>
              <a:t>8 </a:t>
            </a:r>
            <a:r>
              <a:rPr kumimoji="1" lang="ja-JP" altLang="en-US" dirty="0"/>
              <a:t>レベル</a:t>
            </a:r>
          </a:p>
          <a:p>
            <a:pPr lvl="8"/>
            <a:r>
              <a:rPr kumimoji="1" lang="ja-JP" altLang="en-US" dirty="0"/>
              <a:t>第 </a:t>
            </a:r>
            <a:r>
              <a:rPr kumimoji="1" lang="en-US" altLang="ja-JP" dirty="0"/>
              <a:t>9 </a:t>
            </a:r>
            <a:r>
              <a:rPr kumimoji="1" lang="ja-JP" altLang="en-US" dirty="0"/>
              <a:t>レベル</a:t>
            </a:r>
          </a:p>
        </p:txBody>
      </p:sp>
      <p:sp>
        <p:nvSpPr>
          <p:cNvPr id="1202" name="日付プレースホルダー 3"/>
          <p:cNvSpPr>
            <a:spLocks noGrp="1"/>
          </p:cNvSpPr>
          <p:nvPr>
            <p:ph type="dt" sz="half" idx="2"/>
          </p:nvPr>
        </p:nvSpPr>
        <p:spPr>
          <a:xfrm>
            <a:off x="457200" y="6237312"/>
            <a:ext cx="1882552"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2020/3/24</a:t>
            </a:fld>
            <a:endParaRPr lang="ja-JP" altLang="en-US" dirty="0"/>
          </a:p>
        </p:txBody>
      </p:sp>
      <p:sp>
        <p:nvSpPr>
          <p:cNvPr id="1203" name="スライド番号プレースホルダー 5"/>
          <p:cNvSpPr>
            <a:spLocks noGrp="1"/>
          </p:cNvSpPr>
          <p:nvPr>
            <p:ph type="sldNum" sz="quarter" idx="4"/>
          </p:nvPr>
        </p:nvSpPr>
        <p:spPr>
          <a:xfrm>
            <a:off x="6768244" y="6237312"/>
            <a:ext cx="191855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283" name="タイトル プレースホルダ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84" name="テキスト プレースホルダ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85"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3F24CA-9D54-4597-91B1-86BB18C656AB}"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86"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87"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5F69297-A7B3-4E5A-9CFF-3498D89997EE}"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7325412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906" r:id="rId26"/>
    <p:sldLayoutId id="2147483907" r:id="rId27"/>
    <p:sldLayoutId id="2147483820" r:id="rId28"/>
    <p:sldLayoutId id="2147483821" r:id="rId29"/>
    <p:sldLayoutId id="2147483822" r:id="rId30"/>
    <p:sldLayoutId id="2147483861" r:id="rId31"/>
    <p:sldLayoutId id="2147483862" r:id="rId32"/>
    <p:sldLayoutId id="2147483863" r:id="rId33"/>
    <p:sldLayoutId id="2147483864" r:id="rId34"/>
    <p:sldLayoutId id="2147483865" r:id="rId35"/>
    <p:sldLayoutId id="2147483866" r:id="rId36"/>
    <p:sldLayoutId id="2147483867" r:id="rId37"/>
    <p:sldLayoutId id="2147483868" r:id="rId38"/>
    <p:sldLayoutId id="2147483869" r:id="rId39"/>
    <p:sldLayoutId id="2147483870" r:id="rId40"/>
    <p:sldLayoutId id="2147483871" r:id="rId4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426" name="タイトル プレースホルダ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27" name="テキスト プレースホルダ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28"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3F24CA-9D54-4597-91B1-86BB18C656AB}"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29"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30"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5F69297-A7B3-4E5A-9CFF-3498D89997EE}"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9240605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0" name=""/>
        <p:cNvGrpSpPr/>
        <p:nvPr/>
      </p:nvGrpSpPr>
      <p:grpSpPr>
        <a:xfrm>
          <a:off x="0" y="0"/>
          <a:ext cx="0" cy="0"/>
          <a:chOff x="0" y="0"/>
          <a:chExt cx="0" cy="0"/>
        </a:xfrm>
      </p:grpSpPr>
      <p:sp>
        <p:nvSpPr>
          <p:cNvPr id="1513" name="タイトル プレースホルダー 1"/>
          <p:cNvSpPr>
            <a:spLocks noGrp="1"/>
          </p:cNvSpPr>
          <p:nvPr>
            <p:ph type="title"/>
          </p:nvPr>
        </p:nvSpPr>
        <p:spPr>
          <a:xfrm>
            <a:off x="457203"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514" name="テキスト プレースホルダー 2"/>
          <p:cNvSpPr>
            <a:spLocks noGrp="1"/>
          </p:cNvSpPr>
          <p:nvPr>
            <p:ph type="body" idx="1"/>
          </p:nvPr>
        </p:nvSpPr>
        <p:spPr>
          <a:xfrm>
            <a:off x="457203"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15" name="日付プレースホルダー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CA0201-D8FF-4B91-AA30-E3C192D4C9BE}" type="datetime1">
              <a:rPr kumimoji="1" lang="ja-JP" altLang="en-US" sz="1200" b="0" i="0" u="none" strike="noStrike" kern="1200" cap="none" spc="0" normalizeH="0" baseline="0" noProof="0" smtClean="0">
                <a:ln>
                  <a:noFill/>
                </a:ln>
                <a:solidFill>
                  <a:prstClr val="white">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16" name="フッター プレースホルダー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tint val="75000"/>
                </a:prstClr>
              </a:solidFill>
              <a:effectLst/>
              <a:uLnTx/>
              <a:uFillTx/>
              <a:latin typeface="Calibri"/>
              <a:ea typeface="ＭＳ Ｐゴシック" panose="020B0600070205080204" pitchFamily="50" charset="-128"/>
              <a:cs typeface="+mn-cs"/>
            </a:endParaRPr>
          </a:p>
        </p:txBody>
      </p:sp>
      <p:sp>
        <p:nvSpPr>
          <p:cNvPr id="1517" name="スライド番号プレースホルダー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BF55E0-778E-47F0-B0EC-19F935B71BCE}" type="slidenum">
              <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05462963"/>
      </p:ext>
    </p:extLst>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Lst>
  <p:transition>
    <p:fade thruBlk="1"/>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slideLayout" Target="../slideLayouts/slideLayout67.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69.xml" /><Relationship Id="rId3"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113.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10.jpeg" /><Relationship Id="rId2" Type="http://schemas.openxmlformats.org/officeDocument/2006/relationships/image" Target="../media/image11.wmf" /><Relationship Id="rId3" Type="http://schemas.openxmlformats.org/officeDocument/2006/relationships/slideLayout" Target="../slideLayouts/slideLayout21.xml" /><Relationship Id="rId4"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12.jpeg" /><Relationship Id="rId2" Type="http://schemas.openxmlformats.org/officeDocument/2006/relationships/slideLayout" Target="../slideLayouts/slideLayout49.xml" /><Relationship Id="rId3"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16.xml" /><Relationship Id="rId3" Type="http://schemas.openxmlformats.org/officeDocument/2006/relationships/notesSlide" Target="../notesSlides/notesSlide18.xml" /></Relationships>
</file>

<file path=ppt/slides/_rels/slide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68.xml" /><Relationship Id="rId3" Type="http://schemas.openxmlformats.org/officeDocument/2006/relationships/notesSlide" Target="../notesSlides/notesSlide2.xml" /></Relationships>
</file>

<file path=ppt/slides/_rels/slide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29.xml" /><Relationship Id="rId3"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98.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96.xml" /><Relationship Id="rId3"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22" name="スライド番号プレースホルダ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06A6BF-6EB8-40E3-A3A5-34CAEABBB092}"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
        <p:nvSpPr>
          <p:cNvPr id="1623" name="サブタイトル 2"/>
          <p:cNvSpPr>
            <a:spLocks noGrp="1"/>
          </p:cNvSpPr>
          <p:nvPr>
            <p:ph idx="1"/>
          </p:nvPr>
        </p:nvSpPr>
        <p:spPr>
          <a:xfrm>
            <a:off x="3038325" y="5488280"/>
            <a:ext cx="5781675" cy="1108720"/>
          </a:xfrm>
        </p:spPr>
        <p:txBody>
          <a:bodyPr>
            <a:normAutofit fontScale="92500"/>
          </a:bodyPr>
          <a:lstStyle/>
          <a:p>
            <a:pPr marR="0" eaLnBrk="1" hangingPunct="1">
              <a:buNone/>
            </a:pPr>
            <a:r>
              <a:rPr lang="ja-JP" altLang="en-US" sz="2400" dirty="0" smtClean="0">
                <a:latin typeface="HG丸ｺﾞｼｯｸM-PRO" pitchFamily="50" charset="-128"/>
                <a:ea typeface="HG丸ｺﾞｼｯｸM-PRO" pitchFamily="50" charset="-128"/>
              </a:rPr>
              <a:t>「高知家」いじめ予防等プログラム</a:t>
            </a:r>
            <a:endParaRPr lang="en-US" altLang="ja-JP" sz="2400" dirty="0">
              <a:latin typeface="HG丸ｺﾞｼｯｸM-PRO" pitchFamily="50" charset="-128"/>
              <a:ea typeface="HG丸ｺﾞｼｯｸM-PRO" pitchFamily="50" charset="-128"/>
            </a:endParaRPr>
          </a:p>
          <a:p>
            <a:pPr marR="0" eaLnBrk="1" hangingPunct="1">
              <a:buNone/>
            </a:pPr>
            <a:r>
              <a:rPr lang="ja-JP" altLang="en-US" sz="2400" dirty="0" smtClean="0">
                <a:latin typeface="HG丸ｺﾞｼｯｸM-PRO" pitchFamily="50" charset="-128"/>
                <a:ea typeface="HG丸ｺﾞｼｯｸM-PRO" pitchFamily="50" charset="-128"/>
              </a:rPr>
              <a:t>　高知県教育委員会　人権教育・児童生徒課</a:t>
            </a:r>
            <a:r>
              <a:rPr lang="ja-JP" altLang="en-US" sz="2400" dirty="0">
                <a:latin typeface="HG丸ｺﾞｼｯｸM-PRO" pitchFamily="50" charset="-128"/>
                <a:ea typeface="HG丸ｺﾞｼｯｸM-PRO" pitchFamily="50" charset="-128"/>
              </a:rPr>
              <a:t>　　</a:t>
            </a:r>
          </a:p>
          <a:p>
            <a:pPr marR="0" eaLnBrk="1" hangingPunct="1"/>
            <a:endParaRPr lang="ja-JP" altLang="en-US" dirty="0"/>
          </a:p>
        </p:txBody>
      </p:sp>
      <p:sp>
        <p:nvSpPr>
          <p:cNvPr id="1624" name="タイトル 1"/>
          <p:cNvSpPr>
            <a:spLocks noGrp="1"/>
          </p:cNvSpPr>
          <p:nvPr>
            <p:ph type="title"/>
          </p:nvPr>
        </p:nvSpPr>
        <p:spPr>
          <a:xfrm>
            <a:off x="229449" y="1412776"/>
            <a:ext cx="8627027" cy="1872224"/>
          </a:xfrm>
        </p:spPr>
        <p:txBody>
          <a:bodyPr>
            <a:normAutofit fontScale="90000"/>
          </a:bodyPr>
          <a:lstStyle/>
          <a:p>
            <a:pPr algn="ctr" eaLnBrk="1" fontAlgn="auto" hangingPunct="1">
              <a:spcAft>
                <a:spcPts val="0"/>
              </a:spcAft>
              <a:defRPr/>
            </a:pPr>
            <a:r>
              <a:rPr lang="ja-JP" altLang="en-US" sz="4900" dirty="0"/>
              <a:t>教職員用研修</a:t>
            </a:r>
            <a:r>
              <a:rPr lang="ja-JP" altLang="en-US" sz="4900" dirty="0" smtClean="0"/>
              <a:t>プログラム</a:t>
            </a:r>
            <a:br>
              <a:rPr lang="en-US" altLang="ja-JP" sz="4400" dirty="0" smtClean="0"/>
            </a:br>
            <a:br>
              <a:rPr lang="en-US" altLang="ja-JP" sz="4400" dirty="0"/>
            </a:br>
            <a:r>
              <a:rPr lang="ja-JP" altLang="en-US" sz="4400" dirty="0" smtClean="0"/>
              <a:t>（４）いじめの未然防止</a:t>
            </a:r>
            <a:endParaRPr lang="ja-JP" altLang="en-US" sz="4000" dirty="0"/>
          </a:p>
        </p:txBody>
      </p:sp>
      <p:pic>
        <p:nvPicPr>
          <p:cNvPr id="1625"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626"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extLst>
      <p:ext uri="{BB962C8B-B14F-4D97-AF65-F5344CB8AC3E}">
        <p14:creationId xmlns:p14="http://schemas.microsoft.com/office/powerpoint/2010/main" val="1232677060"/>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737"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
        <p:nvSpPr>
          <p:cNvPr id="1738" name="角丸四角形 262"/>
          <p:cNvSpPr/>
          <p:nvPr/>
        </p:nvSpPr>
        <p:spPr>
          <a:xfrm>
            <a:off x="251520" y="1628800"/>
            <a:ext cx="8712968" cy="237626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いじめ防止等に向けた組織力を向上させるために</a:t>
            </a:r>
            <a:endParaRPr kumimoji="1" lang="en-US" altLang="ja-JP"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55725711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43" name="コンテンツ プレースホルダー 2"/>
          <p:cNvSpPr>
            <a:spLocks noGrp="1"/>
          </p:cNvSpPr>
          <p:nvPr>
            <p:ph idx="1"/>
          </p:nvPr>
        </p:nvSpPr>
        <p:spPr>
          <a:xfrm>
            <a:off x="223123" y="44624"/>
            <a:ext cx="8435280" cy="576064"/>
          </a:xfrm>
        </p:spPr>
        <p:txBody>
          <a:bodyPr/>
          <a:lstStyle/>
          <a:p>
            <a:pPr marL="0" indent="0">
              <a:buClrTx/>
              <a:buNone/>
            </a:pPr>
            <a:r>
              <a:rPr kumimoji="1" lang="ja-JP" altLang="en-US" sz="2800" dirty="0" smtClean="0">
                <a:solidFill>
                  <a:srgbClr val="0070C0"/>
                </a:solidFill>
                <a:latin typeface="ＭＳ ゴシック" panose="020B0609070205080204" pitchFamily="49" charset="-128"/>
                <a:ea typeface="ＭＳ ゴシック" panose="020B0609070205080204" pitchFamily="49" charset="-128"/>
              </a:rPr>
              <a:t>いじめに関する研修の実施</a:t>
            </a:r>
            <a:endParaRPr kumimoji="1" lang="en-US" altLang="ja-JP" sz="2800" dirty="0" smtClean="0">
              <a:solidFill>
                <a:srgbClr val="0070C0"/>
              </a:solidFill>
              <a:latin typeface="ＭＳ ゴシック" panose="020B0609070205080204" pitchFamily="49" charset="-128"/>
              <a:ea typeface="ＭＳ ゴシック" panose="020B0609070205080204" pitchFamily="49" charset="-128"/>
            </a:endParaRPr>
          </a:p>
          <a:p>
            <a:endParaRPr kumimoji="1" lang="en-US" altLang="ja-JP" sz="2800" dirty="0" smtClean="0">
              <a:solidFill>
                <a:srgbClr val="0070C0"/>
              </a:solidFill>
              <a:latin typeface="ＭＳ ゴシック" panose="020B0609070205080204" pitchFamily="49" charset="-128"/>
              <a:ea typeface="ＭＳ ゴシック" panose="020B0609070205080204" pitchFamily="49" charset="-128"/>
            </a:endParaRPr>
          </a:p>
          <a:p>
            <a:endParaRPr lang="en-US" altLang="ja-JP" sz="2800" dirty="0">
              <a:solidFill>
                <a:srgbClr val="0070C0"/>
              </a:solidFill>
              <a:latin typeface="ＭＳ ゴシック" panose="020B0609070205080204" pitchFamily="49" charset="-128"/>
              <a:ea typeface="ＭＳ ゴシック" panose="020B0609070205080204" pitchFamily="49" charset="-128"/>
            </a:endParaRPr>
          </a:p>
          <a:p>
            <a:pPr marL="0" indent="0">
              <a:buNone/>
            </a:pPr>
            <a:endParaRPr kumimoji="1" lang="en-US" altLang="ja-JP" sz="2800" dirty="0" smtClean="0">
              <a:solidFill>
                <a:srgbClr val="0070C0"/>
              </a:solidFill>
              <a:latin typeface="ＭＳ ゴシック" panose="020B0609070205080204" pitchFamily="49" charset="-128"/>
              <a:ea typeface="ＭＳ ゴシック" panose="020B0609070205080204" pitchFamily="49" charset="-128"/>
            </a:endParaRPr>
          </a:p>
        </p:txBody>
      </p:sp>
      <p:sp>
        <p:nvSpPr>
          <p:cNvPr id="1744" name="テキスト ボックス 1"/>
          <p:cNvSpPr txBox="1"/>
          <p:nvPr/>
        </p:nvSpPr>
        <p:spPr>
          <a:xfrm flipH="1">
            <a:off x="107504" y="620688"/>
            <a:ext cx="8920879" cy="6063198"/>
          </a:xfrm>
          <a:prstGeom prst="rect">
            <a:avLst/>
          </a:prstGeom>
          <a:noFill/>
        </p:spPr>
        <p:txBody>
          <a:bodyPr wrap="square" rtlCol="0">
            <a:spAutoFit/>
          </a:bodyPr>
          <a:lstStyle/>
          <a:p>
            <a:r>
              <a:rPr kumimoji="1" lang="ja-JP" altLang="en-US" sz="2800" dirty="0" smtClean="0"/>
              <a:t>第２章　いじめ問題への保護者・地域・教員用プログラム</a:t>
            </a:r>
            <a:endParaRPr kumimoji="1" lang="en-US" altLang="ja-JP" sz="2800" dirty="0" smtClean="0"/>
          </a:p>
          <a:p>
            <a:r>
              <a:rPr lang="ja-JP" altLang="en-US" dirty="0" smtClean="0">
                <a:latin typeface="AR P丸ゴシック体M" panose="020F0600000000000000" pitchFamily="50" charset="-128"/>
                <a:ea typeface="AR P丸ゴシック体M" panose="020F0600000000000000" pitchFamily="50" charset="-128"/>
              </a:rPr>
              <a:t>１　保護者用プログラム</a:t>
            </a:r>
            <a:endParaRPr lang="en-US" altLang="ja-JP" dirty="0" smtClean="0">
              <a:latin typeface="AR P丸ゴシック体M" panose="020F0600000000000000" pitchFamily="50" charset="-128"/>
              <a:ea typeface="AR P丸ゴシック体M" panose="020F0600000000000000" pitchFamily="50" charset="-128"/>
            </a:endParaRPr>
          </a:p>
          <a:p>
            <a:r>
              <a:rPr lang="ja-JP" altLang="en-US" dirty="0" smtClean="0">
                <a:latin typeface="AR P丸ゴシック体M" panose="020F0600000000000000" pitchFamily="50" charset="-128"/>
                <a:ea typeface="AR P丸ゴシック体M" panose="020F0600000000000000" pitchFamily="50" charset="-128"/>
              </a:rPr>
              <a:t>２　地域用プログラム</a:t>
            </a:r>
            <a:endParaRPr lang="en-US" altLang="ja-JP" dirty="0">
              <a:latin typeface="AR P丸ゴシック体M" panose="020F0600000000000000" pitchFamily="50" charset="-128"/>
              <a:ea typeface="AR P丸ゴシック体M" panose="020F0600000000000000" pitchFamily="50" charset="-128"/>
            </a:endParaRPr>
          </a:p>
          <a:p>
            <a:r>
              <a:rPr kumimoji="1" lang="ja-JP" altLang="en-US" sz="2800" dirty="0" smtClean="0"/>
              <a:t>３　教員用プログラムの概要</a:t>
            </a:r>
            <a:endParaRPr kumimoji="1" lang="en-US" altLang="ja-JP" sz="2800" dirty="0" smtClean="0"/>
          </a:p>
          <a:p>
            <a:r>
              <a:rPr kumimoji="1" lang="ja-JP" altLang="en-US" sz="2800" dirty="0" smtClean="0"/>
              <a:t>（１）いじめの定義と構造の理解</a:t>
            </a:r>
            <a:endParaRPr kumimoji="1" lang="en-US" altLang="ja-JP" sz="2800" dirty="0" smtClean="0"/>
          </a:p>
          <a:p>
            <a:r>
              <a:rPr kumimoji="1" lang="ja-JP" altLang="en-US" sz="2800" dirty="0" smtClean="0"/>
              <a:t>　</a:t>
            </a:r>
            <a:r>
              <a:rPr kumimoji="1" lang="ja-JP" altLang="en-US" sz="2400" dirty="0" smtClean="0">
                <a:solidFill>
                  <a:srgbClr val="FF0000"/>
                </a:solidFill>
              </a:rPr>
              <a:t>・いじめの定義・認知・構造について理解、組織で対応すること　</a:t>
            </a:r>
            <a:r>
              <a:rPr kumimoji="1" lang="ja-JP" altLang="en-US" sz="1600" dirty="0" smtClean="0">
                <a:solidFill>
                  <a:srgbClr val="FF0000"/>
                </a:solidFill>
              </a:rPr>
              <a:t>など</a:t>
            </a:r>
            <a:endParaRPr kumimoji="1" lang="en-US" altLang="ja-JP" sz="1600" dirty="0" smtClean="0">
              <a:solidFill>
                <a:srgbClr val="FF0000"/>
              </a:solidFill>
            </a:endParaRPr>
          </a:p>
          <a:p>
            <a:r>
              <a:rPr kumimoji="1" lang="ja-JP" altLang="en-US" sz="2800" dirty="0" smtClean="0"/>
              <a:t>（２）いじめを早期に発見するために</a:t>
            </a:r>
            <a:endParaRPr kumimoji="1" lang="en-US" altLang="ja-JP" sz="2800" dirty="0" smtClean="0"/>
          </a:p>
          <a:p>
            <a:r>
              <a:rPr kumimoji="1" lang="ja-JP" altLang="en-US" sz="2800" dirty="0" smtClean="0"/>
              <a:t>　</a:t>
            </a:r>
            <a:r>
              <a:rPr lang="ja-JP" altLang="en-US" sz="2400" dirty="0" smtClean="0">
                <a:solidFill>
                  <a:srgbClr val="FF0000"/>
                </a:solidFill>
              </a:rPr>
              <a:t>・子どものささいな変化に気づくこと、情報共有のポイント　</a:t>
            </a:r>
            <a:r>
              <a:rPr lang="ja-JP" altLang="en-US" sz="1600" dirty="0" smtClean="0">
                <a:solidFill>
                  <a:srgbClr val="FF0000"/>
                </a:solidFill>
              </a:rPr>
              <a:t>など</a:t>
            </a:r>
            <a:endParaRPr kumimoji="1" lang="en-US" altLang="ja-JP" sz="1600" dirty="0" smtClean="0"/>
          </a:p>
          <a:p>
            <a:r>
              <a:rPr kumimoji="1" lang="ja-JP" altLang="en-US" sz="2800" dirty="0" smtClean="0"/>
              <a:t>（３）いじめへの組織的な対応のあり方</a:t>
            </a:r>
            <a:endParaRPr kumimoji="1" lang="en-US" altLang="ja-JP" sz="2800" dirty="0" smtClean="0"/>
          </a:p>
          <a:p>
            <a:r>
              <a:rPr lang="ja-JP" altLang="en-US" sz="2400" dirty="0" smtClean="0">
                <a:solidFill>
                  <a:srgbClr val="FF0000"/>
                </a:solidFill>
              </a:rPr>
              <a:t>　・学校いじめ対策組織の位置づけ、対応する流れやポイント　</a:t>
            </a:r>
            <a:r>
              <a:rPr lang="ja-JP" altLang="en-US" sz="1600" dirty="0" smtClean="0">
                <a:solidFill>
                  <a:srgbClr val="FF0000"/>
                </a:solidFill>
              </a:rPr>
              <a:t>など</a:t>
            </a:r>
            <a:endParaRPr kumimoji="1" lang="en-US" altLang="ja-JP" sz="1600" dirty="0" smtClean="0"/>
          </a:p>
          <a:p>
            <a:r>
              <a:rPr kumimoji="1" lang="ja-JP" altLang="en-US" sz="2800" dirty="0" smtClean="0"/>
              <a:t>（４）いじめの未然防止</a:t>
            </a:r>
            <a:endParaRPr kumimoji="1" lang="en-US" altLang="ja-JP" sz="2800" dirty="0" smtClean="0"/>
          </a:p>
          <a:p>
            <a:r>
              <a:rPr lang="ja-JP" altLang="en-US" sz="2400" dirty="0" smtClean="0">
                <a:solidFill>
                  <a:srgbClr val="FF0000"/>
                </a:solidFill>
              </a:rPr>
              <a:t>　・未然防止につながる取組や学校の組織力向上のための取組　</a:t>
            </a:r>
            <a:r>
              <a:rPr lang="ja-JP" altLang="en-US" sz="1600" dirty="0" smtClean="0">
                <a:solidFill>
                  <a:srgbClr val="FF0000"/>
                </a:solidFill>
              </a:rPr>
              <a:t>など</a:t>
            </a:r>
            <a:endParaRPr kumimoji="1" lang="en-US" altLang="ja-JP" sz="1600" dirty="0" smtClean="0"/>
          </a:p>
          <a:p>
            <a:r>
              <a:rPr kumimoji="1" lang="ja-JP" altLang="en-US" sz="2800" dirty="0" smtClean="0"/>
              <a:t>（５）いじめ事例を通した対応</a:t>
            </a:r>
            <a:endParaRPr kumimoji="1" lang="en-US" altLang="ja-JP" sz="2800" dirty="0" smtClean="0"/>
          </a:p>
          <a:p>
            <a:r>
              <a:rPr lang="ja-JP" altLang="en-US" sz="2400" dirty="0" smtClean="0">
                <a:solidFill>
                  <a:srgbClr val="FF0000"/>
                </a:solidFill>
              </a:rPr>
              <a:t>　・事例を通して対応のあり方を教職員で共通理解　</a:t>
            </a:r>
            <a:r>
              <a:rPr lang="ja-JP" altLang="en-US" sz="1600" dirty="0" smtClean="0">
                <a:solidFill>
                  <a:srgbClr val="FF0000"/>
                </a:solidFill>
              </a:rPr>
              <a:t>など</a:t>
            </a:r>
            <a:endParaRPr lang="en-US" altLang="ja-JP" sz="1600" dirty="0"/>
          </a:p>
          <a:p>
            <a:r>
              <a:rPr kumimoji="1" lang="ja-JP" altLang="en-US" sz="2800" dirty="0" smtClean="0"/>
              <a:t>　　　　　　　　　　　　　　　　　　</a:t>
            </a:r>
            <a:r>
              <a:rPr kumimoji="1" lang="ja-JP" altLang="en-US" sz="2000" dirty="0" smtClean="0"/>
              <a:t>「高知家」いじめ予防等プログラムより</a:t>
            </a:r>
            <a:endParaRPr kumimoji="1" lang="ja-JP" altLang="en-US" sz="2000" dirty="0"/>
          </a:p>
        </p:txBody>
      </p:sp>
    </p:spTree>
    <p:extLst>
      <p:ext uri="{BB962C8B-B14F-4D97-AF65-F5344CB8AC3E}">
        <p14:creationId xmlns:p14="http://schemas.microsoft.com/office/powerpoint/2010/main" val="158033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50" name="コンテンツ プレースホルダー 4"/>
          <p:cNvSpPr>
            <a:spLocks noGrp="1"/>
          </p:cNvSpPr>
          <p:nvPr>
            <p:ph idx="1"/>
          </p:nvPr>
        </p:nvSpPr>
        <p:spPr>
          <a:xfrm>
            <a:off x="457200" y="1484784"/>
            <a:ext cx="8229600" cy="4389437"/>
          </a:xfrm>
        </p:spPr>
        <p:txBody>
          <a:bodyPr>
            <a:normAutofit lnSpcReduction="10000"/>
          </a:bodyPr>
          <a:lstStyle/>
          <a:p>
            <a:pPr marL="0" indent="0" algn="ctr">
              <a:buClrTx/>
              <a:buNone/>
            </a:pPr>
            <a:r>
              <a:rPr lang="en-US" altLang="ja-JP" sz="3200" dirty="0" smtClean="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ja-JP" sz="3200" dirty="0" smtClean="0">
                <a:solidFill>
                  <a:schemeClr val="accent2">
                    <a:lumMod val="75000"/>
                  </a:schemeClr>
                </a:solidFill>
                <a:latin typeface="ＭＳ ゴシック" panose="020B0609070205080204" pitchFamily="49" charset="-128"/>
                <a:ea typeface="ＭＳ ゴシック" panose="020B0609070205080204" pitchFamily="49" charset="-128"/>
              </a:rPr>
              <a:t>検証</a:t>
            </a:r>
            <a:r>
              <a:rPr lang="ja-JP" altLang="ja-JP" sz="3200" dirty="0">
                <a:solidFill>
                  <a:schemeClr val="accent2">
                    <a:lumMod val="75000"/>
                  </a:schemeClr>
                </a:solidFill>
                <a:latin typeface="ＭＳ ゴシック" panose="020B0609070205080204" pitchFamily="49" charset="-128"/>
                <a:ea typeface="ＭＳ ゴシック" panose="020B0609070205080204" pitchFamily="49" charset="-128"/>
              </a:rPr>
              <a:t>する項目例</a:t>
            </a:r>
            <a:r>
              <a:rPr lang="ja-JP" altLang="ja-JP" sz="3200" dirty="0" smtClean="0">
                <a:solidFill>
                  <a:schemeClr val="accent2">
                    <a:lumMod val="75000"/>
                  </a:schemeClr>
                </a:solidFill>
                <a:latin typeface="ＭＳ ゴシック" panose="020B0609070205080204" pitchFamily="49" charset="-128"/>
                <a:ea typeface="ＭＳ ゴシック" panose="020B0609070205080204" pitchFamily="49" charset="-128"/>
              </a:rPr>
              <a:t>》</a:t>
            </a:r>
            <a:endParaRPr lang="en-US" altLang="ja-JP" sz="3200" dirty="0" smtClean="0">
              <a:solidFill>
                <a:schemeClr val="accent2">
                  <a:lumMod val="75000"/>
                </a:schemeClr>
              </a:solidFill>
              <a:latin typeface="ＭＳ ゴシック" panose="020B0609070205080204" pitchFamily="49" charset="-128"/>
              <a:ea typeface="ＭＳ ゴシック" panose="020B0609070205080204" pitchFamily="49" charset="-128"/>
            </a:endParaRPr>
          </a:p>
          <a:p>
            <a:pPr>
              <a:buClrTx/>
              <a:buFont typeface="Wingdings" panose="05000000000000000000" pitchFamily="2" charset="2"/>
              <a:buChar char="l"/>
            </a:pPr>
            <a:r>
              <a:rPr lang="ja-JP" altLang="ja-JP" sz="2800" dirty="0" smtClean="0">
                <a:latin typeface="ＭＳ ゴシック" panose="020B0609070205080204" pitchFamily="49" charset="-128"/>
                <a:ea typeface="ＭＳ ゴシック" panose="020B0609070205080204" pitchFamily="49" charset="-128"/>
              </a:rPr>
              <a:t>未然</a:t>
            </a:r>
            <a:r>
              <a:rPr lang="ja-JP" altLang="ja-JP" sz="2800" dirty="0">
                <a:latin typeface="ＭＳ ゴシック" panose="020B0609070205080204" pitchFamily="49" charset="-128"/>
                <a:ea typeface="ＭＳ ゴシック" panose="020B0609070205080204" pitchFamily="49" charset="-128"/>
              </a:rPr>
              <a:t>防止や早期発見等に関する取組に</a:t>
            </a:r>
            <a:r>
              <a:rPr lang="ja-JP" altLang="ja-JP" sz="2800" dirty="0" smtClean="0">
                <a:latin typeface="ＭＳ ゴシック" panose="020B0609070205080204" pitchFamily="49" charset="-128"/>
                <a:ea typeface="ＭＳ ゴシック" panose="020B0609070205080204" pitchFamily="49" charset="-128"/>
              </a:rPr>
              <a:t>ついて</a:t>
            </a:r>
            <a:endParaRPr lang="en-US" altLang="ja-JP" sz="2800" dirty="0" smtClean="0">
              <a:latin typeface="ＭＳ ゴシック" panose="020B0609070205080204" pitchFamily="49" charset="-128"/>
              <a:ea typeface="ＭＳ ゴシック" panose="020B0609070205080204" pitchFamily="49" charset="-128"/>
            </a:endParaRPr>
          </a:p>
          <a:p>
            <a:pPr>
              <a:buClrTx/>
              <a:buFont typeface="Wingdings" panose="05000000000000000000" pitchFamily="2" charset="2"/>
              <a:buChar char="l"/>
            </a:pPr>
            <a:r>
              <a:rPr lang="ja-JP" altLang="ja-JP" sz="2800" dirty="0" smtClean="0">
                <a:latin typeface="ＭＳ ゴシック" panose="020B0609070205080204" pitchFamily="49" charset="-128"/>
                <a:ea typeface="ＭＳ ゴシック" panose="020B0609070205080204" pitchFamily="49" charset="-128"/>
              </a:rPr>
              <a:t>基本</a:t>
            </a:r>
            <a:r>
              <a:rPr lang="ja-JP" altLang="ja-JP" sz="2800" dirty="0">
                <a:latin typeface="ＭＳ ゴシック" panose="020B0609070205080204" pitchFamily="49" charset="-128"/>
                <a:ea typeface="ＭＳ ゴシック" panose="020B0609070205080204" pitchFamily="49" charset="-128"/>
              </a:rPr>
              <a:t>方針や年間計画について</a:t>
            </a:r>
          </a:p>
          <a:p>
            <a:pPr>
              <a:buClrTx/>
              <a:buFont typeface="Wingdings" panose="05000000000000000000" pitchFamily="2" charset="2"/>
              <a:buChar char="l"/>
            </a:pPr>
            <a:r>
              <a:rPr lang="ja-JP" altLang="ja-JP" sz="2800" dirty="0" smtClean="0">
                <a:latin typeface="ＭＳ ゴシック" panose="020B0609070205080204" pitchFamily="49" charset="-128"/>
                <a:ea typeface="ＭＳ ゴシック" panose="020B0609070205080204" pitchFamily="49" charset="-128"/>
              </a:rPr>
              <a:t>いじめ</a:t>
            </a:r>
            <a:r>
              <a:rPr lang="ja-JP" altLang="ja-JP" sz="2800" dirty="0">
                <a:latin typeface="ＭＳ ゴシック" panose="020B0609070205080204" pitchFamily="49" charset="-128"/>
                <a:ea typeface="ＭＳ ゴシック" panose="020B0609070205080204" pitchFamily="49" charset="-128"/>
              </a:rPr>
              <a:t>の疑いに係る情報があったときの指導や支援の体制・取組方針について</a:t>
            </a:r>
          </a:p>
          <a:p>
            <a:pPr>
              <a:buClrTx/>
              <a:buFont typeface="Wingdings" panose="05000000000000000000" pitchFamily="2" charset="2"/>
              <a:buChar char="l"/>
            </a:pPr>
            <a:r>
              <a:rPr lang="ja-JP" altLang="ja-JP" sz="2800" dirty="0" smtClean="0">
                <a:latin typeface="ＭＳ ゴシック" panose="020B0609070205080204" pitchFamily="49" charset="-128"/>
                <a:ea typeface="ＭＳ ゴシック" panose="020B0609070205080204" pitchFamily="49" charset="-128"/>
              </a:rPr>
              <a:t>いじめ</a:t>
            </a:r>
            <a:r>
              <a:rPr lang="ja-JP" altLang="ja-JP" sz="2800" dirty="0">
                <a:latin typeface="ＭＳ ゴシック" panose="020B0609070205080204" pitchFamily="49" charset="-128"/>
                <a:ea typeface="ＭＳ ゴシック" panose="020B0609070205080204" pitchFamily="49" charset="-128"/>
              </a:rPr>
              <a:t>の対処がうまくいかなかったケースについて</a:t>
            </a:r>
          </a:p>
          <a:p>
            <a:pPr>
              <a:buClrTx/>
              <a:buFont typeface="Wingdings" panose="05000000000000000000" pitchFamily="2" charset="2"/>
              <a:buChar char="l"/>
            </a:pPr>
            <a:r>
              <a:rPr lang="ja-JP" altLang="ja-JP" sz="2800" dirty="0" smtClean="0">
                <a:latin typeface="ＭＳ ゴシック" panose="020B0609070205080204" pitchFamily="49" charset="-128"/>
                <a:ea typeface="ＭＳ ゴシック" panose="020B0609070205080204" pitchFamily="49" charset="-128"/>
              </a:rPr>
              <a:t>校内</a:t>
            </a:r>
            <a:r>
              <a:rPr lang="ja-JP" altLang="ja-JP" sz="2800" dirty="0">
                <a:latin typeface="ＭＳ ゴシック" panose="020B0609070205080204" pitchFamily="49" charset="-128"/>
                <a:ea typeface="ＭＳ ゴシック" panose="020B0609070205080204" pitchFamily="49" charset="-128"/>
              </a:rPr>
              <a:t>研修等の企画、立案、実施などについて　　など</a:t>
            </a:r>
          </a:p>
          <a:p>
            <a:pPr>
              <a:buClrTx/>
              <a:buFont typeface="Wingdings" panose="05000000000000000000" pitchFamily="2" charset="2"/>
              <a:buChar char="l"/>
            </a:pPr>
            <a:endParaRPr kumimoji="1" lang="ja-JP" altLang="en-US" dirty="0">
              <a:latin typeface="ＭＳ ゴシック" panose="020B0609070205080204" pitchFamily="49" charset="-128"/>
              <a:ea typeface="ＭＳ ゴシック" panose="020B0609070205080204" pitchFamily="49" charset="-128"/>
            </a:endParaRPr>
          </a:p>
        </p:txBody>
      </p:sp>
      <p:sp>
        <p:nvSpPr>
          <p:cNvPr id="1751" name="テキスト ボックス 5"/>
          <p:cNvSpPr txBox="1"/>
          <p:nvPr/>
        </p:nvSpPr>
        <p:spPr>
          <a:xfrm>
            <a:off x="323528" y="116632"/>
            <a:ext cx="8229600" cy="1077218"/>
          </a:xfrm>
          <a:prstGeom prst="rect">
            <a:avLst/>
          </a:prstGeom>
          <a:noFill/>
        </p:spPr>
        <p:txBody>
          <a:bodyPr wrap="square" rtlCol="0">
            <a:spAutoFit/>
          </a:bodyPr>
          <a:lstStyle/>
          <a:p>
            <a:r>
              <a:rPr lang="ja-JP" altLang="en-US" sz="3200" dirty="0">
                <a:solidFill>
                  <a:srgbClr val="0070C0"/>
                </a:solidFill>
                <a:latin typeface="+mn-ea"/>
              </a:rPr>
              <a:t>ＰＤＣＡサイクルによる「学校いじめ防止基本方針」のチェックと</a:t>
            </a:r>
            <a:r>
              <a:rPr lang="ja-JP" altLang="en-US" sz="3200" dirty="0" smtClean="0">
                <a:solidFill>
                  <a:srgbClr val="0070C0"/>
                </a:solidFill>
                <a:latin typeface="+mn-ea"/>
              </a:rPr>
              <a:t>改善</a:t>
            </a:r>
            <a:endParaRPr lang="en-US" altLang="ja-JP" sz="3200" dirty="0">
              <a:solidFill>
                <a:srgbClr val="0070C0"/>
              </a:solidFill>
              <a:latin typeface="+mn-ea"/>
            </a:endParaRPr>
          </a:p>
        </p:txBody>
      </p:sp>
    </p:spTree>
    <p:extLst>
      <p:ext uri="{BB962C8B-B14F-4D97-AF65-F5344CB8AC3E}">
        <p14:creationId xmlns:p14="http://schemas.microsoft.com/office/powerpoint/2010/main" val="3264899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0" name=""/>
        <p:cNvGrpSpPr/>
        <p:nvPr/>
      </p:nvGrpSpPr>
      <p:grpSpPr>
        <a:xfrm>
          <a:off x="0" y="0"/>
          <a:ext cx="0" cy="0"/>
          <a:chOff x="0" y="0"/>
          <a:chExt cx="0" cy="0"/>
        </a:xfrm>
      </p:grpSpPr>
      <p:pic>
        <p:nvPicPr>
          <p:cNvPr id="1757" name="図 475"/>
          <p:cNvPicPr>
            <a:picLocks noChangeAspect="1"/>
          </p:cNvPicPr>
          <p:nvPr/>
        </p:nvPicPr>
        <p:blipFill>
          <a:blip r:embed="rId1"/>
          <a:srcRect l="61647" t="6378" r="3926" b="10326"/>
          <a:stretch>
            <a:fillRect/>
          </a:stretch>
        </p:blipFill>
        <p:spPr>
          <a:xfrm>
            <a:off x="205521" y="1131857"/>
            <a:ext cx="3528448" cy="4799794"/>
          </a:xfrm>
          <a:prstGeom prst="rect">
            <a:avLst/>
          </a:prstGeom>
          <a:ln>
            <a:solidFill>
              <a:schemeClr val="tx1"/>
            </a:solidFill>
          </a:ln>
        </p:spPr>
      </p:pic>
      <p:sp>
        <p:nvSpPr>
          <p:cNvPr id="1758" name="角丸四角形 4"/>
          <p:cNvSpPr>
            <a:spLocks noGrp="1"/>
          </p:cNvSpPr>
          <p:nvPr>
            <p:ph type="title"/>
          </p:nvPr>
        </p:nvSpPr>
        <p:spPr>
          <a:xfrm>
            <a:off x="611560" y="6232614"/>
            <a:ext cx="8229600" cy="499068"/>
          </a:xfrm>
          <a:prstGeom prst="roundRect">
            <a:avLst>
              <a:gd name="adj" fmla="val 50000"/>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創英角ﾎﾟｯﾌﾟ体" pitchFamily="50" charset="-128"/>
                <a:ea typeface="HGP創英角ﾎﾟｯﾌﾟ体" pitchFamily="50" charset="-128"/>
                <a:cs typeface="+mn-cs"/>
              </a:rPr>
              <a:t>子どもの力を生かした「いじめ防止」の推進</a:t>
            </a:r>
          </a:p>
        </p:txBody>
      </p:sp>
      <p:sp>
        <p:nvSpPr>
          <p:cNvPr id="1759" name="テキスト ボックス 5"/>
          <p:cNvSpPr txBox="1"/>
          <p:nvPr/>
        </p:nvSpPr>
        <p:spPr>
          <a:xfrm>
            <a:off x="344072" y="116632"/>
            <a:ext cx="8229600" cy="584775"/>
          </a:xfrm>
          <a:prstGeom prst="rect">
            <a:avLst/>
          </a:prstGeom>
          <a:noFill/>
        </p:spPr>
        <p:txBody>
          <a:bodyPr wrap="square" rtlCol="0">
            <a:spAutoFit/>
          </a:bodyPr>
          <a:lstStyle/>
          <a:p>
            <a:r>
              <a:rPr lang="ja-JP" altLang="en-US" sz="3200" dirty="0" smtClean="0">
                <a:solidFill>
                  <a:srgbClr val="0070C0"/>
                </a:solidFill>
                <a:latin typeface="+mn-ea"/>
              </a:rPr>
              <a:t>子どもによるいじめをなくす主体的な取組</a:t>
            </a:r>
            <a:endParaRPr lang="en-US" altLang="ja-JP" sz="3200" dirty="0">
              <a:solidFill>
                <a:srgbClr val="0070C0"/>
              </a:solidFill>
              <a:latin typeface="+mn-ea"/>
            </a:endParaRPr>
          </a:p>
        </p:txBody>
      </p:sp>
      <p:sp>
        <p:nvSpPr>
          <p:cNvPr id="1760" name="オブジェクト 0"/>
          <p:cNvSpPr txBox="1"/>
          <p:nvPr/>
        </p:nvSpPr>
        <p:spPr>
          <a:xfrm>
            <a:off x="4701717" y="906649"/>
            <a:ext cx="3871955" cy="611378"/>
          </a:xfrm>
          <a:prstGeom prst="rect">
            <a:avLst/>
          </a:prstGeom>
          <a:solidFill>
            <a:srgbClr val="FFFFFF"/>
          </a:solidFill>
          <a:ln w="6350" cmpd="sng">
            <a:solidFill>
              <a:srgbClr val="000000"/>
            </a:solidFill>
          </a:ln>
          <a:effectLst/>
        </p:spPr>
        <p:txBody>
          <a:bodyPr wrap="square" lIns="74295" tIns="8890" rIns="74295" bIns="889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ysClr val="windowText" lastClr="000000"/>
                </a:solidFill>
                <a:effectLst/>
                <a:uLnTx/>
                <a:uFillTx/>
                <a:latin typeface="游明朝"/>
                <a:ea typeface="AR P丸ゴシック体E" panose="020F0900000000000000" pitchFamily="50" charset="-128"/>
                <a:cs typeface="Times New Roman" panose="02020603050405020304" pitchFamily="18" charset="0"/>
              </a:rPr>
              <a:t>いじめを許さない学校・学級づくりに向けて　</a:t>
            </a:r>
            <a:endParaRPr kumimoji="0" lang="ja-JP" altLang="en-US" sz="2000" b="0" i="0" u="none" strike="noStrike" kern="100" cap="none" spc="0" normalizeH="0" baseline="0" noProof="0" dirty="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grpSp>
        <p:nvGrpSpPr>
          <p:cNvPr id="1761" name="オブジェクト 0"/>
          <p:cNvGrpSpPr/>
          <p:nvPr/>
        </p:nvGrpSpPr>
        <p:grpSpPr>
          <a:xfrm>
            <a:off x="4355697" y="1683023"/>
            <a:ext cx="4486499" cy="1437756"/>
            <a:chOff x="3607" y="10962"/>
            <a:chExt cx="6543" cy="1507"/>
          </a:xfrm>
        </p:grpSpPr>
        <p:sp>
          <p:nvSpPr>
            <p:cNvPr id="1762" name="角丸四角形 16"/>
            <p:cNvSpPr/>
            <p:nvPr/>
          </p:nvSpPr>
          <p:spPr>
            <a:xfrm>
              <a:off x="3607" y="10962"/>
              <a:ext cx="6543" cy="1351"/>
            </a:xfrm>
            <a:prstGeom prst="roundRect">
              <a:avLst/>
            </a:prstGeom>
            <a:solidFill>
              <a:sysClr val="window" lastClr="FFFFFF"/>
            </a:solidFill>
            <a:ln w="12700" cap="flat" cmpd="sng" algn="ctr">
              <a:solidFill>
                <a:sysClr val="windowText" lastClr="000000"/>
              </a:solidFill>
              <a:prstDash val="solid"/>
              <a:miter lim="800000"/>
            </a:ln>
            <a:effectLst/>
          </p:spPr>
          <p:txBody>
            <a:bodyPr wrap="square" rtlCol="0" anchor="ctr" anchorCtr="0"/>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ja-JP" altLang="en-US" sz="1050" b="0" i="0" u="none" strike="noStrike" kern="60000" cap="none" spc="0" normalizeH="0" baseline="0" noProof="0">
                  <a:ln>
                    <a:noFill/>
                  </a:ln>
                  <a:solidFill>
                    <a:srgbClr val="000000"/>
                  </a:solidFill>
                  <a:effectLst/>
                  <a:uLnTx/>
                  <a:uFillTx/>
                  <a:latin typeface="游明朝"/>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763" name="正方形/長方形 17"/>
            <p:cNvSpPr/>
            <p:nvPr/>
          </p:nvSpPr>
          <p:spPr>
            <a:xfrm>
              <a:off x="4658" y="11092"/>
              <a:ext cx="4410" cy="447"/>
            </a:xfrm>
            <a:prstGeom prst="rect">
              <a:avLst/>
            </a:prstGeom>
            <a:gradFill rotWithShape="1">
              <a:gsLst>
                <a:gs pos="0">
                  <a:srgbClr val="ED7D31">
                    <a:satMod val="103000"/>
                    <a:lumMod val="102000"/>
                    <a:tint val="94000"/>
                  </a:srgbClr>
                </a:gs>
                <a:gs pos="50000">
                  <a:srgbClr val="ED7D31">
                    <a:satMod val="110000"/>
                  </a:srgbClr>
                </a:gs>
                <a:gs pos="100000">
                  <a:srgbClr val="ED7D31">
                    <a:lumMod val="99000"/>
                    <a:satMod val="120000"/>
                    <a:shade val="78000"/>
                  </a:srgbClr>
                </a:gs>
              </a:gsLst>
              <a:lin ang="5400000" scaled="0"/>
              <a:tileRect/>
            </a:gradFill>
            <a:ln w="6350" cap="flat" cmpd="sng" algn="ctr">
              <a:solidFill>
                <a:srgbClr val="ED7D31"/>
              </a:solidFill>
              <a:prstDash val="solid"/>
              <a:miter lim="800000"/>
            </a:ln>
            <a:effectLst/>
          </p:spPr>
          <p:txBody>
            <a:bodyPr wrap="square" rtlCol="0" anchor="ctr" anchorCtr="0"/>
            <a:lstStyle/>
            <a:p>
              <a:pPr marL="0" marR="0" lvl="0" indent="0" algn="l" defTabSz="914400" eaLnBrk="1" fontAlgn="auto" latinLnBrk="1" hangingPunct="1">
                <a:lnSpc>
                  <a:spcPct val="100000"/>
                </a:lnSpc>
                <a:spcBef>
                  <a:spcPts val="0"/>
                </a:spcBef>
                <a:spcAft>
                  <a:spcPts val="0"/>
                </a:spcAft>
                <a:buClrTx/>
                <a:buSzTx/>
                <a:buFontTx/>
                <a:buNone/>
                <a:tabLst/>
                <a:defRPr/>
              </a:pPr>
              <a:r>
                <a:rPr kumimoji="0" lang="en-US" sz="1600" b="1" i="0" u="none" strike="noStrike" kern="60000" cap="none" spc="0" normalizeH="0" baseline="0" noProof="0" dirty="0">
                  <a:ln>
                    <a:noFill/>
                  </a:ln>
                  <a:solidFill>
                    <a:srgbClr val="000000"/>
                  </a:solidFill>
                  <a:effectLst/>
                  <a:uLnTx/>
                  <a:uFillTx/>
                  <a:latin typeface="ＭＳ ゴシック" panose="020B0609070205080204" pitchFamily="49" charset="-128"/>
                  <a:ea typeface="游明朝" panose="02020400000000000000" pitchFamily="18" charset="-128"/>
                  <a:cs typeface="Times New Roman" panose="02020603050405020304" pitchFamily="18" charset="0"/>
                </a:rPr>
                <a:t>①</a:t>
              </a:r>
              <a:r>
                <a:rPr kumimoji="0" lang="ja-JP" altLang="en-US" sz="1600" b="1" i="0" u="none" strike="noStrike" kern="60000" cap="none" spc="0" normalizeH="0" baseline="0" noProof="0" dirty="0">
                  <a:ln>
                    <a:noFill/>
                  </a:ln>
                  <a:solidFill>
                    <a:srgbClr val="000000"/>
                  </a:solidFill>
                  <a:effectLst/>
                  <a:uLnTx/>
                  <a:uFillTx/>
                  <a:latin typeface="游明朝"/>
                  <a:ea typeface="ＭＳ ゴシック" panose="020B0609070205080204" pitchFamily="49" charset="-128"/>
                  <a:cs typeface="Times New Roman" panose="02020603050405020304" pitchFamily="18" charset="0"/>
                </a:rPr>
                <a:t>　実態を調べて、知らせる</a:t>
              </a:r>
              <a:endParaRPr kumimoji="0" lang="ja-JP" altLang="en-US" sz="1600" b="0" i="0" u="none" strike="noStrike" kern="100" cap="none" spc="0" normalizeH="0" baseline="0" noProof="0" dirty="0">
                <a:ln>
                  <a:noFill/>
                </a:ln>
                <a:solidFill>
                  <a:sysClr val="window" lastClr="FFFFFF"/>
                </a:solidFill>
                <a:effectLst/>
                <a:uLnTx/>
                <a:uFillTx/>
                <a:latin typeface="游明朝"/>
                <a:ea typeface="游明朝" panose="02020400000000000000" pitchFamily="18" charset="-128"/>
                <a:cs typeface="Times New Roman" panose="02020603050405020304" pitchFamily="18" charset="0"/>
              </a:endParaRPr>
            </a:p>
          </p:txBody>
        </p:sp>
        <p:sp>
          <p:nvSpPr>
            <p:cNvPr id="1764" name="テキスト ボックス 17"/>
            <p:cNvSpPr txBox="1"/>
            <p:nvPr/>
          </p:nvSpPr>
          <p:spPr>
            <a:xfrm>
              <a:off x="3953" y="11492"/>
              <a:ext cx="6121" cy="977"/>
            </a:xfrm>
            <a:prstGeom prst="rect">
              <a:avLst/>
            </a:prstGeom>
            <a:noFill/>
          </p:spPr>
          <p:txBody>
            <a:bodyPr wrap="square" rtlCol="0" anchor="ctr" anchorCtr="0"/>
            <a:lstStyle/>
            <a:p>
              <a:pPr marL="0" marR="0" lvl="0" indent="0" algn="l" defTabSz="914400" eaLnBrk="1" fontAlgn="auto" latinLnBrk="1" hangingPunct="1">
                <a:lnSpc>
                  <a:spcPct val="100000"/>
                </a:lnSpc>
                <a:spcBef>
                  <a:spcPts val="0"/>
                </a:spcBef>
                <a:spcAft>
                  <a:spcPts val="0"/>
                </a:spcAft>
                <a:buClrTx/>
                <a:buSzTx/>
                <a:buFontTx/>
                <a:buNone/>
                <a:tabLst/>
                <a:defRPr/>
              </a:pPr>
              <a:r>
                <a:rPr kumimoji="0" lang="ja-JP" altLang="en-US" sz="1600" b="0" i="0" u="none" strike="noStrike" kern="60000" cap="none" spc="0" normalizeH="0" baseline="0" noProof="0" dirty="0">
                  <a:ln>
                    <a:noFill/>
                  </a:ln>
                  <a:solidFill>
                    <a:srgbClr val="00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いじめ問題についてアンケート調査を行い、結果を全校に知らせる</a:t>
              </a:r>
              <a:endParaRPr kumimoji="0" lang="ja-JP" altLang="en-US" sz="160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1765" name="オブジェクト 0"/>
          <p:cNvGrpSpPr/>
          <p:nvPr/>
        </p:nvGrpSpPr>
        <p:grpSpPr>
          <a:xfrm>
            <a:off x="4355996" y="3136943"/>
            <a:ext cx="4499847" cy="1300169"/>
            <a:chOff x="3565" y="12358"/>
            <a:chExt cx="6573" cy="1395"/>
          </a:xfrm>
        </p:grpSpPr>
        <p:sp>
          <p:nvSpPr>
            <p:cNvPr id="1766" name="角丸四角形 13"/>
            <p:cNvSpPr/>
            <p:nvPr/>
          </p:nvSpPr>
          <p:spPr>
            <a:xfrm>
              <a:off x="3565" y="12358"/>
              <a:ext cx="6573" cy="1379"/>
            </a:xfrm>
            <a:prstGeom prst="roundRect">
              <a:avLst/>
            </a:prstGeom>
            <a:solidFill>
              <a:sysClr val="window" lastClr="FFFFFF"/>
            </a:solidFill>
            <a:ln w="12700" cap="flat" cmpd="sng" algn="ctr">
              <a:solidFill>
                <a:sysClr val="windowText" lastClr="000000"/>
              </a:solidFill>
              <a:prstDash val="solid"/>
              <a:miter lim="800000"/>
            </a:ln>
            <a:effectLst/>
          </p:spPr>
          <p:txBody>
            <a:bodyPr wrap="square" rtlCol="0" anchor="ctr" anchorCtr="0"/>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ja-JP" altLang="en-US" sz="1050" b="0" i="0" u="none" strike="noStrike" kern="60000" cap="none" spc="0" normalizeH="0" baseline="0" noProof="0">
                  <a:ln>
                    <a:noFill/>
                  </a:ln>
                  <a:solidFill>
                    <a:srgbClr val="000000"/>
                  </a:solidFill>
                  <a:effectLst/>
                  <a:uLnTx/>
                  <a:uFillTx/>
                  <a:latin typeface="游明朝"/>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767" name="正方形/長方形 14"/>
            <p:cNvSpPr/>
            <p:nvPr/>
          </p:nvSpPr>
          <p:spPr>
            <a:xfrm>
              <a:off x="4709" y="12467"/>
              <a:ext cx="4325" cy="437"/>
            </a:xfrm>
            <a:prstGeom prst="rect">
              <a:avLst/>
            </a:prstGeom>
            <a:gradFill rotWithShape="1">
              <a:gsLst>
                <a:gs pos="0">
                  <a:srgbClr val="ED7D31">
                    <a:satMod val="103000"/>
                    <a:lumMod val="102000"/>
                    <a:tint val="94000"/>
                  </a:srgbClr>
                </a:gs>
                <a:gs pos="50000">
                  <a:srgbClr val="ED7D31">
                    <a:satMod val="110000"/>
                  </a:srgbClr>
                </a:gs>
                <a:gs pos="100000">
                  <a:srgbClr val="ED7D31">
                    <a:lumMod val="99000"/>
                    <a:satMod val="120000"/>
                    <a:shade val="78000"/>
                  </a:srgbClr>
                </a:gs>
              </a:gsLst>
              <a:lin ang="5400000" scaled="0"/>
              <a:tileRect/>
            </a:gradFill>
            <a:ln w="6350" cap="flat" cmpd="sng" algn="ctr">
              <a:solidFill>
                <a:srgbClr val="ED7D31"/>
              </a:solidFill>
              <a:prstDash val="solid"/>
              <a:miter lim="800000"/>
            </a:ln>
            <a:effectLst/>
          </p:spPr>
          <p:txBody>
            <a:bodyPr wrap="square" rtlCol="0" anchor="ctr" anchorCtr="0"/>
            <a:lstStyle/>
            <a:p>
              <a:pPr marL="0" marR="0" lvl="0" indent="0" algn="l" defTabSz="914400" eaLnBrk="1" fontAlgn="auto" latinLnBrk="1" hangingPunct="1">
                <a:lnSpc>
                  <a:spcPct val="100000"/>
                </a:lnSpc>
                <a:spcBef>
                  <a:spcPts val="0"/>
                </a:spcBef>
                <a:spcAft>
                  <a:spcPts val="0"/>
                </a:spcAft>
                <a:buClrTx/>
                <a:buSzTx/>
                <a:buFontTx/>
                <a:buNone/>
                <a:tabLst/>
                <a:defRPr/>
              </a:pPr>
              <a:r>
                <a:rPr kumimoji="0" lang="ja-JP" altLang="en-US" sz="1600" b="1" i="0" u="none" strike="noStrike" kern="60000" cap="none" spc="0" normalizeH="0" baseline="0" noProof="0" dirty="0">
                  <a:ln>
                    <a:noFill/>
                  </a:ln>
                  <a:solidFill>
                    <a:srgbClr val="000000"/>
                  </a:solidFill>
                  <a:effectLst/>
                  <a:uLnTx/>
                  <a:uFillTx/>
                  <a:latin typeface="游明朝"/>
                  <a:ea typeface="ＭＳ ゴシック" panose="020B0609070205080204" pitchFamily="49" charset="-128"/>
                  <a:cs typeface="Times New Roman" panose="02020603050405020304" pitchFamily="18" charset="0"/>
                </a:rPr>
                <a:t>②　話　し　合　う</a:t>
              </a:r>
              <a:endParaRPr kumimoji="0" lang="ja-JP" altLang="en-US" sz="1600" b="0" i="0" u="none" strike="noStrike" kern="100" cap="none" spc="0" normalizeH="0" baseline="0" noProof="0" dirty="0">
                <a:ln>
                  <a:noFill/>
                </a:ln>
                <a:solidFill>
                  <a:sysClr val="window" lastClr="FFFFFF"/>
                </a:solidFill>
                <a:effectLst/>
                <a:uLnTx/>
                <a:uFillTx/>
                <a:latin typeface="游明朝"/>
                <a:ea typeface="游明朝" panose="02020400000000000000" pitchFamily="18" charset="-128"/>
                <a:cs typeface="Times New Roman" panose="02020603050405020304" pitchFamily="18" charset="0"/>
              </a:endParaRPr>
            </a:p>
          </p:txBody>
        </p:sp>
        <p:sp>
          <p:nvSpPr>
            <p:cNvPr id="1768" name="テキスト ボックス 17"/>
            <p:cNvSpPr txBox="1"/>
            <p:nvPr/>
          </p:nvSpPr>
          <p:spPr>
            <a:xfrm>
              <a:off x="4070" y="12776"/>
              <a:ext cx="5972" cy="977"/>
            </a:xfrm>
            <a:prstGeom prst="rect">
              <a:avLst/>
            </a:prstGeom>
            <a:noFill/>
          </p:spPr>
          <p:txBody>
            <a:bodyPr wrap="square" rtlCol="0" anchor="ctr" anchorCtr="0"/>
            <a:lstStyle/>
            <a:p>
              <a:pPr marL="0" marR="0" lvl="0" indent="0" algn="l" defTabSz="914400" eaLnBrk="1" fontAlgn="auto" latinLnBrk="1" hangingPunct="1">
                <a:lnSpc>
                  <a:spcPct val="100000"/>
                </a:lnSpc>
                <a:spcBef>
                  <a:spcPts val="0"/>
                </a:spcBef>
                <a:spcAft>
                  <a:spcPts val="0"/>
                </a:spcAft>
                <a:buClrTx/>
                <a:buSzTx/>
                <a:buFontTx/>
                <a:buNone/>
                <a:tabLst/>
                <a:defRPr/>
              </a:pPr>
              <a:r>
                <a:rPr kumimoji="0" lang="ja-JP" altLang="en-US" sz="1600" b="0" i="0" u="none" strike="noStrike" kern="60000" cap="none" spc="0" normalizeH="0" baseline="0" noProof="0" dirty="0">
                  <a:ln>
                    <a:noFill/>
                  </a:ln>
                  <a:solidFill>
                    <a:srgbClr val="00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各学級や学年、児童会・生徒会で取り組むことの案を考える</a:t>
              </a:r>
              <a:endParaRPr kumimoji="0" lang="ja-JP" altLang="en-US" sz="160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1769" name="オブジェクト 0"/>
          <p:cNvGrpSpPr/>
          <p:nvPr/>
        </p:nvGrpSpPr>
        <p:grpSpPr>
          <a:xfrm>
            <a:off x="4340859" y="4504011"/>
            <a:ext cx="4500301" cy="1203574"/>
            <a:chOff x="1444" y="14673"/>
            <a:chExt cx="6574" cy="2116"/>
          </a:xfrm>
        </p:grpSpPr>
        <p:sp>
          <p:nvSpPr>
            <p:cNvPr id="1770" name="角丸四角形 10"/>
            <p:cNvSpPr/>
            <p:nvPr/>
          </p:nvSpPr>
          <p:spPr>
            <a:xfrm>
              <a:off x="1444" y="14673"/>
              <a:ext cx="6574" cy="2116"/>
            </a:xfrm>
            <a:prstGeom prst="roundRect">
              <a:avLst/>
            </a:prstGeom>
            <a:solidFill>
              <a:sysClr val="window" lastClr="FFFFFF"/>
            </a:solidFill>
            <a:ln w="12700" cap="flat" cmpd="sng" algn="ctr">
              <a:solidFill>
                <a:sysClr val="windowText" lastClr="000000"/>
              </a:solidFill>
              <a:prstDash val="solid"/>
              <a:miter lim="800000"/>
            </a:ln>
            <a:effectLst/>
          </p:spPr>
          <p:txBody>
            <a:bodyPr wrap="square"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ja-JP" altLang="en-US" sz="1050" b="0" i="0" u="none" strike="noStrike" kern="60000" cap="none" spc="0" normalizeH="0" baseline="0" noProof="0">
                  <a:ln>
                    <a:noFill/>
                  </a:ln>
                  <a:solidFill>
                    <a:srgbClr val="000000"/>
                  </a:solidFill>
                  <a:effectLst/>
                  <a:uLnTx/>
                  <a:uFillTx/>
                  <a:latin typeface="游明朝"/>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771" name="正方形/長方形 11"/>
            <p:cNvSpPr/>
            <p:nvPr/>
          </p:nvSpPr>
          <p:spPr>
            <a:xfrm>
              <a:off x="2518" y="14809"/>
              <a:ext cx="4417" cy="669"/>
            </a:xfrm>
            <a:prstGeom prst="rect">
              <a:avLst/>
            </a:prstGeom>
            <a:gradFill rotWithShape="1">
              <a:gsLst>
                <a:gs pos="0">
                  <a:srgbClr val="ED7D31">
                    <a:satMod val="103000"/>
                    <a:lumMod val="102000"/>
                    <a:tint val="94000"/>
                  </a:srgbClr>
                </a:gs>
                <a:gs pos="50000">
                  <a:srgbClr val="ED7D31">
                    <a:satMod val="110000"/>
                  </a:srgbClr>
                </a:gs>
                <a:gs pos="100000">
                  <a:srgbClr val="ED7D31">
                    <a:lumMod val="99000"/>
                    <a:satMod val="120000"/>
                    <a:shade val="78000"/>
                  </a:srgbClr>
                </a:gs>
              </a:gsLst>
              <a:lin ang="5400000" scaled="0"/>
              <a:tileRect/>
            </a:gradFill>
            <a:ln w="6350" cap="flat" cmpd="sng" algn="ctr">
              <a:solidFill>
                <a:srgbClr val="ED7D31"/>
              </a:solidFill>
              <a:prstDash val="solid"/>
              <a:miter lim="800000"/>
            </a:ln>
            <a:effectLst/>
          </p:spPr>
          <p:txBody>
            <a:bodyPr wrap="square" rtlCol="0" anchor="ctr"/>
            <a:lstStyle/>
            <a:p>
              <a:pPr marL="0" marR="0" lvl="0" indent="0" algn="l" defTabSz="914400" eaLnBrk="1" fontAlgn="auto" latinLnBrk="1" hangingPunct="1">
                <a:lnSpc>
                  <a:spcPct val="100000"/>
                </a:lnSpc>
                <a:spcBef>
                  <a:spcPts val="0"/>
                </a:spcBef>
                <a:spcAft>
                  <a:spcPts val="0"/>
                </a:spcAft>
                <a:buClrTx/>
                <a:buSzTx/>
                <a:buFontTx/>
                <a:buNone/>
                <a:tabLst/>
                <a:defRPr/>
              </a:pPr>
              <a:r>
                <a:rPr kumimoji="0" lang="ja-JP" altLang="en-US" sz="1600" b="1" i="0" u="none" strike="noStrike" kern="60000" cap="none" spc="0" normalizeH="0" baseline="0" noProof="0" dirty="0">
                  <a:ln>
                    <a:noFill/>
                  </a:ln>
                  <a:solidFill>
                    <a:srgbClr val="000000"/>
                  </a:solidFill>
                  <a:effectLst/>
                  <a:uLnTx/>
                  <a:uFillTx/>
                  <a:latin typeface="游明朝"/>
                  <a:ea typeface="ＭＳ ゴシック" panose="020B0609070205080204" pitchFamily="49" charset="-128"/>
                  <a:cs typeface="Times New Roman" panose="02020603050405020304" pitchFamily="18" charset="0"/>
                </a:rPr>
                <a:t>③　取組を決めて実行する</a:t>
              </a:r>
              <a:endParaRPr kumimoji="0" lang="ja-JP" altLang="en-US" sz="1600" b="0" i="0" u="none" strike="noStrike" kern="100" cap="none" spc="0" normalizeH="0" baseline="0" noProof="0" dirty="0">
                <a:ln>
                  <a:noFill/>
                </a:ln>
                <a:solidFill>
                  <a:sysClr val="window" lastClr="FFFFFF"/>
                </a:solidFill>
                <a:effectLst/>
                <a:uLnTx/>
                <a:uFillTx/>
                <a:latin typeface="游明朝"/>
                <a:ea typeface="游明朝" panose="02020400000000000000" pitchFamily="18" charset="-128"/>
                <a:cs typeface="Times New Roman" panose="02020603050405020304" pitchFamily="18" charset="0"/>
              </a:endParaRPr>
            </a:p>
          </p:txBody>
        </p:sp>
        <p:sp>
          <p:nvSpPr>
            <p:cNvPr id="1772" name="テキスト ボックス 17"/>
            <p:cNvSpPr txBox="1"/>
            <p:nvPr/>
          </p:nvSpPr>
          <p:spPr>
            <a:xfrm>
              <a:off x="1812" y="15659"/>
              <a:ext cx="6190" cy="1049"/>
            </a:xfrm>
            <a:prstGeom prst="rect">
              <a:avLst/>
            </a:prstGeom>
            <a:noFill/>
          </p:spPr>
          <p:txBody>
            <a:bodyPr wrap="square" rtlCol="0"/>
            <a:lstStyle/>
            <a:p>
              <a:pPr marL="0" marR="0" lvl="0" indent="0" algn="l" defTabSz="914400" eaLnBrk="1" fontAlgn="auto" latinLnBrk="1" hangingPunct="1">
                <a:lnSpc>
                  <a:spcPct val="100000"/>
                </a:lnSpc>
                <a:spcBef>
                  <a:spcPts val="0"/>
                </a:spcBef>
                <a:spcAft>
                  <a:spcPts val="0"/>
                </a:spcAft>
                <a:buClrTx/>
                <a:buSzTx/>
                <a:buFontTx/>
                <a:buNone/>
                <a:tabLst/>
                <a:defRPr/>
              </a:pPr>
              <a:r>
                <a:rPr kumimoji="0" lang="ja-JP" altLang="en-US" sz="1600" b="0" i="0" u="none" strike="noStrike" kern="60000" cap="none" spc="0" normalizeH="0" baseline="0" noProof="0" dirty="0">
                  <a:ln>
                    <a:noFill/>
                  </a:ln>
                  <a:solidFill>
                    <a:srgbClr val="00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提案をもとに、取り組むことを全校で決定し実行</a:t>
              </a:r>
              <a:r>
                <a:rPr kumimoji="0" lang="ja-JP" altLang="en-US" sz="1600" b="0" i="0" u="none" strike="noStrike" kern="60000" cap="none" spc="0" normalizeH="0" baseline="0" noProof="0" dirty="0" smtClean="0">
                  <a:ln>
                    <a:noFill/>
                  </a:ln>
                  <a:solidFill>
                    <a:srgbClr val="00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する</a:t>
              </a:r>
              <a:endParaRPr kumimoji="0" lang="ja-JP" altLang="en-US" sz="160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1024785062"/>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0" name=""/>
        <p:cNvGrpSpPr/>
        <p:nvPr/>
      </p:nvGrpSpPr>
      <p:grpSpPr>
        <a:xfrm>
          <a:off x="0" y="0"/>
          <a:ext cx="0" cy="0"/>
          <a:chOff x="0" y="0"/>
          <a:chExt cx="0" cy="0"/>
        </a:xfrm>
      </p:grpSpPr>
      <p:sp>
        <p:nvSpPr>
          <p:cNvPr id="1778" name="AutoShape 21"/>
          <p:cNvSpPr>
            <a:spLocks noChangeArrowheads="1"/>
          </p:cNvSpPr>
          <p:nvPr/>
        </p:nvSpPr>
        <p:spPr>
          <a:xfrm>
            <a:off x="2414887" y="723705"/>
            <a:ext cx="4320480" cy="830189"/>
          </a:xfrm>
          <a:prstGeom prst="roundRect">
            <a:avLst>
              <a:gd name="adj" fmla="val 16667"/>
            </a:avLst>
          </a:prstGeom>
          <a:solidFill>
            <a:schemeClr val="accent1">
              <a:lumMod val="75000"/>
            </a:schemeClr>
          </a:solidFill>
          <a:ln w="9525">
            <a:solidFill>
              <a:srgbClr val="000000"/>
            </a:solidFill>
            <a:round/>
            <a:headEnd/>
            <a:tailEnd/>
          </a:ln>
        </p:spPr>
        <p:txBody>
          <a:bodyPr wrap="square" lIns="74295" tIns="0" rIns="74295" bIns="8890" numCol="1" anchor="ctr" anchorCtr="1" compatLnSpc="1"/>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ＭＳ Ｐゴシック" panose="020B0600070205080204" pitchFamily="50" charset="-128"/>
                <a:ea typeface="HGP創英角ｺﾞｼｯｸUB" panose="020B0900000000000000" pitchFamily="50" charset="-128"/>
                <a:cs typeface="Times New Roman" panose="02020603050405020304" pitchFamily="18" charset="0"/>
              </a:rPr>
              <a:t>連携・協働</a:t>
            </a:r>
            <a:r>
              <a:rPr kumimoji="1" lang="ja-JP" altLang="en-US" sz="2400" b="0"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HGP創英角ｺﾞｼｯｸUB" panose="020B0900000000000000" pitchFamily="50" charset="-128"/>
                <a:cs typeface="Times New Roman" panose="02020603050405020304" pitchFamily="18" charset="0"/>
              </a:rPr>
              <a:t>の目指すべき</a:t>
            </a:r>
            <a:r>
              <a:rPr kumimoji="1" lang="ja-JP" altLang="en-US" sz="2400" b="0" i="0" u="none" strike="noStrike" kern="1200" cap="none" spc="0" normalizeH="0" baseline="0" noProof="0" dirty="0">
                <a:ln>
                  <a:noFill/>
                </a:ln>
                <a:solidFill>
                  <a:srgbClr val="FFFFFF"/>
                </a:solidFill>
                <a:effectLst/>
                <a:uLnTx/>
                <a:uFillTx/>
                <a:latin typeface="ＭＳ Ｐゴシック" panose="020B0600070205080204" pitchFamily="50" charset="-128"/>
                <a:ea typeface="HGP創英角ｺﾞｼｯｸUB" panose="020B0900000000000000" pitchFamily="50" charset="-128"/>
                <a:cs typeface="Times New Roman" panose="02020603050405020304" pitchFamily="18" charset="0"/>
              </a:rPr>
              <a:t>姿</a:t>
            </a: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1779" name="グループ化 33"/>
          <p:cNvGrpSpPr/>
          <p:nvPr/>
        </p:nvGrpSpPr>
        <p:grpSpPr>
          <a:xfrm>
            <a:off x="1460135" y="2060848"/>
            <a:ext cx="6208209" cy="3600400"/>
            <a:chOff x="2633663" y="1022591"/>
            <a:chExt cx="4043090" cy="2111991"/>
          </a:xfrm>
        </p:grpSpPr>
        <p:sp>
          <p:nvSpPr>
            <p:cNvPr id="1780" name="円/楕円 30"/>
            <p:cNvSpPr/>
            <p:nvPr/>
          </p:nvSpPr>
          <p:spPr>
            <a:xfrm>
              <a:off x="2633663" y="1022591"/>
              <a:ext cx="2232176" cy="2061968"/>
            </a:xfrm>
            <a:prstGeom prst="ellipse">
              <a:avLst/>
            </a:prstGeom>
            <a:solidFill>
              <a:srgbClr val="9BBB59">
                <a:lumMod val="20000"/>
                <a:lumOff val="80000"/>
              </a:srgb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游明朝" panose="02020400000000000000" pitchFamily="18" charset="-128"/>
                  <a:cs typeface="Times New Roman" panose="02020603050405020304" pitchFamily="18" charset="0"/>
                </a:rPr>
                <a:t> </a:t>
              </a:r>
              <a:r>
                <a:rPr kumimoji="1" lang="ja-JP" altLang="en-US"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游明朝" panose="02020400000000000000" pitchFamily="18" charset="-128"/>
                  <a:cs typeface="Times New Roman" panose="02020603050405020304" pitchFamily="18" charset="0"/>
                </a:rPr>
                <a:t>　　</a:t>
              </a:r>
              <a:r>
                <a:rPr kumimoji="1" lang="ja-JP" altLang="en-US" sz="28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学校</a:t>
              </a:r>
              <a:endPar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游明朝" panose="02020400000000000000" pitchFamily="18" charset="-128"/>
                  <a:cs typeface="Times New Roman" panose="02020603050405020304" pitchFamily="18" charset="0"/>
                </a:rPr>
                <a:t>　 </a:t>
              </a:r>
              <a:endParaRPr kumimoji="1" lang="en-US" altLang="ja-JP"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学習支援</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・部活動支援</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・環境整備</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・学校行事支援</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・安全指導　等</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81" name="円/楕円 31"/>
            <p:cNvSpPr/>
            <p:nvPr/>
          </p:nvSpPr>
          <p:spPr>
            <a:xfrm>
              <a:off x="4304335" y="1072614"/>
              <a:ext cx="2372418" cy="2061968"/>
            </a:xfrm>
            <a:prstGeom prst="ellipse">
              <a:avLst/>
            </a:prstGeom>
            <a:solidFill>
              <a:srgbClr val="C0504D">
                <a:lumMod val="20000"/>
                <a:lumOff val="80000"/>
                <a:alpha val="32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28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a:t>
              </a:r>
              <a:endParaRPr lang="en-US" altLang="ja-JP" sz="2800" dirty="0">
                <a:solidFill>
                  <a:prstClr val="white"/>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en-US" altLang="ja-JP"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地域の祭り</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・伝統芸能の継承</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b="0" i="0" u="none" strike="noStrike" kern="1200" cap="none" spc="-15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b="0" i="0" u="none" strike="noStrike" kern="1200" cap="none" spc="-15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ボランティア活動</a:t>
              </a:r>
              <a:r>
                <a:rPr kumimoji="1" lang="en-US" b="0" i="0" u="none" strike="noStrike" kern="1200" cap="none" spc="-15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6200" marR="0" lvl="0" indent="-76200" algn="l" defTabSz="914400" rtl="0" eaLnBrk="1" fontAlgn="auto" latinLnBrk="0" hangingPunct="1">
                <a:lnSpc>
                  <a:spcPct val="100000"/>
                </a:lnSpc>
                <a:spcBef>
                  <a:spcPts val="0"/>
                </a:spcBef>
                <a:spcAft>
                  <a:spcPts val="0"/>
                </a:spcAft>
                <a:buClrTx/>
                <a:buSzTx/>
                <a:buFontTx/>
                <a:buNone/>
                <a:tabLst/>
                <a:defRPr/>
              </a:pPr>
              <a:r>
                <a:rPr kumimoji="1" lang="en-US" b="0" i="0" u="none" strike="noStrike" kern="1200" cap="none" spc="-15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体験活動</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8100" marR="0" lvl="0" indent="-3810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30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b="0" i="0" u="none" strike="noStrike" kern="1200" cap="none" spc="-30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・防災</a:t>
              </a: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活動</a:t>
              </a:r>
              <a:r>
                <a:rPr kumimoji="1" 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等</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游明朝" panose="02020400000000000000" pitchFamily="18" charset="-128"/>
                  <a:cs typeface="Times New Roman" panose="02020603050405020304" pitchFamily="18" charset="0"/>
                </a:rPr>
                <a:t>　　　　　　　</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82" name="右矢印 43"/>
            <p:cNvSpPr/>
            <p:nvPr/>
          </p:nvSpPr>
          <p:spPr>
            <a:xfrm>
              <a:off x="3967788" y="1951867"/>
              <a:ext cx="364208" cy="230684"/>
            </a:xfrm>
            <a:prstGeom prst="rightArrow">
              <a:avLst/>
            </a:prstGeom>
            <a:solidFill>
              <a:srgbClr val="FF0066"/>
            </a:solidFill>
            <a:ln w="25400" cap="flat" cmpd="sng" algn="ctr">
              <a:no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83" name="右矢印 44"/>
            <p:cNvSpPr/>
            <p:nvPr/>
          </p:nvSpPr>
          <p:spPr>
            <a:xfrm flipH="1">
              <a:off x="4678188" y="1951867"/>
              <a:ext cx="341918" cy="216024"/>
            </a:xfrm>
            <a:prstGeom prst="rightArrow">
              <a:avLst/>
            </a:prstGeom>
            <a:solidFill>
              <a:srgbClr val="FF0066"/>
            </a:solidFill>
            <a:ln w="25400" cap="flat" cmpd="sng" algn="ctr">
              <a:no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784" name="角丸四角形 34"/>
          <p:cNvSpPr/>
          <p:nvPr/>
        </p:nvSpPr>
        <p:spPr>
          <a:xfrm>
            <a:off x="107503" y="1036083"/>
            <a:ext cx="2051851" cy="5633277"/>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tileRect/>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lIns="36000" rIns="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・地域の大人が学校の活動に関わることで、教育活動が充実し、子どもたちに多様な体験・経験の機会が増える。</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1" 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・様々な大人の目で、子どもを見守ることができ、安心した居場所ができる。</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1" 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・地域の支援を得ることで、教職員が教育活動に力を注ぐことができる。</a:t>
            </a:r>
            <a:endParaRPr kumimoji="1" lang="ja-JP" altLang="en-US"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85" name="角丸四角形 36"/>
          <p:cNvSpPr/>
          <p:nvPr/>
        </p:nvSpPr>
        <p:spPr>
          <a:xfrm>
            <a:off x="6990901" y="895634"/>
            <a:ext cx="1973587" cy="5773726"/>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tileRect/>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lIns="36000" rIns="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・地域住民の自己実現や生きがいにつながる。</a:t>
            </a:r>
            <a:endPar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1" 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・一緒に活動することで、あいさつや声がけが増え、地域の絆が深まる。</a:t>
            </a:r>
            <a:endPar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1" 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・地域の行事への参加者が増えることで、地域づくりが活性化する。</a:t>
            </a:r>
            <a:endPar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86" name="テキスト ボックス 32"/>
          <p:cNvSpPr txBox="1"/>
          <p:nvPr/>
        </p:nvSpPr>
        <p:spPr>
          <a:xfrm>
            <a:off x="3982177" y="2852430"/>
            <a:ext cx="665480" cy="2150078"/>
          </a:xfrm>
          <a:prstGeom prst="rect">
            <a:avLst/>
          </a:prstGeom>
          <a:noFill/>
        </p:spPr>
        <p:txBody>
          <a:bodyPr vert="eaVert"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ＭＳ Ｐゴシック" panose="020B0600070205080204" pitchFamily="50" charset="-128"/>
                <a:ea typeface="HGP創英角ｺﾞｼｯｸUB" panose="020B0900000000000000" pitchFamily="50" charset="-128"/>
                <a:cs typeface="Times New Roman" panose="02020603050405020304" pitchFamily="18" charset="0"/>
              </a:rPr>
              <a:t>連携・協働</a:t>
            </a:r>
            <a:endParaRPr kumimoji="1" lang="ja-JP" altLang="en-US" sz="3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87" name="テキスト ボックス 16"/>
          <p:cNvSpPr txBox="1"/>
          <p:nvPr/>
        </p:nvSpPr>
        <p:spPr>
          <a:xfrm>
            <a:off x="479191" y="116283"/>
            <a:ext cx="6059016" cy="584775"/>
          </a:xfrm>
          <a:prstGeom prst="rect">
            <a:avLst/>
          </a:prstGeom>
          <a:noFill/>
        </p:spPr>
        <p:txBody>
          <a:bodyPr wrap="square" rtlCol="0">
            <a:spAutoFit/>
          </a:bodyPr>
          <a:lstStyle/>
          <a:p>
            <a:r>
              <a:rPr lang="ja-JP" altLang="en-US" sz="3200" dirty="0" smtClean="0">
                <a:solidFill>
                  <a:srgbClr val="0070C0"/>
                </a:solidFill>
                <a:latin typeface="+mn-ea"/>
              </a:rPr>
              <a:t>学校、家庭、地域の連携</a:t>
            </a:r>
            <a:endParaRPr lang="en-US" altLang="ja-JP" sz="3200" dirty="0">
              <a:solidFill>
                <a:srgbClr val="0070C0"/>
              </a:solidFill>
              <a:latin typeface="+mn-ea"/>
            </a:endParaRPr>
          </a:p>
        </p:txBody>
      </p:sp>
    </p:spTree>
    <p:extLst>
      <p:ext uri="{BB962C8B-B14F-4D97-AF65-F5344CB8AC3E}">
        <p14:creationId xmlns:p14="http://schemas.microsoft.com/office/powerpoint/2010/main" val="357798827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3" name="正方形/長方形 45"/>
          <p:cNvSpPr/>
          <p:nvPr/>
        </p:nvSpPr>
        <p:spPr>
          <a:xfrm>
            <a:off x="90263" y="764704"/>
            <a:ext cx="8925997" cy="59766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94" name="テキスト ボックス 37"/>
          <p:cNvSpPr txBox="1"/>
          <p:nvPr/>
        </p:nvSpPr>
        <p:spPr>
          <a:xfrm>
            <a:off x="1143263" y="3131728"/>
            <a:ext cx="5868611" cy="261610"/>
          </a:xfrm>
          <a:prstGeom prst="rect">
            <a:avLst/>
          </a:prstGeom>
          <a:solidFill>
            <a:schemeClr val="bg1"/>
          </a:solidFill>
          <a:ln>
            <a:solidFill>
              <a:schemeClr val="tx1"/>
            </a:solid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関係する機関・団体の連携・協働による県民総ぐるみの取組</a:t>
            </a:r>
          </a:p>
        </p:txBody>
      </p:sp>
      <p:sp>
        <p:nvSpPr>
          <p:cNvPr id="1795" name="楕円 153"/>
          <p:cNvSpPr/>
          <p:nvPr/>
        </p:nvSpPr>
        <p:spPr>
          <a:xfrm>
            <a:off x="505075" y="1381138"/>
            <a:ext cx="7561715" cy="48292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lang="ja-JP" altLang="en-US"/>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796" name="グループ化 124"/>
          <p:cNvGrpSpPr/>
          <p:nvPr/>
        </p:nvGrpSpPr>
        <p:grpSpPr>
          <a:xfrm>
            <a:off x="3059832" y="2636912"/>
            <a:ext cx="1541499" cy="1649112"/>
            <a:chOff x="1740902" y="2494120"/>
            <a:chExt cx="926082" cy="875115"/>
          </a:xfrm>
        </p:grpSpPr>
        <p:sp>
          <p:nvSpPr>
            <p:cNvPr id="1797" name="円/楕円 97"/>
            <p:cNvSpPr/>
            <p:nvPr/>
          </p:nvSpPr>
          <p:spPr>
            <a:xfrm>
              <a:off x="1740902" y="2494120"/>
              <a:ext cx="926082" cy="875115"/>
            </a:xfrm>
            <a:prstGeom prst="ellipse">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798" name="Picture 2" descr="学校"/>
            <p:cNvPicPr>
              <a:picLocks noChangeAspect="1" noChangeArrowheads="1"/>
            </p:cNvPicPr>
            <p:nvPr/>
          </p:nvPicPr>
          <p:blipFill>
            <a:blip r:embed="rId1"/>
            <a:stretch>
              <a:fillRect/>
            </a:stretch>
          </p:blipFill>
          <p:spPr>
            <a:xfrm>
              <a:off x="1940854" y="2815582"/>
              <a:ext cx="500726" cy="458996"/>
            </a:xfrm>
            <a:prstGeom prst="rect">
              <a:avLst/>
            </a:prstGeom>
            <a:noFill/>
            <a:ln w="9525">
              <a:noFill/>
              <a:miter lim="800000"/>
              <a:headEnd/>
              <a:tailEnd/>
            </a:ln>
          </p:spPr>
        </p:pic>
        <p:sp>
          <p:nvSpPr>
            <p:cNvPr id="1799" name="テキスト ボックス 15"/>
            <p:cNvSpPr txBox="1"/>
            <p:nvPr/>
          </p:nvSpPr>
          <p:spPr>
            <a:xfrm>
              <a:off x="1827422" y="2608755"/>
              <a:ext cx="697220" cy="181221"/>
            </a:xfrm>
            <a:prstGeom prst="rect">
              <a:avLst/>
            </a:prstGeom>
          </p:spPr>
          <p:style>
            <a:lnRef idx="2">
              <a:schemeClr val="dk1"/>
            </a:lnRef>
            <a:fillRef idx="1">
              <a:schemeClr val="lt1"/>
            </a:fillRef>
            <a:effectRef idx="0">
              <a:schemeClr val="dk1"/>
            </a:effectRef>
            <a:fontRef idx="minor">
              <a:schemeClr val="dk1"/>
            </a:fontRef>
          </p:style>
          <p:txBody>
            <a:bodyPr wrap="square" lIns="94361" tIns="47180" rIns="94361" bIns="4718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児童生徒</a:t>
              </a:r>
              <a:endParaRPr kumimoji="1" sz="1600" b="0" i="0" u="none" strike="noStrike" kern="1200" cap="none" spc="0" normalizeH="0" baseline="0" noProof="0" dirty="0">
                <a:ln>
                  <a:noFill/>
                </a:ln>
                <a:solidFill>
                  <a:prstClr val="black"/>
                </a:solidFill>
                <a:effectLst/>
                <a:uLnTx/>
                <a:uFillTx/>
                <a:latin typeface="Calibri"/>
                <a:cs typeface="+mn-cs"/>
              </a:endParaRPr>
            </a:p>
          </p:txBody>
        </p:sp>
      </p:grpSp>
      <p:sp>
        <p:nvSpPr>
          <p:cNvPr id="1800" name="図形 135"/>
          <p:cNvSpPr/>
          <p:nvPr/>
        </p:nvSpPr>
        <p:spPr>
          <a:xfrm>
            <a:off x="611560" y="1659755"/>
            <a:ext cx="3014207" cy="929920"/>
          </a:xfrm>
          <a:prstGeom prst="roundRect">
            <a:avLst>
              <a:gd name="adj" fmla="val 107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市町村教育委員会</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・学校のいじめ防止等の取組の支援　など</a:t>
            </a:r>
          </a:p>
        </p:txBody>
      </p:sp>
      <p:sp>
        <p:nvSpPr>
          <p:cNvPr id="1801" name="図形 143"/>
          <p:cNvSpPr/>
          <p:nvPr/>
        </p:nvSpPr>
        <p:spPr>
          <a:xfrm>
            <a:off x="2566587" y="961706"/>
            <a:ext cx="4183089" cy="608838"/>
          </a:xfrm>
          <a:prstGeom prst="roundRect">
            <a:avLst>
              <a:gd name="adj" fmla="val 12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学校</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・学校いじめ防止基本方針に基づく取組</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1802" name="図形 144"/>
          <p:cNvSpPr/>
          <p:nvPr/>
        </p:nvSpPr>
        <p:spPr>
          <a:xfrm>
            <a:off x="465811" y="4933168"/>
            <a:ext cx="3611759" cy="772502"/>
          </a:xfrm>
          <a:prstGeom prst="roundRect">
            <a:avLst>
              <a:gd name="adj" fmla="val 107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弁護士</a:t>
            </a:r>
            <a:endParaRPr kumimoji="1" lang="en-US" altLang="ja-JP"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・いじめ問題等の法的な相談　など</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1803" name="図形 147"/>
          <p:cNvSpPr/>
          <p:nvPr/>
        </p:nvSpPr>
        <p:spPr>
          <a:xfrm>
            <a:off x="243863" y="3861048"/>
            <a:ext cx="2815971" cy="869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心の教育センター</a:t>
            </a:r>
            <a:endParaRPr kumimoji="1" lang="en-US" altLang="ja-JP" sz="1800" b="1" i="0" u="sng"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・児童生徒や保護者の心のケア・学校支援　など</a:t>
            </a:r>
            <a:endParaRPr kumimoji="1" lang="en-US" altLang="ja-JP"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04" name="図形 148"/>
          <p:cNvSpPr/>
          <p:nvPr/>
        </p:nvSpPr>
        <p:spPr>
          <a:xfrm>
            <a:off x="5292080" y="4641178"/>
            <a:ext cx="3539695" cy="949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法務局</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・子どもの人権</a:t>
            </a:r>
            <a:r>
              <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SOS</a:t>
            </a: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ミニレター</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・人権子ども１１０番　などの相談　</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05" name="図形 149"/>
          <p:cNvSpPr/>
          <p:nvPr/>
        </p:nvSpPr>
        <p:spPr>
          <a:xfrm>
            <a:off x="5979683" y="3475894"/>
            <a:ext cx="2875336" cy="1033863"/>
          </a:xfrm>
          <a:prstGeom prst="roundRect">
            <a:avLst>
              <a:gd name="adj" fmla="val 114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児童相談所</a:t>
            </a:r>
            <a:endParaRPr kumimoji="1" lang="en-US" altLang="ja-JP"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・児童生徒の指導や支援について相談　など</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1806" name="図形 151"/>
          <p:cNvSpPr/>
          <p:nvPr/>
        </p:nvSpPr>
        <p:spPr>
          <a:xfrm>
            <a:off x="1547663" y="5808285"/>
            <a:ext cx="2952329" cy="796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医療機関</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・医療における相談　など</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07" name="図形 152"/>
          <p:cNvSpPr/>
          <p:nvPr/>
        </p:nvSpPr>
        <p:spPr>
          <a:xfrm>
            <a:off x="4658131" y="5828968"/>
            <a:ext cx="2938207" cy="780980"/>
          </a:xfrm>
          <a:prstGeom prst="roundRect">
            <a:avLst>
              <a:gd name="adj" fmla="val 87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民生・児童委員</a:t>
            </a:r>
            <a:endParaRPr kumimoji="1" lang="en-US" altLang="ja-JP"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　地域での見守り活動　など</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08" name="図形 156"/>
          <p:cNvSpPr/>
          <p:nvPr/>
        </p:nvSpPr>
        <p:spPr>
          <a:xfrm>
            <a:off x="243863" y="2734134"/>
            <a:ext cx="2714523" cy="906714"/>
          </a:xfrm>
          <a:prstGeom prst="roundRect">
            <a:avLst>
              <a:gd name="adj" fmla="val 107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県教育委員会</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・いじめ防止等の総合的な推進</a:t>
            </a:r>
          </a:p>
        </p:txBody>
      </p:sp>
      <p:grpSp>
        <p:nvGrpSpPr>
          <p:cNvPr id="1809" name="グループ化 130"/>
          <p:cNvGrpSpPr/>
          <p:nvPr/>
        </p:nvGrpSpPr>
        <p:grpSpPr>
          <a:xfrm>
            <a:off x="4646155" y="2564904"/>
            <a:ext cx="1193112" cy="1728829"/>
            <a:chOff x="4876245" y="3333646"/>
            <a:chExt cx="1876958" cy="1915243"/>
          </a:xfrm>
        </p:grpSpPr>
        <p:sp>
          <p:nvSpPr>
            <p:cNvPr id="1810" name="角丸四角形 120"/>
            <p:cNvSpPr/>
            <p:nvPr/>
          </p:nvSpPr>
          <p:spPr>
            <a:xfrm>
              <a:off x="4876245" y="3333646"/>
              <a:ext cx="1876958" cy="1915243"/>
            </a:xfrm>
            <a:prstGeom prst="roundRect">
              <a:avLst>
                <a:gd name="adj" fmla="val 11304"/>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lIns="94361" tIns="47180" rIns="94361" bIns="4718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子どもの</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居場所づくり</a:t>
              </a: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811" name="Picture 2" descr="C:\Users\ioas_user\AppData\Local\Microsoft\Windows\Temporary Internet Files\Content.IE5\JM0YZLVD\MC900445588[1].wmf"/>
            <p:cNvPicPr>
              <a:picLocks noChangeAspect="1" noChangeArrowheads="1"/>
            </p:cNvPicPr>
            <p:nvPr/>
          </p:nvPicPr>
          <p:blipFill>
            <a:blip r:embed="rId2"/>
            <a:stretch>
              <a:fillRect/>
            </a:stretch>
          </p:blipFill>
          <p:spPr>
            <a:xfrm>
              <a:off x="5355488" y="3870131"/>
              <a:ext cx="1067231" cy="661661"/>
            </a:xfrm>
            <a:prstGeom prst="rect">
              <a:avLst/>
            </a:prstGeom>
            <a:noFill/>
            <a:ln w="9525">
              <a:noFill/>
              <a:miter lim="800000"/>
              <a:headEnd/>
              <a:tailEnd/>
            </a:ln>
          </p:spPr>
        </p:pic>
        <p:sp>
          <p:nvSpPr>
            <p:cNvPr id="1812" name="テキスト ボックス 122"/>
            <p:cNvSpPr txBox="1"/>
            <p:nvPr/>
          </p:nvSpPr>
          <p:spPr>
            <a:xfrm>
              <a:off x="5216661" y="3486649"/>
              <a:ext cx="1220792" cy="378326"/>
            </a:xfrm>
            <a:prstGeom prst="rect">
              <a:avLst/>
            </a:prstGeom>
          </p:spPr>
          <p:style>
            <a:lnRef idx="2">
              <a:schemeClr val="dk1"/>
            </a:lnRef>
            <a:fillRef idx="1">
              <a:schemeClr val="lt1"/>
            </a:fillRef>
            <a:effectRef idx="0">
              <a:schemeClr val="dk1"/>
            </a:effectRef>
            <a:fontRef idx="minor">
              <a:schemeClr val="dk1"/>
            </a:fontRef>
          </p:style>
          <p:txBody>
            <a:bodyPr wrap="square" lIns="94361" tIns="47180" rIns="94361" bIns="4718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家　庭</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813" name="テキスト ボックス 37"/>
          <p:cNvSpPr txBox="1"/>
          <p:nvPr/>
        </p:nvSpPr>
        <p:spPr>
          <a:xfrm>
            <a:off x="1269415" y="436602"/>
            <a:ext cx="6317139" cy="400110"/>
          </a:xfrm>
          <a:prstGeom prst="rect">
            <a:avLst/>
          </a:prstGeom>
          <a:solidFill>
            <a:schemeClr val="bg1"/>
          </a:solidFill>
          <a:ln>
            <a:solidFill>
              <a:schemeClr val="tx1"/>
            </a:solid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関係機関の</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連携・協働による県民総ぐるみの取組</a:t>
            </a:r>
          </a:p>
        </p:txBody>
      </p:sp>
      <p:sp>
        <p:nvSpPr>
          <p:cNvPr id="1814" name="図形 157"/>
          <p:cNvSpPr/>
          <p:nvPr/>
        </p:nvSpPr>
        <p:spPr>
          <a:xfrm>
            <a:off x="5951539" y="1679501"/>
            <a:ext cx="2868933" cy="1677491"/>
          </a:xfrm>
          <a:prstGeom prst="roundRect">
            <a:avLst>
              <a:gd name="adj" fmla="val 12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警察署・</a:t>
            </a:r>
            <a:endParaRPr kumimoji="1" lang="en-US" altLang="ja-JP"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　少年サポートセンター</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・非行防止教室（いじめ、ネット問題等）の実施　</a:t>
            </a:r>
            <a:endParaRPr kumimoji="1" lang="en-US" altLang="ja-JP"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・児童生徒の指導や支援及び相談　など</a:t>
            </a:r>
          </a:p>
        </p:txBody>
      </p:sp>
      <p:sp>
        <p:nvSpPr>
          <p:cNvPr id="1815" name="コンテンツ プレースホルダー 2"/>
          <p:cNvSpPr txBox="1"/>
          <p:nvPr/>
        </p:nvSpPr>
        <p:spPr>
          <a:xfrm>
            <a:off x="107504" y="-27384"/>
            <a:ext cx="3096344" cy="50405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1200"/>
              </a:spcBef>
              <a:buNone/>
            </a:pPr>
            <a:r>
              <a:rPr lang="ja-JP" altLang="en-US" sz="2800" dirty="0" smtClean="0">
                <a:solidFill>
                  <a:srgbClr val="0070C0"/>
                </a:solidFill>
                <a:latin typeface="ＭＳ ゴシック" panose="020B0609070205080204" pitchFamily="49" charset="-128"/>
                <a:ea typeface="ＭＳ ゴシック" panose="020B0609070205080204" pitchFamily="49" charset="-128"/>
              </a:rPr>
              <a:t>　関係機関の連携</a:t>
            </a:r>
            <a:endParaRPr lang="en-US" altLang="ja-JP" sz="2800" dirty="0" smtClean="0">
              <a:solidFill>
                <a:srgbClr val="0070C0"/>
              </a:solidFill>
              <a:latin typeface="ＭＳ ゴシック" panose="020B0609070205080204" pitchFamily="49" charset="-128"/>
              <a:ea typeface="ＭＳ ゴシック" panose="020B0609070205080204" pitchFamily="49" charset="-128"/>
            </a:endParaRPr>
          </a:p>
        </p:txBody>
      </p:sp>
      <p:sp>
        <p:nvSpPr>
          <p:cNvPr id="1816" name="テキスト ボックス 20"/>
          <p:cNvSpPr txBox="1"/>
          <p:nvPr/>
        </p:nvSpPr>
        <p:spPr>
          <a:xfrm>
            <a:off x="3635896" y="4427820"/>
            <a:ext cx="1800200" cy="461665"/>
          </a:xfrm>
          <a:prstGeom prst="rect">
            <a:avLst/>
          </a:prstGeom>
          <a:noFill/>
        </p:spPr>
        <p:txBody>
          <a:bodyPr wrap="square" rtlCol="0">
            <a:spAutoFit/>
          </a:bodyPr>
          <a:lstStyle/>
          <a:p>
            <a:r>
              <a:rPr kumimoji="1" lang="ja-JP" altLang="en-US" sz="2400" dirty="0" smtClean="0"/>
              <a:t>ＰＴＡ・地域</a:t>
            </a:r>
            <a:endParaRPr kumimoji="1" lang="ja-JP" altLang="en-US" sz="2400" dirty="0"/>
          </a:p>
        </p:txBody>
      </p:sp>
    </p:spTree>
    <p:extLst>
      <p:ext uri="{BB962C8B-B14F-4D97-AF65-F5344CB8AC3E}">
        <p14:creationId xmlns:p14="http://schemas.microsoft.com/office/powerpoint/2010/main" val="3769649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2" name="コンテンツ プレースホルダー 2"/>
          <p:cNvSpPr txBox="1"/>
          <p:nvPr/>
        </p:nvSpPr>
        <p:spPr>
          <a:xfrm>
            <a:off x="251520" y="116632"/>
            <a:ext cx="8435280" cy="72008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1200"/>
              </a:spcBef>
              <a:buNone/>
            </a:pPr>
            <a:r>
              <a:rPr lang="ja-JP" altLang="en-US" sz="2800" dirty="0" smtClean="0">
                <a:solidFill>
                  <a:srgbClr val="0070C0"/>
                </a:solidFill>
                <a:latin typeface="ＭＳ ゴシック" panose="020B0609070205080204" pitchFamily="49" charset="-128"/>
                <a:ea typeface="ＭＳ ゴシック" panose="020B0609070205080204" pitchFamily="49" charset="-128"/>
              </a:rPr>
              <a:t>いじめ防止等の取組を年間計画に位置づけて実施</a:t>
            </a:r>
            <a:endParaRPr lang="en-US" altLang="ja-JP" sz="2800" dirty="0" smtClean="0">
              <a:solidFill>
                <a:srgbClr val="0070C0"/>
              </a:solidFill>
              <a:latin typeface="ＭＳ ゴシック" panose="020B0609070205080204" pitchFamily="49" charset="-128"/>
              <a:ea typeface="ＭＳ ゴシック" panose="020B0609070205080204" pitchFamily="49" charset="-128"/>
            </a:endParaRPr>
          </a:p>
        </p:txBody>
      </p:sp>
      <p:pic>
        <p:nvPicPr>
          <p:cNvPr id="1823" name="図 2"/>
          <p:cNvPicPr>
            <a:picLocks noChangeAspect="1"/>
          </p:cNvPicPr>
          <p:nvPr/>
        </p:nvPicPr>
        <p:blipFill>
          <a:blip r:embed="rId1"/>
          <a:srcRect l="1973" t="1398" r="1955" b="3535"/>
          <a:stretch>
            <a:fillRect/>
          </a:stretch>
        </p:blipFill>
        <p:spPr>
          <a:xfrm>
            <a:off x="76671" y="1268760"/>
            <a:ext cx="8959825" cy="4994000"/>
          </a:xfrm>
          <a:prstGeom prst="rect">
            <a:avLst/>
          </a:prstGeom>
        </p:spPr>
      </p:pic>
    </p:spTree>
    <p:extLst>
      <p:ext uri="{BB962C8B-B14F-4D97-AF65-F5344CB8AC3E}">
        <p14:creationId xmlns:p14="http://schemas.microsoft.com/office/powerpoint/2010/main" val="1281888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9" name="コンテンツ プレースホルダー 2"/>
          <p:cNvSpPr>
            <a:spLocks noGrp="1"/>
          </p:cNvSpPr>
          <p:nvPr>
            <p:ph idx="1"/>
          </p:nvPr>
        </p:nvSpPr>
        <p:spPr>
          <a:xfrm>
            <a:off x="2268000" y="2709000"/>
            <a:ext cx="4933528" cy="2160240"/>
          </a:xfrm>
        </p:spPr>
        <p:txBody>
          <a:bodyPr anchor="ctr" anchorCtr="1"/>
          <a:lstStyle/>
          <a:p>
            <a:pPr marL="0" indent="0">
              <a:spcBef>
                <a:spcPts val="1200"/>
              </a:spcBef>
              <a:buClrTx/>
              <a:buNone/>
            </a:pPr>
            <a:r>
              <a:rPr kumimoji="1" lang="ja-JP" altLang="en-US" sz="4400" dirty="0" smtClean="0">
                <a:latin typeface="+mn-ea"/>
              </a:rPr>
              <a:t>最後に</a:t>
            </a:r>
            <a:endParaRPr kumimoji="1" lang="en-US" altLang="ja-JP" sz="4400" dirty="0" smtClean="0">
              <a:latin typeface="+mn-ea"/>
            </a:endParaRPr>
          </a:p>
          <a:p>
            <a:pPr>
              <a:buClrTx/>
              <a:buFont typeface="ＭＳ ゴシック" panose="020B0609070205080204" pitchFamily="49" charset="-128"/>
              <a:buChar char="○"/>
            </a:pPr>
            <a:endParaRPr kumimoji="1" lang="ja-JP" altLang="en-US" sz="4400" dirty="0">
              <a:latin typeface="+mn-ea"/>
            </a:endParaRPr>
          </a:p>
        </p:txBody>
      </p:sp>
    </p:spTree>
    <p:extLst>
      <p:ext uri="{BB962C8B-B14F-4D97-AF65-F5344CB8AC3E}">
        <p14:creationId xmlns:p14="http://schemas.microsoft.com/office/powerpoint/2010/main" val="3187737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35" name="タイトル 1"/>
          <p:cNvSpPr>
            <a:spLocks noGrp="1"/>
          </p:cNvSpPr>
          <p:nvPr>
            <p:ph type="title"/>
          </p:nvPr>
        </p:nvSpPr>
        <p:spPr>
          <a:xfrm>
            <a:off x="467544" y="2276872"/>
            <a:ext cx="8229600" cy="3024336"/>
          </a:xfrm>
        </p:spPr>
        <p:txBody>
          <a:bodyPr spcFirstLastPara="1" rtlCol="0">
            <a:prstTxWarp prst="textArchUp">
              <a:avLst>
                <a:gd name="adj" fmla="val 11957291"/>
              </a:avLst>
            </a:prstTxWarp>
            <a:normAutofit/>
          </a:bodyPr>
          <a:lstStyle/>
          <a:p>
            <a:pPr eaLnBrk="1" fontAlgn="auto" hangingPunct="1">
              <a:spcAft>
                <a:spcPts val="0"/>
              </a:spcAft>
              <a:defRPr/>
            </a:pPr>
            <a:r>
              <a:rPr lang="ja-JP" altLang="en-US" sz="3600" dirty="0">
                <a:solidFill>
                  <a:srgbClr val="00B0F0"/>
                </a:solidFill>
                <a:latin typeface="HG創英角ﾎﾟｯﾌﾟ体" pitchFamily="49" charset="-128"/>
                <a:ea typeface="HG創英角ﾎﾟｯﾌﾟ体" pitchFamily="49" charset="-128"/>
              </a:rPr>
              <a:t>ご清聴ありがとうございました</a:t>
            </a:r>
          </a:p>
        </p:txBody>
      </p:sp>
      <p:pic>
        <p:nvPicPr>
          <p:cNvPr id="1836" name="図 4" descr="friends_man_woman.png"/>
          <p:cNvPicPr>
            <a:picLocks noChangeAspect="1"/>
          </p:cNvPicPr>
          <p:nvPr/>
        </p:nvPicPr>
        <p:blipFill>
          <a:blip r:embed="rId1"/>
          <a:stretch>
            <a:fillRect/>
          </a:stretch>
        </p:blipFill>
        <p:spPr>
          <a:xfrm>
            <a:off x="1979613" y="2565400"/>
            <a:ext cx="4694237" cy="30575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632"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
        <p:nvSpPr>
          <p:cNvPr id="1633" name="角丸四角形 262"/>
          <p:cNvSpPr/>
          <p:nvPr/>
        </p:nvSpPr>
        <p:spPr>
          <a:xfrm>
            <a:off x="251520" y="1628800"/>
            <a:ext cx="8712968" cy="1872208"/>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魅力ある学級・学校づくり</a:t>
            </a:r>
            <a:endParaRPr kumimoji="1" lang="en-US" altLang="ja-JP"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42581773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39" name="タイトル 513"/>
          <p:cNvSpPr txBox="1"/>
          <p:nvPr/>
        </p:nvSpPr>
        <p:spPr>
          <a:xfrm>
            <a:off x="3" y="117000"/>
            <a:ext cx="9144000" cy="720090"/>
          </a:xfrm>
          <a:prstGeom prst="rect">
            <a:avLst/>
          </a:prstGeom>
          <a:solidFill>
            <a:schemeClr val="bg1"/>
          </a:solidFill>
          <a:ln>
            <a:solidFill>
              <a:schemeClr val="bg1"/>
            </a:solidFill>
          </a:ln>
        </p:spPr>
        <p:txBody>
          <a:bodyPr vert="horz" lIns="91440" tIns="45720" rIns="91440" bIns="45720" rtlCol="0" anchor="ctr">
            <a:noAutofit/>
          </a:bodyPr>
          <a:lstStyle/>
          <a:p>
            <a:pPr marL="0" marR="0" lvl="0" indent="0" algn="ctr" defTabSz="914400" rtl="0" eaLnBrk="1" fontAlgn="auto" latinLnBrk="0" hangingPunct="1">
              <a:lnSpc>
                <a:spcPts val="7000"/>
              </a:lnSpc>
              <a:spcBef>
                <a:spcPct val="0"/>
              </a:spcBef>
              <a:spcAft>
                <a:spcPts val="0"/>
              </a:spcAft>
              <a:buClrTx/>
              <a:buSzTx/>
              <a:buFontTx/>
              <a:buNone/>
              <a:tabLst/>
              <a:defRPr/>
            </a:pPr>
            <a:r>
              <a:rPr lang="ja-JP" altLang="en-US" sz="4400" b="1" cap="none" spc="50" dirty="0">
                <a:ln w="11430"/>
                <a:gradFill>
                  <a:gsLst>
                    <a:gs pos="25000">
                      <a:schemeClr val="accent2">
                        <a:satMod val="155000"/>
                      </a:schemeClr>
                    </a:gs>
                    <a:gs pos="100000">
                      <a:schemeClr val="accent2">
                        <a:shade val="45000"/>
                        <a:satMod val="165000"/>
                      </a:schemeClr>
                    </a:gs>
                  </a:gsLst>
                  <a:lin ang="5400000" scaled="0"/>
                  <a:tileRect/>
                </a:gradFill>
                <a:effectLst/>
                <a:latin typeface="メイリオ"/>
                <a:ea typeface="メイリオ"/>
                <a:cs typeface="メイリオ" pitchFamily="50" charset="-128"/>
              </a:rPr>
              <a:t>自己指導能力とは？</a:t>
            </a:r>
            <a:endParaRPr kumimoji="1" lang="ja-JP" altLang="en-US" sz="1400" b="1" i="0" u="none" strike="noStrike" kern="1200" cap="none" spc="0" normalizeH="0" baseline="0" noProof="0" dirty="0">
              <a:ln w="12700" cap="flat" cmpd="sng">
                <a:solidFill>
                  <a:schemeClr val="bg1"/>
                </a:solidFill>
                <a:prstDash val="solid"/>
                <a:bevel/>
              </a:ln>
              <a:gradFill>
                <a:gsLst>
                  <a:gs pos="0">
                    <a:schemeClr val="accent2">
                      <a:lumMod val="75000"/>
                    </a:schemeClr>
                  </a:gs>
                  <a:gs pos="48000">
                    <a:schemeClr val="accent2"/>
                  </a:gs>
                  <a:gs pos="100000">
                    <a:schemeClr val="accent2">
                      <a:lumMod val="40000"/>
                      <a:lumOff val="60000"/>
                    </a:schemeClr>
                  </a:gs>
                </a:gsLst>
                <a:lin ang="16200000" scaled="0"/>
                <a:tileRect/>
              </a:gradFill>
              <a:effectLst>
                <a:outerShdw blurRad="127000" dist="25400" dir="3000000" algn="tl" rotWithShape="0">
                  <a:schemeClr val="accent2">
                    <a:alpha val="25000"/>
                    <a:lumMod val="50000"/>
                  </a:schemeClr>
                </a:outerShdw>
              </a:effectLst>
              <a:uLnTx/>
              <a:uFillTx/>
              <a:latin typeface="メイリオ"/>
              <a:ea typeface="メイリオ"/>
              <a:cs typeface="+mj-cs"/>
            </a:endParaRPr>
          </a:p>
        </p:txBody>
      </p:sp>
      <p:sp>
        <p:nvSpPr>
          <p:cNvPr id="1640" name="角丸四角形 2"/>
          <p:cNvSpPr/>
          <p:nvPr/>
        </p:nvSpPr>
        <p:spPr>
          <a:xfrm>
            <a:off x="179767" y="1052736"/>
            <a:ext cx="8784468" cy="2808312"/>
          </a:xfrm>
          <a:prstGeom prst="roundRect">
            <a:avLst>
              <a:gd name="adj" fmla="val 0"/>
            </a:avLst>
          </a:prstGeom>
          <a:noFill/>
          <a:ln>
            <a:noFill/>
          </a:ln>
          <a:effectLst/>
          <a:scene3d>
            <a:camera prst="orthographicFront"/>
            <a:lightRig rig="contrasting" dir="t">
              <a:rot lat="0" lon="0" rev="78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indent="0" algn="l">
              <a:lnSpc>
                <a:spcPts val="4500"/>
              </a:lnSpc>
              <a:spcBef>
                <a:spcPts val="0"/>
              </a:spcBef>
              <a:buNone/>
            </a:pPr>
            <a:r>
              <a:rPr kumimoji="1" lang="ja-JP" altLang="en-US" sz="3200" b="1" dirty="0">
                <a:solidFill>
                  <a:srgbClr val="000000"/>
                </a:solidFill>
                <a:latin typeface="HGｺﾞｼｯｸM"/>
                <a:ea typeface="HGｺﾞｼｯｸM"/>
                <a:cs typeface="メイリオ" pitchFamily="50" charset="-128"/>
              </a:rPr>
              <a:t>児童生徒が、日常生活の中のそれぞれの場で、他者とのかかわり中で、課題を見出し、どのような選択が適切であるかを</a:t>
            </a:r>
            <a:r>
              <a:rPr kumimoji="1" lang="ja-JP" altLang="en-US" sz="3200" b="1" dirty="0">
                <a:solidFill>
                  <a:srgbClr val="FF0000"/>
                </a:solidFill>
                <a:latin typeface="HGｺﾞｼｯｸM"/>
                <a:ea typeface="HGｺﾞｼｯｸM"/>
                <a:cs typeface="メイリオ" pitchFamily="50" charset="-128"/>
              </a:rPr>
              <a:t>自分で判断し、実行し、その言動に責任をもつ</a:t>
            </a:r>
            <a:r>
              <a:rPr kumimoji="1" lang="ja-JP" altLang="en-US" sz="3200" b="1" dirty="0">
                <a:solidFill>
                  <a:srgbClr val="000000"/>
                </a:solidFill>
                <a:latin typeface="HGｺﾞｼｯｸM"/>
                <a:ea typeface="HGｺﾞｼｯｸM"/>
                <a:cs typeface="メイリオ" pitchFamily="50" charset="-128"/>
              </a:rPr>
              <a:t>ことができる力</a:t>
            </a:r>
            <a:endParaRPr>
              <a:latin typeface="HGｺﾞｼｯｸM"/>
              <a:ea typeface="HGｺﾞｼｯｸM"/>
            </a:endParaRPr>
          </a:p>
        </p:txBody>
      </p:sp>
      <p:sp>
        <p:nvSpPr>
          <p:cNvPr id="1641" name="角丸四角形吹き出し 3"/>
          <p:cNvSpPr/>
          <p:nvPr/>
        </p:nvSpPr>
        <p:spPr>
          <a:xfrm>
            <a:off x="108000" y="4149080"/>
            <a:ext cx="7595871" cy="2448272"/>
          </a:xfrm>
          <a:prstGeom prst="wedgeRoundRectCallout">
            <a:avLst>
              <a:gd name="adj1" fmla="val 52911"/>
              <a:gd name="adj2" fmla="val -3245"/>
              <a:gd name="adj3" fmla="val 16667"/>
            </a:avLst>
          </a:prstGeom>
          <a:solidFill>
            <a:srgbClr val="9BF35F">
              <a:alpha val="80000"/>
            </a:srgbClr>
          </a:solidFill>
          <a:ln w="9525" cap="flat" cmpd="sng" algn="ctr">
            <a:noFill/>
            <a:prstDash val="solid"/>
            <a:round/>
            <a:headEnd type="none" w="med" len="med"/>
            <a:tailEnd type="none" w="med" len="med"/>
          </a:ln>
          <a:effectLst/>
          <a:scene3d>
            <a:camera prst="orthographicFront"/>
            <a:lightRig rig="contrasting" dir="t">
              <a:rot lat="0" lon="0" rev="7800000"/>
            </a:lightRig>
          </a:scene3d>
          <a:sp3d>
            <a:bevelT w="139700" h="139700"/>
          </a:sp3d>
        </p:spPr>
        <p:txBody>
          <a:bodyPr vert="horz" wrap="square" lIns="36000" tIns="45720" rIns="0" bIns="45720" numCol="1" rtlCol="0" anchor="t" anchorCtr="0" compatLnSpc="1">
            <a:prstTxWarp prst="textNoShape">
              <a:avLst/>
            </a:prstTxWarp>
          </a:bodyPr>
          <a:lstStyle/>
          <a:p>
            <a:pPr algn="l"/>
            <a:r>
              <a:rPr kumimoji="1" lang="ja-JP" altLang="en-US" sz="3200" b="0" dirty="0">
                <a:solidFill>
                  <a:srgbClr val="000000"/>
                </a:solidFill>
                <a:latin typeface="Meiryo UI" pitchFamily="50" charset="-128"/>
                <a:ea typeface="Meiryo UI" pitchFamily="50" charset="-128"/>
                <a:cs typeface="Meiryo UI" pitchFamily="50" charset="-128"/>
              </a:rPr>
              <a:t>つまり、</a:t>
            </a:r>
            <a:endParaRPr kumimoji="1" lang="en-US" altLang="ja-JP" sz="3200" b="0" dirty="0">
              <a:solidFill>
                <a:srgbClr val="000000"/>
              </a:solidFill>
              <a:latin typeface="Meiryo UI" pitchFamily="50" charset="-128"/>
              <a:ea typeface="Meiryo UI" pitchFamily="50" charset="-128"/>
              <a:cs typeface="Meiryo UI" pitchFamily="50" charset="-128"/>
            </a:endParaRPr>
          </a:p>
          <a:p>
            <a:pPr algn="l"/>
            <a:r>
              <a:rPr kumimoji="1" lang="ja-JP" altLang="en-US" sz="4000" b="1" u="none"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他の人のためにもなり、</a:t>
            </a:r>
            <a:endParaRPr kumimoji="1" lang="en-US" altLang="ja-JP" sz="4000" b="1" u="none"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algn="r"/>
            <a:r>
              <a:rPr kumimoji="1" lang="ja-JP" altLang="en-US" sz="4000" b="1" u="none"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自分のためにもなる行動をする力</a:t>
            </a:r>
            <a:endParaRPr>
              <a:effectLst>
                <a:outerShdw blurRad="38100" dist="38100" dir="2700000" algn="tl">
                  <a:srgbClr val="000000">
                    <a:alpha val="43137"/>
                  </a:srgbClr>
                </a:outerShdw>
              </a:effectLst>
            </a:endParaRPr>
          </a:p>
          <a:p>
            <a:pPr algn="r"/>
            <a:r>
              <a:rPr kumimoji="1" lang="ja-JP" altLang="en-US" sz="3200" b="0" dirty="0">
                <a:solidFill>
                  <a:srgbClr val="000000"/>
                </a:solidFill>
                <a:latin typeface="Meiryo UI" pitchFamily="50" charset="-128"/>
                <a:ea typeface="Meiryo UI" pitchFamily="50" charset="-128"/>
                <a:cs typeface="Meiryo UI" pitchFamily="50" charset="-128"/>
              </a:rPr>
              <a:t>のことです。</a:t>
            </a:r>
            <a:endParaRPr b="0"/>
          </a:p>
          <a:p>
            <a:pPr marL="0" marR="0" indent="0" algn="l" defTabSz="914400" rtl="0" eaLnBrk="1" fontAlgn="base" latinLnBrk="0" hangingPunct="1">
              <a:spcBef>
                <a:spcPct val="0"/>
              </a:spcBef>
              <a:spcAft>
                <a:spcPct val="0"/>
              </a:spcAft>
              <a:buClrTx/>
              <a:buSzTx/>
              <a:buFontTx/>
              <a:buNone/>
              <a:tabLst/>
            </a:pPr>
            <a:endParaRPr kumimoji="0" lang="ja-JP" altLang="en-US" sz="3200" b="1" i="0" u="none" strike="noStrike" cap="none" normalizeH="0" baseline="0" dirty="0">
              <a:ln>
                <a:noFill/>
              </a:ln>
              <a:solidFill>
                <a:srgbClr val="000000"/>
              </a:solidFill>
              <a:latin typeface="Meiryo UI" pitchFamily="50" charset="-128"/>
              <a:ea typeface="Meiryo UI" pitchFamily="50" charset="-128"/>
              <a:cs typeface="Meiryo UI" pitchFamily="50" charset="-128"/>
            </a:endParaRPr>
          </a:p>
        </p:txBody>
      </p:sp>
      <p:pic>
        <p:nvPicPr>
          <p:cNvPr id="1642" name="図 4" descr="ct06075main.png"/>
          <p:cNvPicPr>
            <a:picLocks noChangeAspect="1"/>
          </p:cNvPicPr>
          <p:nvPr/>
        </p:nvPicPr>
        <p:blipFill>
          <a:blip r:embed="rId1"/>
          <a:stretch>
            <a:fillRect/>
          </a:stretch>
        </p:blipFill>
        <p:spPr>
          <a:xfrm>
            <a:off x="7631025" y="5230001"/>
            <a:ext cx="1678799" cy="16787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48" name="タイトル 514"/>
          <p:cNvSpPr txBox="1"/>
          <p:nvPr/>
        </p:nvSpPr>
        <p:spPr>
          <a:xfrm>
            <a:off x="-6192" y="53416"/>
            <a:ext cx="9144000" cy="575696"/>
          </a:xfrm>
          <a:prstGeom prst="rect">
            <a:avLst/>
          </a:prstGeom>
          <a:solidFill>
            <a:schemeClr val="bg1"/>
          </a:solidFill>
          <a:ln>
            <a:solidFill>
              <a:schemeClr val="bg1"/>
            </a:solidFill>
          </a:ln>
        </p:spPr>
        <p:txBody>
          <a:bodyPr vert="horz" lIns="91440" tIns="0" rIns="91440" bIns="0" rtlCol="0" anchor="ctr">
            <a:noAutofit/>
          </a:bodyPr>
          <a:lstStyle/>
          <a:p>
            <a:pPr marL="0" marR="0" lvl="0" indent="0" algn="ctr" defTabSz="914400" rtl="0" eaLnBrk="1" fontAlgn="auto" latinLnBrk="0" hangingPunct="1">
              <a:lnSpc>
                <a:spcPts val="4000"/>
              </a:lnSpc>
              <a:spcBef>
                <a:spcPct val="0"/>
              </a:spcBef>
              <a:spcAft>
                <a:spcPts val="0"/>
              </a:spcAft>
              <a:buClrTx/>
              <a:buSzTx/>
              <a:buFontTx/>
              <a:buNone/>
              <a:tabLst/>
              <a:defRPr/>
            </a:pPr>
            <a:r>
              <a:rPr lang="ja-JP" altLang="en-US" sz="2800" b="1" dirty="0">
                <a:ln w="0"/>
                <a:solidFill>
                  <a:srgbClr val="002060"/>
                </a:solidFill>
                <a:effectLst>
                  <a:outerShdw blurRad="38100" dist="25400" dir="5400000" algn="ctr" rotWithShape="0">
                    <a:srgbClr val="6E747A">
                      <a:alpha val="43000"/>
                    </a:srgbClr>
                  </a:outerShdw>
                </a:effectLst>
                <a:latin typeface="メイリオ"/>
                <a:ea typeface="メイリオ"/>
                <a:cs typeface="メイリオ" pitchFamily="50" charset="-128"/>
              </a:rPr>
              <a:t>自己指導能力を育成する三つの機能</a:t>
            </a:r>
            <a:endParaRPr kumimoji="1" lang="ja-JP" altLang="en-US" sz="1000" b="1"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メイリオ"/>
              <a:ea typeface="メイリオ"/>
              <a:cs typeface="+mj-cs"/>
            </a:endParaRPr>
          </a:p>
        </p:txBody>
      </p:sp>
      <p:grpSp>
        <p:nvGrpSpPr>
          <p:cNvPr id="1649" name="グループ化 15"/>
          <p:cNvGrpSpPr/>
          <p:nvPr/>
        </p:nvGrpSpPr>
        <p:grpSpPr>
          <a:xfrm>
            <a:off x="2736227" y="695785"/>
            <a:ext cx="3671551" cy="3671956"/>
            <a:chOff x="3224808" y="806413"/>
            <a:chExt cx="3384376" cy="3312368"/>
          </a:xfrm>
        </p:grpSpPr>
        <p:sp>
          <p:nvSpPr>
            <p:cNvPr id="1650" name="円/楕円 4"/>
            <p:cNvSpPr/>
            <p:nvPr/>
          </p:nvSpPr>
          <p:spPr>
            <a:xfrm>
              <a:off x="3224808" y="806413"/>
              <a:ext cx="3384376" cy="3312368"/>
            </a:xfrm>
            <a:prstGeom prst="ellipse">
              <a:avLst/>
            </a:prstGeom>
            <a:solidFill>
              <a:srgbClr val="00B0F0">
                <a:alpha val="45882"/>
              </a:srgb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1" name="テキスト ボックス 5"/>
            <p:cNvSpPr txBox="1"/>
            <p:nvPr/>
          </p:nvSpPr>
          <p:spPr>
            <a:xfrm>
              <a:off x="3384722" y="1196752"/>
              <a:ext cx="2992542" cy="1138310"/>
            </a:xfrm>
            <a:prstGeom prst="rect">
              <a:avLst/>
            </a:prstGeom>
            <a:noFill/>
          </p:spPr>
          <p:txBody>
            <a:bodyPr wrap="square" rtlCol="0">
              <a:spAutoFit/>
            </a:bodyPr>
            <a:lstStyle/>
            <a:p>
              <a:pPr algn="ctr"/>
              <a:r>
                <a:rPr kumimoji="1" lang="ja-JP" altLang="en-US" sz="4400" dirty="0">
                  <a:ln>
                    <a:solidFill>
                      <a:schemeClr val="bg1"/>
                    </a:solidFill>
                  </a:ln>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自己決定</a:t>
              </a:r>
              <a:endParaRPr kumimoji="1" lang="en-US" altLang="ja-JP" sz="4400" dirty="0">
                <a:ln>
                  <a:solidFill>
                    <a:schemeClr val="bg1"/>
                  </a:solidFill>
                </a:ln>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algn="ctr"/>
              <a:r>
                <a:rPr lang="ja-JP" altLang="en-US" sz="3200" b="1" dirty="0">
                  <a:latin typeface="HG丸ｺﾞｼｯｸM-PRO" pitchFamily="50" charset="-128"/>
                  <a:ea typeface="HG丸ｺﾞｼｯｸM-PRO" pitchFamily="50" charset="-128"/>
                </a:rPr>
                <a:t>の場を与える</a:t>
              </a:r>
              <a:endParaRPr kumimoji="1" lang="ja-JP" altLang="en-US" sz="3200" b="1" dirty="0">
                <a:latin typeface="HG丸ｺﾞｼｯｸM-PRO" pitchFamily="50" charset="-128"/>
                <a:ea typeface="HG丸ｺﾞｼｯｸM-PRO" pitchFamily="50" charset="-128"/>
              </a:endParaRPr>
            </a:p>
          </p:txBody>
        </p:sp>
      </p:grpSp>
      <p:grpSp>
        <p:nvGrpSpPr>
          <p:cNvPr id="1652" name="グループ化 16"/>
          <p:cNvGrpSpPr/>
          <p:nvPr/>
        </p:nvGrpSpPr>
        <p:grpSpPr>
          <a:xfrm>
            <a:off x="850485" y="2927664"/>
            <a:ext cx="3901107" cy="3671956"/>
            <a:chOff x="1645054" y="2924944"/>
            <a:chExt cx="3595978" cy="3312368"/>
          </a:xfrm>
        </p:grpSpPr>
        <p:sp>
          <p:nvSpPr>
            <p:cNvPr id="1653" name="円/楕円 7"/>
            <p:cNvSpPr/>
            <p:nvPr/>
          </p:nvSpPr>
          <p:spPr>
            <a:xfrm>
              <a:off x="1856656" y="2924944"/>
              <a:ext cx="3384376" cy="3312368"/>
            </a:xfrm>
            <a:prstGeom prst="ellipse">
              <a:avLst/>
            </a:prstGeom>
            <a:solidFill>
              <a:srgbClr val="FF6699">
                <a:alpha val="50000"/>
              </a:srgb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4" name="テキスト ボックス 8"/>
            <p:cNvSpPr txBox="1"/>
            <p:nvPr/>
          </p:nvSpPr>
          <p:spPr>
            <a:xfrm>
              <a:off x="1645054" y="4365104"/>
              <a:ext cx="3098555" cy="1138310"/>
            </a:xfrm>
            <a:prstGeom prst="rect">
              <a:avLst/>
            </a:prstGeom>
            <a:noFill/>
          </p:spPr>
          <p:txBody>
            <a:bodyPr wrap="square" rtlCol="0">
              <a:spAutoFit/>
            </a:bodyPr>
            <a:lstStyle/>
            <a:p>
              <a:pPr algn="ctr"/>
              <a:r>
                <a:rPr kumimoji="1" lang="ja-JP" altLang="en-US" sz="4400" dirty="0">
                  <a:ln>
                    <a:solidFill>
                      <a:schemeClr val="bg1"/>
                    </a:solidFill>
                  </a:ln>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自己存在感</a:t>
              </a:r>
              <a:endParaRPr kumimoji="1" lang="en-US" altLang="ja-JP" sz="4400" dirty="0">
                <a:ln>
                  <a:solidFill>
                    <a:schemeClr val="bg1"/>
                  </a:solidFill>
                </a:ln>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algn="ctr"/>
              <a:r>
                <a:rPr lang="ja-JP" altLang="en-US" sz="3200" b="1" dirty="0">
                  <a:latin typeface="HG丸ｺﾞｼｯｸM-PRO" pitchFamily="50" charset="-128"/>
                  <a:ea typeface="HG丸ｺﾞｼｯｸM-PRO" pitchFamily="50" charset="-128"/>
                </a:rPr>
                <a:t>を与える</a:t>
              </a:r>
              <a:endParaRPr kumimoji="1" lang="ja-JP" altLang="en-US" sz="3200" b="1" dirty="0">
                <a:latin typeface="HG丸ｺﾞｼｯｸM-PRO" pitchFamily="50" charset="-128"/>
                <a:ea typeface="HG丸ｺﾞｼｯｸM-PRO" pitchFamily="50" charset="-128"/>
              </a:endParaRPr>
            </a:p>
          </p:txBody>
        </p:sp>
      </p:grpSp>
      <p:grpSp>
        <p:nvGrpSpPr>
          <p:cNvPr id="1655" name="グループ化 17"/>
          <p:cNvGrpSpPr/>
          <p:nvPr/>
        </p:nvGrpSpPr>
        <p:grpSpPr>
          <a:xfrm>
            <a:off x="4291993" y="2928033"/>
            <a:ext cx="4168440" cy="3671956"/>
            <a:chOff x="4570653" y="2996952"/>
            <a:chExt cx="3842402" cy="3312368"/>
          </a:xfrm>
        </p:grpSpPr>
        <p:sp>
          <p:nvSpPr>
            <p:cNvPr id="1656" name="円/楕円 10"/>
            <p:cNvSpPr/>
            <p:nvPr/>
          </p:nvSpPr>
          <p:spPr>
            <a:xfrm>
              <a:off x="4664968" y="2996952"/>
              <a:ext cx="3384376" cy="3312368"/>
            </a:xfrm>
            <a:prstGeom prst="ellipse">
              <a:avLst/>
            </a:prstGeom>
            <a:solidFill>
              <a:srgbClr val="FFFF00">
                <a:alpha val="58824"/>
              </a:srgb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7" name="テキスト ボックス 11"/>
            <p:cNvSpPr txBox="1"/>
            <p:nvPr/>
          </p:nvSpPr>
          <p:spPr>
            <a:xfrm>
              <a:off x="4570653" y="4402256"/>
              <a:ext cx="3842402" cy="1082783"/>
            </a:xfrm>
            <a:prstGeom prst="rect">
              <a:avLst/>
            </a:prstGeom>
            <a:noFill/>
          </p:spPr>
          <p:txBody>
            <a:bodyPr wrap="square" rtlCol="0">
              <a:spAutoFit/>
            </a:bodyPr>
            <a:lstStyle/>
            <a:p>
              <a:pPr algn="ctr"/>
              <a:r>
                <a:rPr kumimoji="1" lang="ja-JP" altLang="en-US" sz="4000" dirty="0">
                  <a:ln>
                    <a:solidFill>
                      <a:schemeClr val="bg1"/>
                    </a:solidFill>
                  </a:ln>
                  <a:solidFill>
                    <a:srgbClr val="008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共感的人間関係</a:t>
              </a:r>
              <a:endParaRPr kumimoji="1" lang="en-US" altLang="ja-JP" sz="4000" dirty="0">
                <a:ln>
                  <a:solidFill>
                    <a:schemeClr val="bg1"/>
                  </a:solidFill>
                </a:ln>
                <a:solidFill>
                  <a:srgbClr val="008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algn="ctr"/>
              <a:r>
                <a:rPr lang="ja-JP" altLang="en-US" sz="3200" b="1" dirty="0">
                  <a:latin typeface="HG丸ｺﾞｼｯｸM-PRO" pitchFamily="50" charset="-128"/>
                  <a:ea typeface="HG丸ｺﾞｼｯｸM-PRO" pitchFamily="50" charset="-128"/>
                </a:rPr>
                <a:t>を育てる</a:t>
              </a:r>
              <a:endParaRPr kumimoji="1" lang="ja-JP" altLang="en-US" sz="3200" b="1" dirty="0">
                <a:latin typeface="HG丸ｺﾞｼｯｸM-PRO" pitchFamily="50" charset="-128"/>
                <a:ea typeface="HG丸ｺﾞｼｯｸM-PRO" pitchFamily="50" charset="-128"/>
              </a:endParaRPr>
            </a:p>
          </p:txBody>
        </p:sp>
      </p:grpSp>
      <p:sp>
        <p:nvSpPr>
          <p:cNvPr id="1658" name="角丸四角形 12"/>
          <p:cNvSpPr/>
          <p:nvPr/>
        </p:nvSpPr>
        <p:spPr>
          <a:xfrm>
            <a:off x="2915816" y="2724255"/>
            <a:ext cx="3312368" cy="1643484"/>
          </a:xfrm>
          <a:prstGeom prst="roundRect">
            <a:avLst>
              <a:gd name="adj" fmla="val 50000"/>
            </a:avLst>
          </a:prstGeom>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200" dirty="0">
                <a:ln>
                  <a:solidFill>
                    <a:schemeClr val="tx1">
                      <a:lumMod val="50000"/>
                      <a:lumOff val="50000"/>
                    </a:schemeClr>
                  </a:solidFill>
                </a:ln>
                <a:effectLst>
                  <a:outerShdw blurRad="38100" dist="38100" dir="2700000" algn="tl">
                    <a:srgbClr val="000000">
                      <a:alpha val="43137"/>
                    </a:srgbClr>
                  </a:outerShdw>
                </a:effectLst>
                <a:latin typeface="HGP創英角ﾎﾟｯﾌﾟ体" pitchFamily="50" charset="-128"/>
                <a:ea typeface="HGP創英角ﾎﾟｯﾌﾟ体" pitchFamily="50" charset="-128"/>
              </a:rPr>
              <a:t>自己指導能力</a:t>
            </a:r>
            <a:endParaRPr kumimoji="1" lang="en-US" altLang="ja-JP" sz="3200" dirty="0">
              <a:ln>
                <a:solidFill>
                  <a:schemeClr val="tx1">
                    <a:lumMod val="50000"/>
                    <a:lumOff val="50000"/>
                  </a:schemeClr>
                </a:solidFill>
              </a:ln>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algn="ctr"/>
            <a:r>
              <a:rPr lang="ja-JP" altLang="en-US" sz="3200" dirty="0">
                <a:ln>
                  <a:solidFill>
                    <a:schemeClr val="tx1">
                      <a:lumMod val="50000"/>
                      <a:lumOff val="50000"/>
                    </a:schemeClr>
                  </a:solidFill>
                </a:ln>
                <a:effectLst>
                  <a:outerShdw blurRad="38100" dist="38100" dir="2700000" algn="tl">
                    <a:srgbClr val="000000">
                      <a:alpha val="43137"/>
                    </a:srgbClr>
                  </a:outerShdw>
                </a:effectLst>
                <a:latin typeface="HGP創英角ﾎﾟｯﾌﾟ体" pitchFamily="50" charset="-128"/>
                <a:ea typeface="HGP創英角ﾎﾟｯﾌﾟ体" pitchFamily="50" charset="-128"/>
              </a:rPr>
              <a:t>の育成</a:t>
            </a:r>
            <a:endParaRPr kumimoji="1" lang="ja-JP" altLang="en-US" sz="3200" dirty="0">
              <a:ln>
                <a:solidFill>
                  <a:schemeClr val="tx1">
                    <a:lumMod val="50000"/>
                    <a:lumOff val="50000"/>
                  </a:schemeClr>
                </a:solidFill>
              </a:ln>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1659" name="角丸四角形 527"/>
          <p:cNvSpPr/>
          <p:nvPr/>
        </p:nvSpPr>
        <p:spPr>
          <a:xfrm>
            <a:off x="83224" y="3356993"/>
            <a:ext cx="2268220" cy="1151890"/>
          </a:xfrm>
          <a:prstGeom prst="wedgeRectCallout">
            <a:avLst>
              <a:gd name="adj1" fmla="val -2925"/>
              <a:gd name="adj2" fmla="val 65114"/>
            </a:avLst>
          </a:prstGeom>
          <a:ln>
            <a:solidFill>
              <a:schemeClr val="tx1"/>
            </a:solidFill>
            <a:prstDash val="solid"/>
          </a:ln>
          <a:effectLst>
            <a:glow rad="228600">
              <a:srgbClr val="FF99CC">
                <a:alpha val="40000"/>
              </a:srgbClr>
            </a:glow>
          </a:effectLst>
          <a:scene3d>
            <a:camera prst="orthographicFront"/>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b="1" dirty="0">
                <a:solidFill>
                  <a:srgbClr val="FF0066"/>
                </a:solidFill>
                <a:latin typeface="メイリオ" pitchFamily="50" charset="-128"/>
                <a:ea typeface="メイリオ" pitchFamily="50" charset="-128"/>
                <a:cs typeface="メイリオ" pitchFamily="50" charset="-128"/>
              </a:rPr>
              <a:t>自分は価値ある存在であること実感すること</a:t>
            </a:r>
          </a:p>
        </p:txBody>
      </p:sp>
      <p:sp>
        <p:nvSpPr>
          <p:cNvPr id="1660" name="角丸四角形 528"/>
          <p:cNvSpPr/>
          <p:nvPr/>
        </p:nvSpPr>
        <p:spPr>
          <a:xfrm>
            <a:off x="6588164" y="3356993"/>
            <a:ext cx="2268220" cy="1151890"/>
          </a:xfrm>
          <a:prstGeom prst="wedgeRectCallout">
            <a:avLst>
              <a:gd name="adj1" fmla="val 3244"/>
              <a:gd name="adj2" fmla="val 59954"/>
            </a:avLst>
          </a:prstGeom>
          <a:ln>
            <a:solidFill>
              <a:schemeClr val="tx1"/>
            </a:solidFill>
            <a:prstDash val="solid"/>
          </a:ln>
          <a:effectLst>
            <a:glow rad="228600">
              <a:srgbClr val="FFFF00">
                <a:alpha val="40000"/>
              </a:srgbClr>
            </a:glow>
          </a:effectLst>
          <a:scene3d>
            <a:camera prst="orthographicFront"/>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b="1" dirty="0">
                <a:solidFill>
                  <a:srgbClr val="008000"/>
                </a:solidFill>
                <a:latin typeface="メイリオ" pitchFamily="50" charset="-128"/>
                <a:ea typeface="メイリオ" pitchFamily="50" charset="-128"/>
                <a:cs typeface="メイリオ" pitchFamily="50" charset="-128"/>
              </a:rPr>
              <a:t>ありのままに自分を語り、理解し合う人間関係</a:t>
            </a:r>
          </a:p>
        </p:txBody>
      </p:sp>
      <p:sp>
        <p:nvSpPr>
          <p:cNvPr id="1661" name="角丸四角形 529"/>
          <p:cNvSpPr/>
          <p:nvPr/>
        </p:nvSpPr>
        <p:spPr>
          <a:xfrm>
            <a:off x="505347" y="981847"/>
            <a:ext cx="2268220" cy="1151890"/>
          </a:xfrm>
          <a:prstGeom prst="wedgeRectCallout">
            <a:avLst>
              <a:gd name="adj1" fmla="val 72602"/>
              <a:gd name="adj2" fmla="val 20238"/>
            </a:avLst>
          </a:prstGeom>
          <a:solidFill>
            <a:schemeClr val="bg1"/>
          </a:solidFill>
          <a:ln>
            <a:solidFill>
              <a:schemeClr val="tx1"/>
            </a:solidFill>
            <a:prstDash val="solid"/>
          </a:ln>
          <a:effectLst>
            <a:glow rad="228600">
              <a:srgbClr val="66FFFF">
                <a:alpha val="40000"/>
              </a:srgbClr>
            </a:glow>
          </a:effectLst>
          <a:scene3d>
            <a:camera prst="orthographicFront"/>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0" anchor="ctr"/>
          <a:lstStyle/>
          <a:p>
            <a:pPr algn="l"/>
            <a:r>
              <a:rPr kumimoji="1" lang="ja-JP" altLang="en-US" sz="2000" b="1" dirty="0">
                <a:solidFill>
                  <a:srgbClr val="0000FF"/>
                </a:solidFill>
                <a:latin typeface="メイリオ" pitchFamily="50" charset="-128"/>
                <a:ea typeface="メイリオ" pitchFamily="50" charset="-128"/>
                <a:cs typeface="メイリオ" pitchFamily="50" charset="-128"/>
              </a:rPr>
              <a:t>自分で選択したり、決定したりして実行する</a:t>
            </a:r>
            <a:r>
              <a:rPr lang="ja-JP" altLang="en-US" sz="2000" b="1" dirty="0">
                <a:solidFill>
                  <a:srgbClr val="0000FF"/>
                </a:solidFill>
                <a:latin typeface="メイリオ" pitchFamily="50" charset="-128"/>
                <a:ea typeface="メイリオ" pitchFamily="50" charset="-128"/>
                <a:cs typeface="メイリオ" pitchFamily="50" charset="-128"/>
              </a:rPr>
              <a:t>こと</a:t>
            </a:r>
            <a:endParaRPr kumimoji="1" lang="en-US" altLang="ja-JP" sz="2000" b="1" dirty="0">
              <a:solidFill>
                <a:srgbClr val="0000FF"/>
              </a:solidFill>
              <a:latin typeface="メイリオ" pitchFamily="50" charset="-128"/>
              <a:ea typeface="メイリオ" pitchFamily="50" charset="-128"/>
              <a:cs typeface="メイリオ" pitchFamily="50" charset="-128"/>
            </a:endParaRPr>
          </a:p>
        </p:txBody>
      </p:sp>
      <p:sp>
        <p:nvSpPr>
          <p:cNvPr id="1662" name="四角形 231"/>
          <p:cNvSpPr/>
          <p:nvPr/>
        </p:nvSpPr>
        <p:spPr>
          <a:xfrm>
            <a:off x="36000" y="5919672"/>
            <a:ext cx="9041352" cy="803639"/>
          </a:xfrm>
          <a:prstGeom prst="rect">
            <a:avLst/>
          </a:prstGeom>
          <a:solidFill>
            <a:srgbClr val="D4F3B5">
              <a:alpha val="83000"/>
            </a:srgbClr>
          </a:solidFill>
          <a:effectLst>
            <a:innerShdw blurRad="114300">
              <a:prstClr val="black"/>
            </a:innerShdw>
          </a:effectLst>
        </p:spPr>
        <p:txBody>
          <a:bodyPr anchor="ctr" anchorCtr="1">
            <a:normAutofit fontScale="77500" lnSpcReduction="200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b="1" dirty="0">
                <a:solidFill>
                  <a:srgbClr val="002060"/>
                </a:solidFill>
                <a:latin typeface="AR P丸ゴシック体M"/>
                <a:ea typeface="AR P丸ゴシック体M"/>
              </a:rPr>
              <a:t>※三つの機能を働かせながら、子どもたちを社会に向けてどう自立させていくか</a:t>
            </a:r>
          </a:p>
          <a:p>
            <a:r>
              <a:rPr kumimoji="1" lang="ja-JP" altLang="en-US" sz="4645" b="1" dirty="0">
                <a:solidFill>
                  <a:srgbClr val="FF0000"/>
                </a:solidFill>
                <a:latin typeface="AR P丸ゴシック体M"/>
                <a:ea typeface="AR P丸ゴシック体M"/>
              </a:rPr>
              <a:t>キャリア教育の視点も</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68" name="タイトル 1"/>
          <p:cNvSpPr>
            <a:spLocks noGrp="1"/>
          </p:cNvSpPr>
          <p:nvPr>
            <p:ph type="title"/>
          </p:nvPr>
        </p:nvSpPr>
        <p:spPr>
          <a:xfrm>
            <a:off x="395288" y="333375"/>
            <a:ext cx="8353425" cy="782638"/>
          </a:xfrm>
        </p:spPr>
        <p:txBody>
          <a:bodyPr/>
          <a:lstStyle/>
          <a:p>
            <a:pPr eaLnBrk="1" hangingPunct="1">
              <a:defRPr/>
            </a:pPr>
            <a:r>
              <a:rPr lang="ja-JP" altLang="en-US" b="1" dirty="0">
                <a:solidFill>
                  <a:srgbClr val="000099"/>
                </a:solidFill>
                <a:latin typeface="+mj-ea"/>
              </a:rPr>
              <a:t>いじめの未然防止</a:t>
            </a:r>
            <a:endParaRPr lang="ja-JP" altLang="en-US" dirty="0">
              <a:solidFill>
                <a:srgbClr val="000099"/>
              </a:solidFill>
            </a:endParaRPr>
          </a:p>
        </p:txBody>
      </p:sp>
      <p:grpSp>
        <p:nvGrpSpPr>
          <p:cNvPr id="1669" name="グループ化 16"/>
          <p:cNvGrpSpPr/>
          <p:nvPr/>
        </p:nvGrpSpPr>
        <p:grpSpPr>
          <a:xfrm>
            <a:off x="611188" y="1773238"/>
            <a:ext cx="4321175" cy="4103687"/>
            <a:chOff x="1856656" y="2924944"/>
            <a:chExt cx="3384376" cy="3312368"/>
          </a:xfrm>
        </p:grpSpPr>
        <p:sp>
          <p:nvSpPr>
            <p:cNvPr id="1670" name="円/楕円 16"/>
            <p:cNvSpPr/>
            <p:nvPr/>
          </p:nvSpPr>
          <p:spPr>
            <a:xfrm>
              <a:off x="1856656" y="2924944"/>
              <a:ext cx="3384376" cy="3312368"/>
            </a:xfrm>
            <a:prstGeom prst="ellipse">
              <a:avLst/>
            </a:prstGeom>
            <a:solidFill>
              <a:srgbClr val="FF0066">
                <a:alpha val="26000"/>
              </a:srgb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71" name="テキスト ボックス 8"/>
            <p:cNvSpPr txBox="1">
              <a:spLocks noChangeArrowheads="1"/>
            </p:cNvSpPr>
            <p:nvPr/>
          </p:nvSpPr>
          <p:spPr>
            <a:xfrm>
              <a:off x="1913062" y="4145290"/>
              <a:ext cx="2232248" cy="769981"/>
            </a:xfrm>
            <a:prstGeom prst="rect">
              <a:avLst/>
            </a:prstGeom>
            <a:noFill/>
            <a:ln w="9525">
              <a:noFill/>
              <a:miter lim="800000"/>
              <a:headEnd/>
              <a:tailEnd/>
            </a:ln>
          </p:spPr>
          <p:txBody>
            <a:bodyPr>
              <a:spAutoFit/>
            </a:bodyPr>
            <a:lstStyle/>
            <a:p>
              <a:pPr algn="ctr"/>
              <a:r>
                <a:rPr lang="ja-JP" altLang="en-US" sz="2800" b="1">
                  <a:solidFill>
                    <a:srgbClr val="FF0000"/>
                  </a:solidFill>
                  <a:latin typeface="HG丸ｺﾞｼｯｸM-PRO" pitchFamily="50" charset="-128"/>
                  <a:ea typeface="HG丸ｺﾞｼｯｸM-PRO" pitchFamily="50" charset="-128"/>
                </a:rPr>
                <a:t>居場所</a:t>
              </a:r>
              <a:endParaRPr lang="en-US" altLang="ja-JP" sz="2800" b="1">
                <a:solidFill>
                  <a:srgbClr val="FF0000"/>
                </a:solidFill>
                <a:latin typeface="HG丸ｺﾞｼｯｸM-PRO" pitchFamily="50" charset="-128"/>
                <a:ea typeface="HG丸ｺﾞｼｯｸM-PRO" pitchFamily="50" charset="-128"/>
              </a:endParaRPr>
            </a:p>
            <a:p>
              <a:pPr algn="ctr"/>
              <a:r>
                <a:rPr lang="ja-JP" altLang="en-US" sz="2800" b="1">
                  <a:solidFill>
                    <a:srgbClr val="FF0000"/>
                  </a:solidFill>
                  <a:latin typeface="HG丸ｺﾞｼｯｸM-PRO" pitchFamily="50" charset="-128"/>
                  <a:ea typeface="HG丸ｺﾞｼｯｸM-PRO" pitchFamily="50" charset="-128"/>
                </a:rPr>
                <a:t>づくり</a:t>
              </a:r>
              <a:endParaRPr lang="en-US" altLang="ja-JP" sz="2800" b="1">
                <a:solidFill>
                  <a:srgbClr val="FF0000"/>
                </a:solidFill>
                <a:latin typeface="HG丸ｺﾞｼｯｸM-PRO" pitchFamily="50" charset="-128"/>
                <a:ea typeface="HG丸ｺﾞｼｯｸM-PRO" pitchFamily="50" charset="-128"/>
              </a:endParaRPr>
            </a:p>
          </p:txBody>
        </p:sp>
      </p:grpSp>
      <p:grpSp>
        <p:nvGrpSpPr>
          <p:cNvPr id="1672" name="グループ化 17"/>
          <p:cNvGrpSpPr/>
          <p:nvPr/>
        </p:nvGrpSpPr>
        <p:grpSpPr>
          <a:xfrm>
            <a:off x="4427539" y="1773238"/>
            <a:ext cx="4248151" cy="4032250"/>
            <a:chOff x="4664968" y="2996952"/>
            <a:chExt cx="3384376" cy="3312368"/>
          </a:xfrm>
        </p:grpSpPr>
        <p:sp>
          <p:nvSpPr>
            <p:cNvPr id="1673" name="円/楕円 19"/>
            <p:cNvSpPr/>
            <p:nvPr/>
          </p:nvSpPr>
          <p:spPr>
            <a:xfrm>
              <a:off x="4664968" y="2996952"/>
              <a:ext cx="3384376" cy="3312368"/>
            </a:xfrm>
            <a:prstGeom prst="ellipse">
              <a:avLst/>
            </a:prstGeom>
            <a:solidFill>
              <a:srgbClr val="FFFF00">
                <a:alpha val="49000"/>
              </a:srgb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74" name="テキスト ボックス 10"/>
            <p:cNvSpPr txBox="1">
              <a:spLocks noChangeArrowheads="1"/>
            </p:cNvSpPr>
            <p:nvPr/>
          </p:nvSpPr>
          <p:spPr>
            <a:xfrm>
              <a:off x="6041663" y="4357389"/>
              <a:ext cx="1905161" cy="455070"/>
            </a:xfrm>
            <a:prstGeom prst="rect">
              <a:avLst/>
            </a:prstGeom>
            <a:noFill/>
            <a:ln w="9525">
              <a:noFill/>
              <a:miter lim="800000"/>
              <a:headEnd/>
              <a:tailEnd/>
            </a:ln>
          </p:spPr>
          <p:txBody>
            <a:bodyPr>
              <a:spAutoFit/>
            </a:bodyPr>
            <a:lstStyle/>
            <a:p>
              <a:pPr algn="ctr"/>
              <a:r>
                <a:rPr lang="ja-JP" altLang="en-US" sz="3000" b="1">
                  <a:solidFill>
                    <a:srgbClr val="00B050"/>
                  </a:solidFill>
                  <a:latin typeface="HG丸ｺﾞｼｯｸM-PRO" pitchFamily="50" charset="-128"/>
                  <a:ea typeface="HG丸ｺﾞｼｯｸM-PRO" pitchFamily="50" charset="-128"/>
                </a:rPr>
                <a:t>絆づくり</a:t>
              </a:r>
              <a:endParaRPr lang="en-US" altLang="ja-JP" sz="3000" b="1">
                <a:solidFill>
                  <a:srgbClr val="00B050"/>
                </a:solidFill>
                <a:latin typeface="HG丸ｺﾞｼｯｸM-PRO" pitchFamily="50" charset="-128"/>
                <a:ea typeface="HG丸ｺﾞｼｯｸM-PRO" pitchFamily="50" charset="-128"/>
              </a:endParaRPr>
            </a:p>
          </p:txBody>
        </p:sp>
      </p:grpSp>
      <p:sp>
        <p:nvSpPr>
          <p:cNvPr id="1675" name="角丸四角形 24"/>
          <p:cNvSpPr/>
          <p:nvPr/>
        </p:nvSpPr>
        <p:spPr>
          <a:xfrm>
            <a:off x="3131840" y="2780928"/>
            <a:ext cx="2880320" cy="1728192"/>
          </a:xfrm>
          <a:prstGeom prst="roundRect">
            <a:avLst/>
          </a:prstGeom>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sz="2800" b="1" dirty="0" smtClean="0">
                <a:latin typeface="HG丸ｺﾞｼｯｸM-PRO" pitchFamily="50" charset="-128"/>
                <a:ea typeface="HG丸ｺﾞｼｯｸM-PRO" pitchFamily="50" charset="-128"/>
              </a:rPr>
              <a:t>学校教育活動や地域活動</a:t>
            </a:r>
            <a:endParaRPr lang="en-US" altLang="ja-JP" sz="2800" b="1" dirty="0">
              <a:latin typeface="HG丸ｺﾞｼｯｸM-PRO" pitchFamily="50" charset="-128"/>
              <a:ea typeface="HG丸ｺﾞｼｯｸM-PRO" pitchFamily="50" charset="-128"/>
            </a:endParaRPr>
          </a:p>
          <a:p>
            <a:pPr algn="ctr">
              <a:defRPr/>
            </a:pPr>
            <a:r>
              <a:rPr lang="ja-JP" altLang="en-US" sz="2800" b="1" dirty="0">
                <a:latin typeface="HG丸ｺﾞｼｯｸM-PRO" pitchFamily="50" charset="-128"/>
                <a:ea typeface="HG丸ｺﾞｼｯｸM-PRO" pitchFamily="50" charset="-128"/>
              </a:rPr>
              <a:t>全体で実施する</a:t>
            </a:r>
            <a:endParaRPr lang="en-US" altLang="ja-JP" sz="2800" b="1" dirty="0">
              <a:latin typeface="HG丸ｺﾞｼｯｸM-PRO" pitchFamily="50" charset="-128"/>
              <a:ea typeface="HG丸ｺﾞｼｯｸM-PRO" pitchFamily="50" charset="-128"/>
            </a:endParaRPr>
          </a:p>
        </p:txBody>
      </p:sp>
      <p:sp>
        <p:nvSpPr>
          <p:cNvPr id="1676" name="角丸四角形 25"/>
          <p:cNvSpPr/>
          <p:nvPr/>
        </p:nvSpPr>
        <p:spPr>
          <a:xfrm>
            <a:off x="71500" y="1340768"/>
            <a:ext cx="6660740" cy="648072"/>
          </a:xfrm>
          <a:prstGeom prst="roundRect">
            <a:avLst/>
          </a:prstGeom>
          <a:ln>
            <a:solidFill>
              <a:schemeClr val="tx1"/>
            </a:solidFill>
            <a:prstDash val="solid"/>
          </a:ln>
          <a:effectLst/>
          <a:scene3d>
            <a:camera prst="orthographicFront"/>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b="1" dirty="0">
                <a:solidFill>
                  <a:srgbClr val="FF0066"/>
                </a:solidFill>
                <a:latin typeface="HG丸ｺﾞｼｯｸM-PRO" pitchFamily="50" charset="-128"/>
                <a:ea typeface="HG丸ｺﾞｼｯｸM-PRO" pitchFamily="50" charset="-128"/>
              </a:rPr>
              <a:t>児童生徒が安心できる、自己存在感や充実感を感じられる授業づくりや集団作り</a:t>
            </a:r>
            <a:endParaRPr lang="en-US" altLang="ja-JP" sz="2000" b="1" dirty="0">
              <a:solidFill>
                <a:srgbClr val="FF0066"/>
              </a:solidFill>
              <a:latin typeface="HG丸ｺﾞｼｯｸM-PRO" pitchFamily="50" charset="-128"/>
              <a:ea typeface="HG丸ｺﾞｼｯｸM-PRO" pitchFamily="50" charset="-128"/>
            </a:endParaRPr>
          </a:p>
        </p:txBody>
      </p:sp>
      <p:sp>
        <p:nvSpPr>
          <p:cNvPr id="1677" name="角丸四角形 27"/>
          <p:cNvSpPr/>
          <p:nvPr/>
        </p:nvSpPr>
        <p:spPr>
          <a:xfrm>
            <a:off x="467544" y="5085184"/>
            <a:ext cx="8424936" cy="864096"/>
          </a:xfrm>
          <a:prstGeom prst="roundRect">
            <a:avLst/>
          </a:prstGeom>
          <a:ln>
            <a:solidFill>
              <a:schemeClr val="tx1"/>
            </a:solidFill>
            <a:prstDash val="solid"/>
          </a:ln>
          <a:effectLst/>
          <a:scene3d>
            <a:camera prst="orthographicFront"/>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b="1" dirty="0">
                <a:solidFill>
                  <a:srgbClr val="00CC00"/>
                </a:solidFill>
                <a:latin typeface="HG丸ｺﾞｼｯｸM-PRO" pitchFamily="50" charset="-128"/>
                <a:ea typeface="HG丸ｺﾞｼｯｸM-PRO" pitchFamily="50" charset="-128"/>
              </a:rPr>
              <a:t>主体的に取り組む共同的な活動を通して、他者から認められ、他者の役に立っているという「自己有用感」を感じ取れる場や機会をつくる</a:t>
            </a:r>
          </a:p>
        </p:txBody>
      </p:sp>
      <p:sp>
        <p:nvSpPr>
          <p:cNvPr id="1678" name="角丸四角形 15"/>
          <p:cNvSpPr/>
          <p:nvPr/>
        </p:nvSpPr>
        <p:spPr>
          <a:xfrm>
            <a:off x="971579" y="6066005"/>
            <a:ext cx="7200843" cy="791995"/>
          </a:xfrm>
          <a:prstGeom prst="roundRect">
            <a:avLst/>
          </a:prstGeom>
          <a:solidFill>
            <a:srgbClr val="FF99FF">
              <a:alpha val="84706"/>
            </a:srgbClr>
          </a:solidFill>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tIns="108000" anchor="ctr"/>
          <a:lstStyle/>
          <a:p>
            <a:pPr algn="ctr">
              <a:defRPr/>
            </a:pPr>
            <a:r>
              <a:rPr lang="ja-JP" altLang="en-US" sz="4000" b="1" dirty="0">
                <a:solidFill>
                  <a:srgbClr val="FF0000"/>
                </a:solidFill>
                <a:latin typeface="メイリオ" pitchFamily="50" charset="-128"/>
                <a:ea typeface="メイリオ" pitchFamily="50" charset="-128"/>
                <a:cs typeface="メイリオ" pitchFamily="50" charset="-128"/>
              </a:rPr>
              <a:t>規律・学力・自己有用感</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6"/>
                                        </p:tgtEl>
                                        <p:attrNameLst>
                                          <p:attrName>style.visibility</p:attrName>
                                        </p:attrNameLst>
                                      </p:cBhvr>
                                      <p:to>
                                        <p:strVal val="visible"/>
                                      </p:to>
                                    </p:set>
                                    <p:anim calcmode="lin" valueType="num">
                                      <p:cBhvr additive="base">
                                        <p:cTn id="7" dur="500" fill="hold"/>
                                        <p:tgtEl>
                                          <p:spTgt spid="1676"/>
                                        </p:tgtEl>
                                        <p:attrNameLst>
                                          <p:attrName>ppt_x</p:attrName>
                                        </p:attrNameLst>
                                      </p:cBhvr>
                                      <p:tavLst>
                                        <p:tav tm="0">
                                          <p:val>
                                            <p:strVal val="#ppt_x"/>
                                          </p:val>
                                        </p:tav>
                                        <p:tav tm="100000">
                                          <p:val>
                                            <p:strVal val="#ppt_x"/>
                                          </p:val>
                                        </p:tav>
                                      </p:tavLst>
                                    </p:anim>
                                    <p:anim calcmode="lin" valueType="num">
                                      <p:cBhvr additive="base">
                                        <p:cTn id="8" dur="500" fill="hold"/>
                                        <p:tgtEl>
                                          <p:spTgt spid="1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669"/>
                                        </p:tgtEl>
                                        <p:attrNameLst>
                                          <p:attrName>style.visibility</p:attrName>
                                        </p:attrNameLst>
                                      </p:cBhvr>
                                      <p:to>
                                        <p:strVal val="visible"/>
                                      </p:to>
                                    </p:set>
                                    <p:animEffect transition="in" filter="checkerboard(across)">
                                      <p:cBhvr>
                                        <p:cTn id="13" dur="500"/>
                                        <p:tgtEl>
                                          <p:spTgt spid="16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77"/>
                                        </p:tgtEl>
                                        <p:attrNameLst>
                                          <p:attrName>style.visibility</p:attrName>
                                        </p:attrNameLst>
                                      </p:cBhvr>
                                      <p:to>
                                        <p:strVal val="visible"/>
                                      </p:to>
                                    </p:set>
                                    <p:anim calcmode="lin" valueType="num">
                                      <p:cBhvr additive="base">
                                        <p:cTn id="18" dur="500" fill="hold"/>
                                        <p:tgtEl>
                                          <p:spTgt spid="1677"/>
                                        </p:tgtEl>
                                        <p:attrNameLst>
                                          <p:attrName>ppt_x</p:attrName>
                                        </p:attrNameLst>
                                      </p:cBhvr>
                                      <p:tavLst>
                                        <p:tav tm="0">
                                          <p:val>
                                            <p:strVal val="#ppt_x"/>
                                          </p:val>
                                        </p:tav>
                                        <p:tav tm="100000">
                                          <p:val>
                                            <p:strVal val="#ppt_x"/>
                                          </p:val>
                                        </p:tav>
                                      </p:tavLst>
                                    </p:anim>
                                    <p:anim calcmode="lin" valueType="num">
                                      <p:cBhvr additive="base">
                                        <p:cTn id="19" dur="500" fill="hold"/>
                                        <p:tgtEl>
                                          <p:spTgt spid="167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672"/>
                                        </p:tgtEl>
                                        <p:attrNameLst>
                                          <p:attrName>style.visibility</p:attrName>
                                        </p:attrNameLst>
                                      </p:cBhvr>
                                      <p:to>
                                        <p:strVal val="visible"/>
                                      </p:to>
                                    </p:set>
                                    <p:animEffect transition="in" filter="checkerboard(across)">
                                      <p:cBhvr>
                                        <p:cTn id="24" dur="500"/>
                                        <p:tgtEl>
                                          <p:spTgt spid="167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75"/>
                                        </p:tgtEl>
                                        <p:attrNameLst>
                                          <p:attrName>style.visibility</p:attrName>
                                        </p:attrNameLst>
                                      </p:cBhvr>
                                      <p:to>
                                        <p:strVal val="visible"/>
                                      </p:to>
                                    </p:set>
                                    <p:anim calcmode="lin" valueType="num">
                                      <p:cBhvr additive="base">
                                        <p:cTn id="29" dur="500" fill="hold"/>
                                        <p:tgtEl>
                                          <p:spTgt spid="1675"/>
                                        </p:tgtEl>
                                        <p:attrNameLst>
                                          <p:attrName>ppt_x</p:attrName>
                                        </p:attrNameLst>
                                      </p:cBhvr>
                                      <p:tavLst>
                                        <p:tav tm="0">
                                          <p:val>
                                            <p:strVal val="#ppt_x"/>
                                          </p:val>
                                        </p:tav>
                                        <p:tav tm="100000">
                                          <p:val>
                                            <p:strVal val="#ppt_x"/>
                                          </p:val>
                                        </p:tav>
                                      </p:tavLst>
                                    </p:anim>
                                    <p:anim calcmode="lin" valueType="num">
                                      <p:cBhvr additive="base">
                                        <p:cTn id="30" dur="500" fill="hold"/>
                                        <p:tgtEl>
                                          <p:spTgt spid="1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83" name="正方形/長方形 8"/>
          <p:cNvSpPr/>
          <p:nvPr/>
        </p:nvSpPr>
        <p:spPr>
          <a:xfrm>
            <a:off x="234951" y="1195388"/>
            <a:ext cx="8675688" cy="43942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684" name="正方形/長方形 14"/>
          <p:cNvSpPr/>
          <p:nvPr/>
        </p:nvSpPr>
        <p:spPr>
          <a:xfrm>
            <a:off x="755651" y="979488"/>
            <a:ext cx="7632700" cy="649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5" name="角丸四角形 9"/>
          <p:cNvSpPr/>
          <p:nvPr/>
        </p:nvSpPr>
        <p:spPr>
          <a:xfrm>
            <a:off x="647700" y="1989138"/>
            <a:ext cx="7848600" cy="611187"/>
          </a:xfrm>
          <a:prstGeom prst="roundRect">
            <a:avLst/>
          </a:prstGeom>
          <a:solidFill>
            <a:srgbClr val="FDE8D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・努力の過程や一生懸命していることを認める。</a:t>
            </a:r>
          </a:p>
        </p:txBody>
      </p:sp>
      <p:sp>
        <p:nvSpPr>
          <p:cNvPr id="1686" name="角丸四角形 12"/>
          <p:cNvSpPr/>
          <p:nvPr/>
        </p:nvSpPr>
        <p:spPr>
          <a:xfrm>
            <a:off x="756291" y="835991"/>
            <a:ext cx="7559623" cy="792101"/>
          </a:xfrm>
          <a:prstGeom prst="roundRect">
            <a:avLst/>
          </a:prstGeom>
          <a:solidFill>
            <a:srgbClr val="FF99FF">
              <a:alpha val="84706"/>
            </a:srgbClr>
          </a:solidFill>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t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solidFill>
                    <a:prstClr val="white"/>
                  </a:solidFill>
                </a:ln>
                <a:solidFill>
                  <a:srgbClr val="FF0000"/>
                </a:solidFill>
                <a:effectLst/>
                <a:uLnTx/>
                <a:uFillTx/>
                <a:latin typeface="メイリオ" pitchFamily="50" charset="-128"/>
                <a:ea typeface="メイリオ" pitchFamily="50" charset="-128"/>
                <a:cs typeface="メイリオ" pitchFamily="50" charset="-128"/>
              </a:rPr>
              <a:t>授業の中での人間関係づくり</a:t>
            </a:r>
          </a:p>
        </p:txBody>
      </p:sp>
      <p:sp>
        <p:nvSpPr>
          <p:cNvPr id="1687" name="角丸四角形 21"/>
          <p:cNvSpPr/>
          <p:nvPr/>
        </p:nvSpPr>
        <p:spPr>
          <a:xfrm>
            <a:off x="647700" y="2692400"/>
            <a:ext cx="7848600" cy="612775"/>
          </a:xfrm>
          <a:prstGeom prst="roundRect">
            <a:avLst/>
          </a:prstGeom>
          <a:solidFill>
            <a:srgbClr val="FDE8D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・みんなの役に立っているという有用感を持たせる。</a:t>
            </a:r>
          </a:p>
        </p:txBody>
      </p:sp>
      <p:sp>
        <p:nvSpPr>
          <p:cNvPr id="1688" name="角丸四角形 22"/>
          <p:cNvSpPr/>
          <p:nvPr/>
        </p:nvSpPr>
        <p:spPr>
          <a:xfrm>
            <a:off x="647700" y="3398838"/>
            <a:ext cx="7848600" cy="611187"/>
          </a:xfrm>
          <a:prstGeom prst="roundRect">
            <a:avLst/>
          </a:prstGeom>
          <a:solidFill>
            <a:srgbClr val="FDE8D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・どの子の発言も平等に取り上げる。</a:t>
            </a:r>
          </a:p>
        </p:txBody>
      </p:sp>
      <p:sp>
        <p:nvSpPr>
          <p:cNvPr id="1689" name="角丸四角形 23"/>
          <p:cNvSpPr/>
          <p:nvPr/>
        </p:nvSpPr>
        <p:spPr>
          <a:xfrm>
            <a:off x="647700" y="4113213"/>
            <a:ext cx="7848600" cy="611187"/>
          </a:xfrm>
          <a:prstGeom prst="roundRect">
            <a:avLst/>
          </a:prstGeom>
          <a:solidFill>
            <a:srgbClr val="FDE8D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・失敗は学びを深める機会とする。</a:t>
            </a:r>
          </a:p>
        </p:txBody>
      </p:sp>
      <p:sp>
        <p:nvSpPr>
          <p:cNvPr id="1690" name="円/楕円 5"/>
          <p:cNvSpPr/>
          <p:nvPr/>
        </p:nvSpPr>
        <p:spPr>
          <a:xfrm>
            <a:off x="1331640" y="4896544"/>
            <a:ext cx="3024336" cy="1844824"/>
          </a:xfrm>
          <a:prstGeom prst="ellipse">
            <a:avLst/>
          </a:prstGeom>
          <a:solidFill>
            <a:srgbClr val="FFCCCC"/>
          </a:solidFill>
          <a:ln>
            <a:noFill/>
          </a:ln>
          <a:effectLst>
            <a:glow rad="228600">
              <a:schemeClr val="accent2">
                <a:satMod val="175000"/>
                <a:alpha val="40000"/>
              </a:schemeClr>
            </a:glow>
          </a:effectLst>
          <a:scene3d>
            <a:camera prst="orthographic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自尊感情を高める</a:t>
            </a:r>
          </a:p>
        </p:txBody>
      </p:sp>
      <p:sp>
        <p:nvSpPr>
          <p:cNvPr id="1691" name="円/楕円 7"/>
          <p:cNvSpPr/>
          <p:nvPr/>
        </p:nvSpPr>
        <p:spPr>
          <a:xfrm>
            <a:off x="4716016" y="4896544"/>
            <a:ext cx="3024336" cy="1772816"/>
          </a:xfrm>
          <a:prstGeom prst="ellipse">
            <a:avLst/>
          </a:prstGeom>
          <a:solidFill>
            <a:srgbClr val="FFFF66"/>
          </a:solidFill>
          <a:ln>
            <a:noFill/>
          </a:ln>
          <a:effectLst>
            <a:glow rad="228600">
              <a:schemeClr val="accent6">
                <a:satMod val="175000"/>
                <a:alpha val="40000"/>
              </a:schemeClr>
            </a:glow>
          </a:effectLst>
          <a:scene3d>
            <a:camera prst="orthographic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優しさを育む</a:t>
            </a:r>
          </a:p>
        </p:txBody>
      </p:sp>
      <p:sp>
        <p:nvSpPr>
          <p:cNvPr id="1692" name="タイトル 1"/>
          <p:cNvSpPr txBox="1"/>
          <p:nvPr/>
        </p:nvSpPr>
        <p:spPr>
          <a:xfrm>
            <a:off x="756291" y="-26988"/>
            <a:ext cx="7772400" cy="763588"/>
          </a:xfrm>
          <a:prstGeom prst="rect">
            <a:avLst/>
          </a:prstGeom>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取り組みの具体例</a:t>
            </a:r>
          </a:p>
        </p:txBody>
      </p:sp>
    </p:spTree>
    <p:extLst>
      <p:ext uri="{BB962C8B-B14F-4D97-AF65-F5344CB8AC3E}">
        <p14:creationId xmlns:p14="http://schemas.microsoft.com/office/powerpoint/2010/main" val="15141439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97" name="右矢印 6"/>
          <p:cNvSpPr/>
          <p:nvPr/>
        </p:nvSpPr>
        <p:spPr>
          <a:xfrm rot="19451158">
            <a:off x="-820739" y="2792413"/>
            <a:ext cx="10853739" cy="14732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98" name="正方形/長方形 1"/>
          <p:cNvSpPr/>
          <p:nvPr/>
        </p:nvSpPr>
        <p:spPr>
          <a:xfrm>
            <a:off x="137499" y="120824"/>
            <a:ext cx="8317825" cy="64543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50" normalizeH="0" baseline="0" noProof="0" dirty="0" smtClean="0">
                <a:ln w="11430"/>
                <a:solidFill>
                  <a:srgbClr val="0000FF"/>
                </a:solidFill>
                <a:effectLst>
                  <a:glow rad="228600">
                    <a:srgbClr val="FFFFFF"/>
                  </a:glow>
                </a:effectLst>
                <a:uLnTx/>
                <a:uFillTx/>
                <a:latin typeface="HG丸ｺﾞｼｯｸM-PRO" panose="020F0600000000000000" pitchFamily="50" charset="-128"/>
                <a:ea typeface="HG丸ｺﾞｼｯｸM-PRO" panose="020F0600000000000000" pitchFamily="50" charset="-128"/>
                <a:cs typeface="メイリオ" pitchFamily="50" charset="-128"/>
              </a:rPr>
              <a:t>子どもが</a:t>
            </a:r>
            <a:r>
              <a:rPr kumimoji="1" lang="ja-JP" altLang="en-US" sz="3600" b="0" i="0" u="none" strike="noStrike" kern="1200" cap="none" spc="50" normalizeH="0" baseline="0" noProof="0" dirty="0">
                <a:ln w="11430"/>
                <a:solidFill>
                  <a:srgbClr val="0000FF"/>
                </a:solidFill>
                <a:effectLst>
                  <a:glow rad="228600">
                    <a:srgbClr val="FFFFFF"/>
                  </a:glow>
                </a:effectLst>
                <a:uLnTx/>
                <a:uFillTx/>
                <a:latin typeface="HG丸ｺﾞｼｯｸM-PRO" panose="020F0600000000000000" pitchFamily="50" charset="-128"/>
                <a:ea typeface="HG丸ｺﾞｼｯｸM-PRO" panose="020F0600000000000000" pitchFamily="50" charset="-128"/>
                <a:cs typeface="メイリオ" pitchFamily="50" charset="-128"/>
              </a:rPr>
              <a:t>主体となった取組の推進</a:t>
            </a:r>
            <a:endParaRPr kumimoji="1" lang="en-US" altLang="ja-JP" sz="3600" b="0" i="0" u="none" strike="noStrike" kern="1200" cap="none" spc="50" normalizeH="0" baseline="0" noProof="0" dirty="0">
              <a:ln w="11430"/>
              <a:solidFill>
                <a:srgbClr val="0000FF"/>
              </a:solidFill>
              <a:effectLst>
                <a:glow rad="228600">
                  <a:srgbClr val="FFFFFF"/>
                </a:glow>
              </a:effectLst>
              <a:uLnTx/>
              <a:uFillTx/>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699" name="タイトル 1"/>
          <p:cNvSpPr txBox="1"/>
          <p:nvPr/>
        </p:nvSpPr>
        <p:spPr>
          <a:xfrm>
            <a:off x="136525" y="1054100"/>
            <a:ext cx="4841875" cy="20955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ぼくたちのゴシック２ボールド"/>
                <a:ea typeface="ぼくたちのゴシック２ボールド"/>
                <a:cs typeface="Meiryo UI" pitchFamily="50" charset="-128"/>
              </a:rPr>
              <a:t>生徒会活動や委員会活動の活性化など、子どもたちが主体的に活動することにより･･･</a:t>
            </a:r>
            <a:br>
              <a:rPr kumimoji="1" lang="en-US" altLang="ja-JP" sz="2800" b="0" i="0" u="none" strike="noStrike" kern="1200" cap="none" spc="0" normalizeH="0" baseline="0" noProof="0" dirty="0">
                <a:ln>
                  <a:noFill/>
                </a:ln>
                <a:solidFill>
                  <a:srgbClr val="000000"/>
                </a:solidFill>
                <a:effectLst/>
                <a:uLnTx/>
                <a:uFillTx/>
                <a:latin typeface="ぼくたちのゴシック２ボールド"/>
                <a:ea typeface="ぼくたちのゴシック２ボールド"/>
                <a:cs typeface="Meiryo UI" pitchFamily="50" charset="-128"/>
              </a:rPr>
            </a:br>
            <a:r>
              <a:rPr kumimoji="1" lang="ja-JP" altLang="en-US" sz="2800" b="0" i="0" u="none" strike="noStrike" kern="1200" cap="none" spc="0" normalizeH="0" baseline="0" noProof="0" dirty="0">
                <a:ln>
                  <a:noFill/>
                </a:ln>
                <a:solidFill>
                  <a:srgbClr val="000000"/>
                </a:solidFill>
                <a:effectLst/>
                <a:uLnTx/>
                <a:uFillTx/>
                <a:latin typeface="ぼくたちのゴシック２ボールド"/>
                <a:ea typeface="ぼくたちのゴシック２ボールド"/>
                <a:cs typeface="Meiryo UI" pitchFamily="50" charset="-128"/>
              </a:rPr>
              <a:t>　</a:t>
            </a:r>
          </a:p>
        </p:txBody>
      </p:sp>
      <p:sp>
        <p:nvSpPr>
          <p:cNvPr id="1700" name="円/楕円 3"/>
          <p:cNvSpPr/>
          <p:nvPr/>
        </p:nvSpPr>
        <p:spPr>
          <a:xfrm>
            <a:off x="787400" y="4381500"/>
            <a:ext cx="3086100" cy="1841500"/>
          </a:xfrm>
          <a:prstGeom prst="ellipse">
            <a:avLst/>
          </a:prstGeom>
        </p:spPr>
        <p:style>
          <a:lnRef idx="1">
            <a:schemeClr val="accent1"/>
          </a:lnRef>
          <a:fillRef idx="2">
            <a:schemeClr val="accent1"/>
          </a:fillRef>
          <a:effectRef idx="1">
            <a:schemeClr val="accent1"/>
          </a:effectRef>
          <a:fontRef idx="minor">
            <a:schemeClr val="dk1"/>
          </a:fontRef>
        </p:style>
        <p:txBody>
          <a:bodyPr t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2060"/>
                </a:solidFill>
                <a:effectLst/>
                <a:uLnTx/>
                <a:uFillTx/>
                <a:latin typeface="ぼくたちのゴシック２ボールド" pitchFamily="50" charset="-128"/>
                <a:ea typeface="ぼくたちのゴシック２ボールド" pitchFamily="50" charset="-128"/>
                <a:cs typeface="+mn-cs"/>
              </a:rPr>
              <a:t>丁寧な</a:t>
            </a:r>
            <a:endParaRPr kumimoji="1" lang="en-US" altLang="ja-JP" sz="3200" b="0" i="0" u="none" strike="noStrike" kern="1200" cap="none" spc="0" normalizeH="0" baseline="0" noProof="0" dirty="0">
              <a:ln>
                <a:noFill/>
              </a:ln>
              <a:solidFill>
                <a:srgbClr val="002060"/>
              </a:solidFill>
              <a:effectLst/>
              <a:uLnTx/>
              <a:uFillTx/>
              <a:latin typeface="ぼくたちのゴシック２ボールド" pitchFamily="50" charset="-128"/>
              <a:ea typeface="ぼくたちのゴシック２ボールド"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2060"/>
                </a:solidFill>
                <a:effectLst/>
                <a:uLnTx/>
                <a:uFillTx/>
                <a:latin typeface="ぼくたちのゴシック２ボールド" pitchFamily="50" charset="-128"/>
                <a:ea typeface="ぼくたちのゴシック２ボールド" pitchFamily="50" charset="-128"/>
                <a:cs typeface="+mn-cs"/>
              </a:rPr>
              <a:t>事前指導</a:t>
            </a:r>
            <a:endParaRPr kumimoji="1" lang="en-US" altLang="ja-JP" sz="3200" b="0" i="0" u="none" strike="noStrike" kern="1200" cap="none" spc="0" normalizeH="0" baseline="0" noProof="0" dirty="0">
              <a:ln>
                <a:noFill/>
              </a:ln>
              <a:solidFill>
                <a:srgbClr val="002060"/>
              </a:solidFill>
              <a:effectLst/>
              <a:uLnTx/>
              <a:uFillTx/>
              <a:latin typeface="ぼくたちのゴシック２ボールド" pitchFamily="50" charset="-128"/>
              <a:ea typeface="ぼくたちのゴシック２ボールド"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2060"/>
                </a:solidFill>
                <a:effectLst/>
                <a:uLnTx/>
                <a:uFillTx/>
                <a:latin typeface="ぼくたちのゴシック２ボールド" pitchFamily="50" charset="-128"/>
                <a:ea typeface="ぼくたちのゴシック２ボールド" pitchFamily="50" charset="-128"/>
                <a:cs typeface="+mn-cs"/>
              </a:rPr>
              <a:t>事前学習</a:t>
            </a:r>
          </a:p>
        </p:txBody>
      </p:sp>
      <p:sp>
        <p:nvSpPr>
          <p:cNvPr id="1701" name="円/楕円 4"/>
          <p:cNvSpPr/>
          <p:nvPr/>
        </p:nvSpPr>
        <p:spPr>
          <a:xfrm>
            <a:off x="3028951" y="2844800"/>
            <a:ext cx="3086100" cy="1841500"/>
          </a:xfrm>
          <a:prstGeom prst="ellipse">
            <a:avLst/>
          </a:prstGeom>
        </p:spPr>
        <p:style>
          <a:lnRef idx="1">
            <a:schemeClr val="accent1"/>
          </a:lnRef>
          <a:fillRef idx="2">
            <a:schemeClr val="accent1"/>
          </a:fillRef>
          <a:effectRef idx="1">
            <a:schemeClr val="accent1"/>
          </a:effectRef>
          <a:fontRef idx="minor">
            <a:schemeClr val="dk1"/>
          </a:fontRef>
        </p:style>
        <p:txBody>
          <a:bodyPr t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2060"/>
                </a:solidFill>
                <a:effectLst/>
                <a:uLnTx/>
                <a:uFillTx/>
                <a:latin typeface="ぼくたちのゴシック２ボールド" pitchFamily="50" charset="-128"/>
                <a:ea typeface="ぼくたちのゴシック２ボールド" pitchFamily="50" charset="-128"/>
                <a:cs typeface="+mn-cs"/>
              </a:rPr>
              <a:t>活躍の場の設定</a:t>
            </a:r>
          </a:p>
        </p:txBody>
      </p:sp>
      <p:sp>
        <p:nvSpPr>
          <p:cNvPr id="1702" name="円/楕円 5"/>
          <p:cNvSpPr/>
          <p:nvPr/>
        </p:nvSpPr>
        <p:spPr>
          <a:xfrm>
            <a:off x="5170141" y="1308100"/>
            <a:ext cx="3086100" cy="1841500"/>
          </a:xfrm>
          <a:prstGeom prst="ellipse">
            <a:avLst/>
          </a:prstGeom>
        </p:spPr>
        <p:style>
          <a:lnRef idx="1">
            <a:schemeClr val="accent1"/>
          </a:lnRef>
          <a:fillRef idx="2">
            <a:schemeClr val="accent1"/>
          </a:fillRef>
          <a:effectRef idx="1">
            <a:schemeClr val="accent1"/>
          </a:effectRef>
          <a:fontRef idx="minor">
            <a:schemeClr val="dk1"/>
          </a:fontRef>
        </p:style>
        <p:txBody>
          <a:bodyPr t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2060"/>
                </a:solidFill>
                <a:effectLst/>
                <a:uLnTx/>
                <a:uFillTx/>
                <a:latin typeface="ぼくたちのゴシック２ボールド" pitchFamily="50" charset="-128"/>
                <a:ea typeface="ぼくたちのゴシック２ボールド" pitchFamily="50" charset="-128"/>
                <a:cs typeface="+mn-cs"/>
              </a:rPr>
              <a:t>価値づけ</a:t>
            </a:r>
          </a:p>
        </p:txBody>
      </p:sp>
      <p:pic>
        <p:nvPicPr>
          <p:cNvPr id="1703" name="図 8" descr="gutspose_man.png"/>
          <p:cNvPicPr>
            <a:picLocks noChangeAspect="1"/>
          </p:cNvPicPr>
          <p:nvPr/>
        </p:nvPicPr>
        <p:blipFill>
          <a:blip r:embed="rId1"/>
          <a:stretch>
            <a:fillRect/>
          </a:stretch>
        </p:blipFill>
        <p:spPr>
          <a:xfrm>
            <a:off x="6683375" y="4098925"/>
            <a:ext cx="1339851" cy="1684338"/>
          </a:xfrm>
          <a:prstGeom prst="rect">
            <a:avLst/>
          </a:prstGeom>
          <a:noFill/>
          <a:ln w="9525">
            <a:noFill/>
            <a:miter lim="800000"/>
            <a:headEnd/>
            <a:tailEnd/>
          </a:ln>
        </p:spPr>
      </p:pic>
      <p:sp>
        <p:nvSpPr>
          <p:cNvPr id="1704" name="タイトル 1"/>
          <p:cNvSpPr txBox="1"/>
          <p:nvPr/>
        </p:nvSpPr>
        <p:spPr>
          <a:xfrm>
            <a:off x="5838825" y="3467100"/>
            <a:ext cx="3028951" cy="838200"/>
          </a:xfrm>
          <a:prstGeom prst="rect">
            <a:avLst/>
          </a:prstGeom>
          <a:noFill/>
          <a:ln w="9525">
            <a:noFill/>
            <a:miter lim="800000"/>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ぼくたちのゴシック２ボールド"/>
                <a:ea typeface="ぼくたちのゴシック２ボールド"/>
                <a:cs typeface="Meiryo UI" pitchFamily="50" charset="-128"/>
              </a:rPr>
              <a:t>自分だって</a:t>
            </a:r>
            <a:endParaRPr kumimoji="1" lang="en-US" altLang="ja-JP" sz="2000" b="0" i="0" u="none" strike="noStrike" kern="1200" cap="none" spc="0" normalizeH="0" baseline="0" noProof="0">
              <a:ln>
                <a:noFill/>
              </a:ln>
              <a:solidFill>
                <a:srgbClr val="000000"/>
              </a:solidFill>
              <a:effectLst/>
              <a:uLnTx/>
              <a:uFillTx/>
              <a:latin typeface="ぼくたちのゴシック２ボールド"/>
              <a:ea typeface="ぼくたちのゴシック２ボールド"/>
              <a:cs typeface="Meiryo UI"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ぼくたちのゴシック２ボールド"/>
                <a:ea typeface="ぼくたちのゴシック２ボールド"/>
                <a:cs typeface="Meiryo UI" pitchFamily="50" charset="-128"/>
              </a:rPr>
              <a:t>やればできる！</a:t>
            </a:r>
          </a:p>
        </p:txBody>
      </p:sp>
      <p:grpSp>
        <p:nvGrpSpPr>
          <p:cNvPr id="1705" name="グループ化 13"/>
          <p:cNvGrpSpPr/>
          <p:nvPr/>
        </p:nvGrpSpPr>
        <p:grpSpPr>
          <a:xfrm>
            <a:off x="6567488" y="5699125"/>
            <a:ext cx="1571625" cy="631825"/>
            <a:chOff x="6567185" y="5698749"/>
            <a:chExt cx="1572231" cy="632092"/>
          </a:xfrm>
        </p:grpSpPr>
        <p:sp>
          <p:nvSpPr>
            <p:cNvPr id="1706" name="台形 11"/>
            <p:cNvSpPr/>
            <p:nvPr/>
          </p:nvSpPr>
          <p:spPr>
            <a:xfrm>
              <a:off x="6567185" y="5698749"/>
              <a:ext cx="1572231" cy="632092"/>
            </a:xfrm>
            <a:prstGeom prst="trapezoid">
              <a:avLst/>
            </a:prstGeom>
            <a:solidFill>
              <a:srgbClr val="FF0066"/>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ぼくたちのゴシック２ボールド" pitchFamily="50" charset="-128"/>
                <a:ea typeface="ぼくたちのゴシック２ボールド" pitchFamily="50" charset="-128"/>
                <a:cs typeface="+mn-cs"/>
              </a:endParaRPr>
            </a:p>
          </p:txBody>
        </p:sp>
        <p:sp>
          <p:nvSpPr>
            <p:cNvPr id="1707" name="正方形/長方形 12"/>
            <p:cNvSpPr/>
            <p:nvPr/>
          </p:nvSpPr>
          <p:spPr>
            <a:xfrm>
              <a:off x="6645414" y="5722408"/>
              <a:ext cx="1415772" cy="584775"/>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ぼくたちのゴシック２ボールド" pitchFamily="50" charset="-128"/>
                  <a:ea typeface="ぼくたちのゴシック２ボールド" pitchFamily="50" charset="-128"/>
                  <a:cs typeface="+mn-cs"/>
                </a:rPr>
                <a:t>自分に対する</a:t>
              </a:r>
              <a:endParaRPr kumimoji="1" lang="en-US" altLang="ja-JP" sz="1600" b="0" i="0" u="none" strike="noStrike" kern="1200" cap="none" spc="0" normalizeH="0" baseline="0" noProof="0" dirty="0">
                <a:ln>
                  <a:noFill/>
                </a:ln>
                <a:solidFill>
                  <a:prstClr val="white"/>
                </a:solidFill>
                <a:effectLst/>
                <a:uLnTx/>
                <a:uFillTx/>
                <a:latin typeface="ぼくたちのゴシック２ボールド" pitchFamily="50" charset="-128"/>
                <a:ea typeface="ぼくたちのゴシック２ボールド"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ぼくたちのゴシック２ボールド" pitchFamily="50" charset="-128"/>
                  <a:ea typeface="ぼくたちのゴシック２ボールド" pitchFamily="50" charset="-128"/>
                  <a:cs typeface="+mn-cs"/>
                </a:rPr>
                <a:t>信頼</a:t>
              </a:r>
              <a:endParaRPr kumimoji="1" lang="ja-JP" altLang="en-US" sz="1600" b="0" i="0" u="none" strike="noStrike" kern="1200" cap="none" spc="0" normalizeH="0" baseline="0" noProof="0" dirty="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Arial" charset="0"/>
                <a:ea typeface="ＭＳ Ｐゴシック" charset="-128"/>
                <a:cs typeface="+mn-cs"/>
              </a:endParaRPr>
            </a:p>
          </p:txBody>
        </p:sp>
      </p:grpSp>
    </p:spTree>
    <p:extLst>
      <p:ext uri="{BB962C8B-B14F-4D97-AF65-F5344CB8AC3E}">
        <p14:creationId xmlns:p14="http://schemas.microsoft.com/office/powerpoint/2010/main" val="35133999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 calcmode="lin" valueType="num">
                                      <p:cBhvr>
                                        <p:cTn id="7" dur="1000" fill="hold"/>
                                        <p:tgtEl>
                                          <p:spTgt spid="1701"/>
                                        </p:tgtEl>
                                        <p:attrNameLst>
                                          <p:attrName>ppt_w</p:attrName>
                                        </p:attrNameLst>
                                      </p:cBhvr>
                                      <p:tavLst>
                                        <p:tav tm="0">
                                          <p:val>
                                            <p:strVal val="#ppt_w*0.70"/>
                                          </p:val>
                                        </p:tav>
                                        <p:tav tm="100000">
                                          <p:val>
                                            <p:strVal val="#ppt_w"/>
                                          </p:val>
                                        </p:tav>
                                      </p:tavLst>
                                    </p:anim>
                                    <p:anim calcmode="lin" valueType="num">
                                      <p:cBhvr>
                                        <p:cTn id="8" dur="1000" fill="hold"/>
                                        <p:tgtEl>
                                          <p:spTgt spid="1701"/>
                                        </p:tgtEl>
                                        <p:attrNameLst>
                                          <p:attrName>ppt_h</p:attrName>
                                        </p:attrNameLst>
                                      </p:cBhvr>
                                      <p:tavLst>
                                        <p:tav tm="0">
                                          <p:val>
                                            <p:strVal val="#ppt_h"/>
                                          </p:val>
                                        </p:tav>
                                        <p:tav tm="100000">
                                          <p:val>
                                            <p:strVal val="#ppt_h"/>
                                          </p:val>
                                        </p:tav>
                                      </p:tavLst>
                                    </p:anim>
                                    <p:animEffect transition="in" filter="fade">
                                      <p:cBhvr>
                                        <p:cTn id="9" dur="1000"/>
                                        <p:tgtEl>
                                          <p:spTgt spid="170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00"/>
                                        </p:tgtEl>
                                        <p:attrNameLst>
                                          <p:attrName>style.visibility</p:attrName>
                                        </p:attrNameLst>
                                      </p:cBhvr>
                                      <p:to>
                                        <p:strVal val="visible"/>
                                      </p:to>
                                    </p:set>
                                    <p:anim calcmode="lin" valueType="num">
                                      <p:cBhvr>
                                        <p:cTn id="14" dur="1000" fill="hold"/>
                                        <p:tgtEl>
                                          <p:spTgt spid="1700"/>
                                        </p:tgtEl>
                                        <p:attrNameLst>
                                          <p:attrName>ppt_w</p:attrName>
                                        </p:attrNameLst>
                                      </p:cBhvr>
                                      <p:tavLst>
                                        <p:tav tm="0">
                                          <p:val>
                                            <p:strVal val="#ppt_w*0.70"/>
                                          </p:val>
                                        </p:tav>
                                        <p:tav tm="100000">
                                          <p:val>
                                            <p:strVal val="#ppt_w"/>
                                          </p:val>
                                        </p:tav>
                                      </p:tavLst>
                                    </p:anim>
                                    <p:anim calcmode="lin" valueType="num">
                                      <p:cBhvr>
                                        <p:cTn id="15" dur="1000" fill="hold"/>
                                        <p:tgtEl>
                                          <p:spTgt spid="1700"/>
                                        </p:tgtEl>
                                        <p:attrNameLst>
                                          <p:attrName>ppt_h</p:attrName>
                                        </p:attrNameLst>
                                      </p:cBhvr>
                                      <p:tavLst>
                                        <p:tav tm="0">
                                          <p:val>
                                            <p:strVal val="#ppt_h"/>
                                          </p:val>
                                        </p:tav>
                                        <p:tav tm="100000">
                                          <p:val>
                                            <p:strVal val="#ppt_h"/>
                                          </p:val>
                                        </p:tav>
                                      </p:tavLst>
                                    </p:anim>
                                    <p:animEffect transition="in" filter="fade">
                                      <p:cBhvr>
                                        <p:cTn id="16" dur="1000"/>
                                        <p:tgtEl>
                                          <p:spTgt spid="170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99"/>
                                        </p:tgtEl>
                                        <p:attrNameLst>
                                          <p:attrName>style.visibility</p:attrName>
                                        </p:attrNameLst>
                                      </p:cBhvr>
                                      <p:to>
                                        <p:strVal val="visible"/>
                                      </p:to>
                                    </p:set>
                                    <p:animEffect transition="in" filter="dissolve">
                                      <p:cBhvr>
                                        <p:cTn id="21" dur="500"/>
                                        <p:tgtEl>
                                          <p:spTgt spid="16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04"/>
                                        </p:tgtEl>
                                        <p:attrNameLst>
                                          <p:attrName>style.visibility</p:attrName>
                                        </p:attrNameLst>
                                      </p:cBhvr>
                                      <p:to>
                                        <p:strVal val="visible"/>
                                      </p:to>
                                    </p:set>
                                    <p:animEffect transition="in" filter="dissolve">
                                      <p:cBhvr>
                                        <p:cTn id="26" dur="500"/>
                                        <p:tgtEl>
                                          <p:spTgt spid="1704"/>
                                        </p:tgtEl>
                                      </p:cBhvr>
                                    </p:animEffect>
                                  </p:childTnLst>
                                </p:cTn>
                              </p:par>
                              <p:par>
                                <p:cTn id="27" presetID="9" presetClass="entr" presetSubtype="0" fill="hold" nodeType="withEffect">
                                  <p:stCondLst>
                                    <p:cond delay="0"/>
                                  </p:stCondLst>
                                  <p:childTnLst>
                                    <p:set>
                                      <p:cBhvr>
                                        <p:cTn id="28" dur="1" fill="hold">
                                          <p:stCondLst>
                                            <p:cond delay="0"/>
                                          </p:stCondLst>
                                        </p:cTn>
                                        <p:tgtEl>
                                          <p:spTgt spid="1703"/>
                                        </p:tgtEl>
                                        <p:attrNameLst>
                                          <p:attrName>style.visibility</p:attrName>
                                        </p:attrNameLst>
                                      </p:cBhvr>
                                      <p:to>
                                        <p:strVal val="visible"/>
                                      </p:to>
                                    </p:set>
                                    <p:animEffect transition="in" filter="dissolve">
                                      <p:cBhvr>
                                        <p:cTn id="29" dur="500"/>
                                        <p:tgtEl>
                                          <p:spTgt spid="1703"/>
                                        </p:tgtEl>
                                      </p:cBhvr>
                                    </p:animEffect>
                                  </p:childTnLst>
                                </p:cTn>
                              </p:par>
                              <p:par>
                                <p:cTn id="30" presetID="9" presetClass="entr" presetSubtype="0" fill="hold" nodeType="withEffect">
                                  <p:stCondLst>
                                    <p:cond delay="0"/>
                                  </p:stCondLst>
                                  <p:childTnLst>
                                    <p:set>
                                      <p:cBhvr>
                                        <p:cTn id="31" dur="1" fill="hold">
                                          <p:stCondLst>
                                            <p:cond delay="0"/>
                                          </p:stCondLst>
                                        </p:cTn>
                                        <p:tgtEl>
                                          <p:spTgt spid="1705"/>
                                        </p:tgtEl>
                                        <p:attrNameLst>
                                          <p:attrName>style.visibility</p:attrName>
                                        </p:attrNameLst>
                                      </p:cBhvr>
                                      <p:to>
                                        <p:strVal val="visible"/>
                                      </p:to>
                                    </p:set>
                                    <p:animEffect transition="in" filter="dissolve">
                                      <p:cBhvr>
                                        <p:cTn id="32" dur="500"/>
                                        <p:tgtEl>
                                          <p:spTgt spid="1705"/>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702"/>
                                        </p:tgtEl>
                                        <p:attrNameLst>
                                          <p:attrName>style.visibility</p:attrName>
                                        </p:attrNameLst>
                                      </p:cBhvr>
                                      <p:to>
                                        <p:strVal val="visible"/>
                                      </p:to>
                                    </p:set>
                                    <p:anim calcmode="lin" valueType="num">
                                      <p:cBhvr>
                                        <p:cTn id="37" dur="1000" fill="hold"/>
                                        <p:tgtEl>
                                          <p:spTgt spid="1702"/>
                                        </p:tgtEl>
                                        <p:attrNameLst>
                                          <p:attrName>ppt_w</p:attrName>
                                        </p:attrNameLst>
                                      </p:cBhvr>
                                      <p:tavLst>
                                        <p:tav tm="0">
                                          <p:val>
                                            <p:strVal val="#ppt_w*0.70"/>
                                          </p:val>
                                        </p:tav>
                                        <p:tav tm="100000">
                                          <p:val>
                                            <p:strVal val="#ppt_w"/>
                                          </p:val>
                                        </p:tav>
                                      </p:tavLst>
                                    </p:anim>
                                    <p:anim calcmode="lin" valueType="num">
                                      <p:cBhvr>
                                        <p:cTn id="38" dur="1000" fill="hold"/>
                                        <p:tgtEl>
                                          <p:spTgt spid="1702"/>
                                        </p:tgtEl>
                                        <p:attrNameLst>
                                          <p:attrName>ppt_h</p:attrName>
                                        </p:attrNameLst>
                                      </p:cBhvr>
                                      <p:tavLst>
                                        <p:tav tm="0">
                                          <p:val>
                                            <p:strVal val="#ppt_h"/>
                                          </p:val>
                                        </p:tav>
                                        <p:tav tm="100000">
                                          <p:val>
                                            <p:strVal val="#ppt_h"/>
                                          </p:val>
                                        </p:tav>
                                      </p:tavLst>
                                    </p:anim>
                                    <p:animEffect transition="in" filter="fade">
                                      <p:cBhvr>
                                        <p:cTn id="39" dur="1000"/>
                                        <p:tgtEl>
                                          <p:spTgt spid="170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grpId="0" nodeType="clickEffect">
                                  <p:stCondLst>
                                    <p:cond delay="0"/>
                                  </p:stCondLst>
                                  <p:childTnLst>
                                    <p:set>
                                      <p:cBhvr>
                                        <p:cTn id="43" dur="1" fill="hold">
                                          <p:stCondLst>
                                            <p:cond delay="0"/>
                                          </p:stCondLst>
                                        </p:cTn>
                                        <p:tgtEl>
                                          <p:spTgt spid="1697"/>
                                        </p:tgtEl>
                                        <p:attrNameLst>
                                          <p:attrName>style.visibility</p:attrName>
                                        </p:attrNameLst>
                                      </p:cBhvr>
                                      <p:to>
                                        <p:strVal val="visible"/>
                                      </p:to>
                                    </p:set>
                                    <p:animEffect transition="in" filter="strips(upRight)">
                                      <p:cBhvr>
                                        <p:cTn id="44" dur="1000"/>
                                        <p:tgtEl>
                                          <p:spTgt spid="1697"/>
                                        </p:tgtEl>
                                      </p:cBhvr>
                                    </p:animEffect>
                                  </p:childTnLst>
                                </p:cTn>
                              </p:par>
                            </p:childTnLst>
                          </p:cTn>
                        </p:par>
                        <p:par>
                          <p:cTn id="45" fill="hold">
                            <p:stCondLst>
                              <p:cond delay="1000"/>
                            </p:stCondLst>
                            <p:childTnLst>
                              <p:par>
                                <p:cTn id="46" presetID="6" presetClass="emph" presetSubtype="0" fill="hold" nodeType="afterEffect">
                                  <p:stCondLst>
                                    <p:cond delay="0"/>
                                  </p:stCondLst>
                                  <p:childTnLst>
                                    <p:animScale>
                                      <p:cBhvr>
                                        <p:cTn id="47" dur="2000" fill="hold"/>
                                        <p:tgtEl>
                                          <p:spTgt spid="17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7" grpId="0" animBg="1"/>
      <p:bldP spid="1699" grpId="0"/>
      <p:bldP spid="170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713" name="Picture 2"/>
          <p:cNvPicPr>
            <a:picLocks noChangeAspect="1" noChangeArrowheads="1"/>
          </p:cNvPicPr>
          <p:nvPr/>
        </p:nvPicPr>
        <p:blipFill>
          <a:blip r:embed="rId1"/>
          <a:stretch>
            <a:fillRect/>
          </a:stretch>
        </p:blipFill>
        <p:spPr>
          <a:xfrm>
            <a:off x="0" y="1268760"/>
            <a:ext cx="9144000" cy="5013176"/>
          </a:xfrm>
          <a:prstGeom prst="rect">
            <a:avLst/>
          </a:prstGeom>
          <a:noFill/>
          <a:ln w="9525">
            <a:noFill/>
            <a:miter lim="800000"/>
            <a:headEnd/>
            <a:tailEnd/>
          </a:ln>
        </p:spPr>
      </p:pic>
      <p:sp>
        <p:nvSpPr>
          <p:cNvPr id="1714" name="線吹き出し 1 (枠付き) 9"/>
          <p:cNvSpPr/>
          <p:nvPr/>
        </p:nvSpPr>
        <p:spPr>
          <a:xfrm>
            <a:off x="6300192" y="4509120"/>
            <a:ext cx="2843808" cy="792088"/>
          </a:xfrm>
          <a:prstGeom prst="borderCallout1">
            <a:avLst>
              <a:gd name="adj1" fmla="val 44724"/>
              <a:gd name="adj2" fmla="val -396"/>
              <a:gd name="adj3" fmla="val -32335"/>
              <a:gd name="adj4" fmla="val -6010"/>
            </a:avLst>
          </a:prstGeom>
          <a:solidFill>
            <a:srgbClr val="FFCCCC"/>
          </a:solidFill>
          <a:ln w="38100"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000066"/>
                </a:solidFill>
                <a:effectLst/>
                <a:uLnTx/>
                <a:uFillTx/>
                <a:latin typeface="Times New Roman" charset="0"/>
                <a:ea typeface="HG丸ｺﾞｼｯｸM-PRO" pitchFamily="49" charset="-128"/>
                <a:cs typeface="+mn-cs"/>
              </a:rPr>
              <a:t>わかる・できる・たのしい</a:t>
            </a:r>
          </a:p>
        </p:txBody>
      </p:sp>
      <p:sp>
        <p:nvSpPr>
          <p:cNvPr id="1715" name="線吹き出し 1 (枠付き) 11"/>
          <p:cNvSpPr/>
          <p:nvPr/>
        </p:nvSpPr>
        <p:spPr>
          <a:xfrm>
            <a:off x="5436096" y="723746"/>
            <a:ext cx="3563888" cy="504056"/>
          </a:xfrm>
          <a:prstGeom prst="borderCallout1">
            <a:avLst>
              <a:gd name="adj1" fmla="val 50496"/>
              <a:gd name="adj2" fmla="val -746"/>
              <a:gd name="adj3" fmla="val 130752"/>
              <a:gd name="adj4" fmla="val -11692"/>
            </a:avLst>
          </a:prstGeom>
          <a:solidFill>
            <a:srgbClr val="FFCCCC"/>
          </a:solidFill>
          <a:ln w="38100"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000066"/>
                </a:solidFill>
                <a:effectLst/>
                <a:uLnTx/>
                <a:uFillTx/>
                <a:latin typeface="Times New Roman" charset="0"/>
                <a:ea typeface="HG丸ｺﾞｼｯｸM-PRO" pitchFamily="49" charset="-128"/>
                <a:cs typeface="+mn-cs"/>
              </a:rPr>
              <a:t>規範意識・自己指導力</a:t>
            </a:r>
          </a:p>
        </p:txBody>
      </p:sp>
      <p:sp>
        <p:nvSpPr>
          <p:cNvPr id="1716" name="線吹き出し 1 (枠付き) 12"/>
          <p:cNvSpPr/>
          <p:nvPr/>
        </p:nvSpPr>
        <p:spPr>
          <a:xfrm>
            <a:off x="946808" y="5489848"/>
            <a:ext cx="2520280" cy="1080120"/>
          </a:xfrm>
          <a:prstGeom prst="borderCallout1">
            <a:avLst>
              <a:gd name="adj1" fmla="val -1693"/>
              <a:gd name="adj2" fmla="val 61963"/>
              <a:gd name="adj3" fmla="val -111681"/>
              <a:gd name="adj4" fmla="val 61384"/>
            </a:avLst>
          </a:prstGeom>
          <a:solidFill>
            <a:srgbClr val="FFCCCC"/>
          </a:solidFill>
          <a:ln w="38100"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000066"/>
                </a:solidFill>
                <a:effectLst/>
                <a:uLnTx/>
                <a:uFillTx/>
                <a:latin typeface="Times New Roman" charset="0"/>
                <a:ea typeface="HG丸ｺﾞｼｯｸM-PRO" pitchFamily="49" charset="-128"/>
                <a:cs typeface="+mn-cs"/>
              </a:rPr>
              <a:t>関わり・協力・</a:t>
            </a:r>
            <a:endParaRPr kumimoji="1" lang="en-US" altLang="ja-JP" sz="2400" b="1" i="0" u="none" strike="noStrike" kern="1200" cap="none" spc="0" normalizeH="0" baseline="0" noProof="0" dirty="0">
              <a:ln>
                <a:noFill/>
              </a:ln>
              <a:solidFill>
                <a:srgbClr val="000066"/>
              </a:solidFill>
              <a:effectLst/>
              <a:uLnTx/>
              <a:uFillTx/>
              <a:latin typeface="Times New Roman" charset="0"/>
              <a:ea typeface="HG丸ｺﾞｼｯｸM-PRO" pitchFamily="49"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000066"/>
                </a:solidFill>
                <a:effectLst/>
                <a:uLnTx/>
                <a:uFillTx/>
                <a:latin typeface="Times New Roman" charset="0"/>
                <a:ea typeface="HG丸ｺﾞｼｯｸM-PRO" pitchFamily="49" charset="-128"/>
                <a:cs typeface="+mn-cs"/>
              </a:rPr>
              <a:t>　支持的風土</a:t>
            </a:r>
          </a:p>
        </p:txBody>
      </p:sp>
      <p:sp>
        <p:nvSpPr>
          <p:cNvPr id="1717" name="テキスト ボックス 14"/>
          <p:cNvSpPr txBox="1"/>
          <p:nvPr/>
        </p:nvSpPr>
        <p:spPr>
          <a:xfrm>
            <a:off x="3851923" y="2421000"/>
            <a:ext cx="1224136" cy="461665"/>
          </a:xfrm>
          <a:prstGeom prst="rect">
            <a:avLst/>
          </a:prstGeom>
          <a:solidFill>
            <a:srgbClr val="002060"/>
          </a:solidFill>
          <a:ln w="41275">
            <a:solidFill>
              <a:srgbClr val="000080"/>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charset="0"/>
                <a:ea typeface="HG丸ｺﾞｼｯｸM-PRO" pitchFamily="49" charset="-128"/>
                <a:cs typeface="+mn-cs"/>
              </a:rPr>
              <a:t>組織的</a:t>
            </a:r>
          </a:p>
        </p:txBody>
      </p:sp>
      <p:sp>
        <p:nvSpPr>
          <p:cNvPr id="1718" name="テキスト ボックス 15"/>
          <p:cNvSpPr txBox="1"/>
          <p:nvPr/>
        </p:nvSpPr>
        <p:spPr>
          <a:xfrm>
            <a:off x="3851923" y="4365110"/>
            <a:ext cx="1224136" cy="461665"/>
          </a:xfrm>
          <a:prstGeom prst="rect">
            <a:avLst/>
          </a:prstGeom>
          <a:solidFill>
            <a:srgbClr val="002060"/>
          </a:solidFill>
          <a:ln w="41275">
            <a:solidFill>
              <a:srgbClr val="000080"/>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charset="0"/>
                <a:ea typeface="HG丸ｺﾞｼｯｸM-PRO" pitchFamily="49" charset="-128"/>
                <a:cs typeface="+mn-cs"/>
              </a:rPr>
              <a:t>計画的</a:t>
            </a:r>
          </a:p>
        </p:txBody>
      </p:sp>
      <p:sp>
        <p:nvSpPr>
          <p:cNvPr id="1719" name="スライド番号プレースホルダ 11"/>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192E-FB88-4F7A-A98B-5EC26EEF04A9}" type="slidenum">
              <a:rPr kumimoji="1" lang="ja-JP" altLang="en-US" sz="1200" b="0" i="0" u="none" strike="noStrike" kern="1200" cap="none" spc="0" normalizeH="0" baseline="0" noProof="0" smtClean="0">
                <a:ln>
                  <a:noFill/>
                </a:ln>
                <a:solidFill>
                  <a:srgbClr val="40458C"/>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srgbClr val="40458C"/>
              </a:solidFill>
              <a:effectLst/>
              <a:uLnTx/>
              <a:uFillTx/>
              <a:latin typeface="Calibri" pitchFamily="34" charset="0"/>
              <a:ea typeface="ＭＳ Ｐゴシック" panose="020B0600070205080204" pitchFamily="50" charset="-128"/>
              <a:cs typeface="+mn-cs"/>
            </a:endParaRPr>
          </a:p>
        </p:txBody>
      </p:sp>
      <p:sp>
        <p:nvSpPr>
          <p:cNvPr id="1720" name="正方形/長方形 16"/>
          <p:cNvSpPr/>
          <p:nvPr/>
        </p:nvSpPr>
        <p:spPr>
          <a:xfrm>
            <a:off x="107504" y="97475"/>
            <a:ext cx="6750567" cy="58477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srgbClr val="0070C0"/>
                </a:solidFill>
                <a:effectLst/>
                <a:uLnTx/>
                <a:uFillTx/>
                <a:latin typeface="07ラノベPOP"/>
                <a:ea typeface="HG丸ｺﾞｼｯｸM-PRO" panose="020F0600000000000000" pitchFamily="50" charset="-128"/>
                <a:cs typeface="+mn-cs"/>
              </a:rPr>
              <a:t>人権尊重の視点に立った学校づくり</a:t>
            </a:r>
          </a:p>
        </p:txBody>
      </p:sp>
      <p:sp>
        <p:nvSpPr>
          <p:cNvPr id="1721" name="AutoShape 6"/>
          <p:cNvSpPr>
            <a:spLocks noChangeArrowheads="1"/>
          </p:cNvSpPr>
          <p:nvPr/>
        </p:nvSpPr>
        <p:spPr>
          <a:xfrm>
            <a:off x="4860032" y="6322894"/>
            <a:ext cx="4139952" cy="432047"/>
          </a:xfrm>
          <a:prstGeom prst="roundRect">
            <a:avLst>
              <a:gd name="adj" fmla="val 50000"/>
            </a:avLst>
          </a:prstGeom>
          <a:solidFill>
            <a:srgbClr val="CCECFF"/>
          </a:solidFill>
          <a:ln>
            <a:headEnd/>
            <a:tailEnd/>
          </a:ln>
        </p:spPr>
        <p:style>
          <a:lnRef idx="3">
            <a:schemeClr val="lt1"/>
          </a:lnRef>
          <a:fillRef idx="1">
            <a:schemeClr val="accent5"/>
          </a:fillRef>
          <a:effectRef idx="1">
            <a:schemeClr val="accent5"/>
          </a:effectRef>
          <a:fontRef idx="minor">
            <a:schemeClr val="lt1"/>
          </a:fontRef>
        </p:style>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Ｌｅｔ‘ｓ　　ｆｅｅｌ　　</a:t>
            </a:r>
            <a:r>
              <a:rPr kumimoji="1" lang="ja-JP" altLang="en-US" sz="2000" b="1" i="0" u="none" strike="noStrike" kern="1200" cap="none" spc="0" normalizeH="0" baseline="0" noProof="0" dirty="0" err="1">
                <a:ln>
                  <a:noFill/>
                </a:ln>
                <a:solidFill>
                  <a:prstClr val="black"/>
                </a:solidFill>
                <a:effectLst/>
                <a:uLnTx/>
                <a:uFillTx/>
                <a:latin typeface="ＭＳ Ｐゴシック"/>
                <a:ea typeface="ＭＳ Ｐゴシック" panose="020B0600070205080204" pitchFamily="50" charset="-128"/>
                <a:cs typeface="+mn-cs"/>
              </a:rPr>
              <a:t>じんけん　より</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Tree>
    <p:extLst>
      <p:ext uri="{BB962C8B-B14F-4D97-AF65-F5344CB8AC3E}">
        <p14:creationId xmlns:p14="http://schemas.microsoft.com/office/powerpoint/2010/main" val="290880814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4"/>
                                        </p:tgtEl>
                                        <p:attrNameLst>
                                          <p:attrName>style.visibility</p:attrName>
                                        </p:attrNameLst>
                                      </p:cBhvr>
                                      <p:to>
                                        <p:strVal val="visible"/>
                                      </p:to>
                                    </p:set>
                                    <p:animEffect transition="in" filter="fade">
                                      <p:cBhvr>
                                        <p:cTn id="7" dur="500"/>
                                        <p:tgtEl>
                                          <p:spTgt spid="17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15"/>
                                        </p:tgtEl>
                                        <p:attrNameLst>
                                          <p:attrName>style.visibility</p:attrName>
                                        </p:attrNameLst>
                                      </p:cBhvr>
                                      <p:to>
                                        <p:strVal val="visible"/>
                                      </p:to>
                                    </p:set>
                                    <p:animEffect transition="in" filter="fade">
                                      <p:cBhvr>
                                        <p:cTn id="12" dur="500"/>
                                        <p:tgtEl>
                                          <p:spTgt spid="17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16"/>
                                        </p:tgtEl>
                                        <p:attrNameLst>
                                          <p:attrName>style.visibility</p:attrName>
                                        </p:attrNameLst>
                                      </p:cBhvr>
                                      <p:to>
                                        <p:strVal val="visible"/>
                                      </p:to>
                                    </p:set>
                                    <p:animEffect transition="in" filter="fade">
                                      <p:cBhvr>
                                        <p:cTn id="17" dur="500"/>
                                        <p:tgtEl>
                                          <p:spTgt spid="17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717"/>
                                        </p:tgtEl>
                                        <p:attrNameLst>
                                          <p:attrName>style.visibility</p:attrName>
                                        </p:attrNameLst>
                                      </p:cBhvr>
                                      <p:to>
                                        <p:strVal val="visible"/>
                                      </p:to>
                                    </p:set>
                                    <p:anim calcmode="lin" valueType="num">
                                      <p:cBhvr>
                                        <p:cTn id="22" dur="500" fill="hold"/>
                                        <p:tgtEl>
                                          <p:spTgt spid="1717"/>
                                        </p:tgtEl>
                                        <p:attrNameLst>
                                          <p:attrName>ppt_w</p:attrName>
                                        </p:attrNameLst>
                                      </p:cBhvr>
                                      <p:tavLst>
                                        <p:tav tm="0">
                                          <p:val>
                                            <p:fltVal val="0"/>
                                          </p:val>
                                        </p:tav>
                                        <p:tav tm="100000">
                                          <p:val>
                                            <p:strVal val="#ppt_w"/>
                                          </p:val>
                                        </p:tav>
                                      </p:tavLst>
                                    </p:anim>
                                    <p:anim calcmode="lin" valueType="num">
                                      <p:cBhvr>
                                        <p:cTn id="23" dur="500" fill="hold"/>
                                        <p:tgtEl>
                                          <p:spTgt spid="1717"/>
                                        </p:tgtEl>
                                        <p:attrNameLst>
                                          <p:attrName>ppt_h</p:attrName>
                                        </p:attrNameLst>
                                      </p:cBhvr>
                                      <p:tavLst>
                                        <p:tav tm="0">
                                          <p:val>
                                            <p:fltVal val="0"/>
                                          </p:val>
                                        </p:tav>
                                        <p:tav tm="100000">
                                          <p:val>
                                            <p:strVal val="#ppt_h"/>
                                          </p:val>
                                        </p:tav>
                                      </p:tavLst>
                                    </p:anim>
                                    <p:animEffect transition="in" filter="fade">
                                      <p:cBhvr>
                                        <p:cTn id="24" dur="500"/>
                                        <p:tgtEl>
                                          <p:spTgt spid="17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718"/>
                                        </p:tgtEl>
                                        <p:attrNameLst>
                                          <p:attrName>style.visibility</p:attrName>
                                        </p:attrNameLst>
                                      </p:cBhvr>
                                      <p:to>
                                        <p:strVal val="visible"/>
                                      </p:to>
                                    </p:set>
                                    <p:anim calcmode="lin" valueType="num">
                                      <p:cBhvr>
                                        <p:cTn id="29" dur="500" fill="hold"/>
                                        <p:tgtEl>
                                          <p:spTgt spid="1718"/>
                                        </p:tgtEl>
                                        <p:attrNameLst>
                                          <p:attrName>ppt_w</p:attrName>
                                        </p:attrNameLst>
                                      </p:cBhvr>
                                      <p:tavLst>
                                        <p:tav tm="0">
                                          <p:val>
                                            <p:fltVal val="0"/>
                                          </p:val>
                                        </p:tav>
                                        <p:tav tm="100000">
                                          <p:val>
                                            <p:strVal val="#ppt_w"/>
                                          </p:val>
                                        </p:tav>
                                      </p:tavLst>
                                    </p:anim>
                                    <p:anim calcmode="lin" valueType="num">
                                      <p:cBhvr>
                                        <p:cTn id="30" dur="500" fill="hold"/>
                                        <p:tgtEl>
                                          <p:spTgt spid="1718"/>
                                        </p:tgtEl>
                                        <p:attrNameLst>
                                          <p:attrName>ppt_h</p:attrName>
                                        </p:attrNameLst>
                                      </p:cBhvr>
                                      <p:tavLst>
                                        <p:tav tm="0">
                                          <p:val>
                                            <p:fltVal val="0"/>
                                          </p:val>
                                        </p:tav>
                                        <p:tav tm="100000">
                                          <p:val>
                                            <p:strVal val="#ppt_h"/>
                                          </p:val>
                                        </p:tav>
                                      </p:tavLst>
                                    </p:anim>
                                    <p:animEffect transition="in" filter="fade">
                                      <p:cBhvr>
                                        <p:cTn id="31" dur="500"/>
                                        <p:tgtEl>
                                          <p:spTgt spid="1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4" grpId="0" animBg="1"/>
      <p:bldP spid="1715" grpId="0" animBg="1"/>
      <p:bldP spid="1716" grpId="0" animBg="1"/>
      <p:bldP spid="1717" grpId="0" animBg="1"/>
      <p:bldP spid="17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0" name=""/>
        <p:cNvGrpSpPr/>
        <p:nvPr/>
      </p:nvGrpSpPr>
      <p:grpSpPr>
        <a:xfrm>
          <a:off x="0" y="0"/>
          <a:ext cx="0" cy="0"/>
          <a:chOff x="0" y="0"/>
          <a:chExt cx="0" cy="0"/>
        </a:xfrm>
      </p:grpSpPr>
      <p:sp>
        <p:nvSpPr>
          <p:cNvPr id="1727" name="Rectangle 5"/>
          <p:cNvSpPr>
            <a:spLocks noChangeArrowheads="1"/>
          </p:cNvSpPr>
          <p:nvPr/>
        </p:nvSpPr>
        <p:spPr>
          <a:xfrm>
            <a:off x="251520" y="2276872"/>
            <a:ext cx="8568952" cy="3970318"/>
          </a:xfrm>
          <a:prstGeom prst="rect">
            <a:avLst/>
          </a:prstGeom>
          <a:solidFill>
            <a:schemeClr val="tx2"/>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HGS創英角ﾎﾟｯﾌﾟ体" pitchFamily="50" charset="-128"/>
                <a:ea typeface="HGS創英角ﾎﾟｯﾌﾟ体" pitchFamily="50" charset="-128"/>
                <a:cs typeface="Times New Roman" pitchFamily="18" charset="0"/>
              </a:rPr>
              <a:t>＜存在承認＞</a:t>
            </a:r>
            <a:endParaRPr kumimoji="1" lang="ja-JP" altLang="en-US" sz="3200" b="1" i="0" u="none" strike="noStrike" kern="1200" cap="none" spc="0" normalizeH="0" baseline="0" noProof="0" dirty="0">
              <a:ln>
                <a:noFill/>
              </a:ln>
              <a:solidFill>
                <a:srgbClr val="002060"/>
              </a:solidFill>
              <a:effectLst/>
              <a:uLnTx/>
              <a:uFillTx/>
              <a:latin typeface="HGS創英角ﾎﾟｯﾌﾟ体" pitchFamily="50" charset="-128"/>
              <a:ea typeface="HGS創英角ﾎﾟｯﾌﾟ体"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Times New Roman" pitchFamily="18" charset="0"/>
              </a:rPr>
              <a:t>・見る　　　　・挨拶　　　　・肯定的な思いを伝える</a:t>
            </a:r>
            <a:endParaRPr kumimoji="1" lang="ja-JP" altLang="en-US"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Times New Roman" pitchFamily="18" charset="0"/>
              </a:rPr>
              <a:t>・強みを言う　・名前を呼ぶ　・いいところを伝える</a:t>
            </a:r>
            <a:endParaRPr kumimoji="1" lang="en-US" altLang="ja-JP"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HGS創英角ﾎﾟｯﾌﾟ体" pitchFamily="50" charset="-128"/>
                <a:ea typeface="HGS創英角ﾎﾟｯﾌﾟ体" pitchFamily="50" charset="-128"/>
                <a:cs typeface="Times New Roman" pitchFamily="18" charset="0"/>
              </a:rPr>
              <a:t>＜行為承認＞</a:t>
            </a:r>
            <a:endParaRPr kumimoji="1" lang="ja-JP" altLang="en-US" sz="3200" b="1" i="0" u="none" strike="noStrike" kern="1200" cap="none" spc="0" normalizeH="0" baseline="0" noProof="0" dirty="0">
              <a:ln>
                <a:noFill/>
              </a:ln>
              <a:solidFill>
                <a:srgbClr val="002060"/>
              </a:solidFill>
              <a:effectLst/>
              <a:uLnTx/>
              <a:uFillTx/>
              <a:latin typeface="HGS創英角ﾎﾟｯﾌﾟ体" pitchFamily="50" charset="-128"/>
              <a:ea typeface="HGS創英角ﾎﾟｯﾌﾟ体"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Times New Roman" pitchFamily="18" charset="0"/>
              </a:rPr>
              <a:t>・事実を伝える　　・励ます　　　・感謝を伝える</a:t>
            </a:r>
            <a:endParaRPr kumimoji="1" lang="en-US" altLang="ja-JP"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HGS創英角ﾎﾟｯﾌﾟ体" pitchFamily="50" charset="-128"/>
                <a:ea typeface="HGS創英角ﾎﾟｯﾌﾟ体" pitchFamily="50" charset="-128"/>
                <a:cs typeface="Times New Roman" pitchFamily="18" charset="0"/>
              </a:rPr>
              <a:t>＜結果承認＞</a:t>
            </a:r>
            <a:endParaRPr kumimoji="1" lang="ja-JP" altLang="en-US" sz="3200" b="1" i="0" u="none" strike="noStrike" kern="1200" cap="none" spc="0" normalizeH="0" baseline="0" noProof="0" dirty="0">
              <a:ln>
                <a:noFill/>
              </a:ln>
              <a:solidFill>
                <a:srgbClr val="002060"/>
              </a:solidFill>
              <a:effectLst/>
              <a:uLnTx/>
              <a:uFillTx/>
              <a:latin typeface="HGS創英角ﾎﾟｯﾌﾟ体" pitchFamily="50" charset="-128"/>
              <a:ea typeface="HGS創英角ﾎﾟｯﾌﾟ体"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Times New Roman" pitchFamily="18" charset="0"/>
              </a:rPr>
              <a:t>・ほめる　　　　　・賞を与える</a:t>
            </a:r>
            <a:endParaRPr kumimoji="1" lang="ja-JP" altLang="en-US" sz="26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ＭＳ Ｐゴシック" pitchFamily="50" charset="-128"/>
            </a:endParaRPr>
          </a:p>
        </p:txBody>
      </p:sp>
      <p:sp>
        <p:nvSpPr>
          <p:cNvPr id="1728" name="Rectangle 6"/>
          <p:cNvSpPr>
            <a:spLocks noChangeArrowheads="1"/>
          </p:cNvSpPr>
          <p:nvPr/>
        </p:nvSpPr>
        <p:spPr>
          <a:xfrm>
            <a:off x="0" y="6211675"/>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1" lang="ja-JP" altLang="en-US" sz="18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Times New Roman" pitchFamily="18" charset="0"/>
              </a:rPr>
              <a:t>ほめる？　承認する？（稲垣友仁「コーチングの３つのスキルを学ぶ承認」児童心理６月臨時増刊　金子書房　２０１０より）</a:t>
            </a:r>
            <a:r>
              <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rPr>
              <a:t> </a:t>
            </a:r>
          </a:p>
        </p:txBody>
      </p:sp>
      <p:sp>
        <p:nvSpPr>
          <p:cNvPr id="1729" name="角丸四角形 9"/>
          <p:cNvSpPr/>
          <p:nvPr/>
        </p:nvSpPr>
        <p:spPr>
          <a:xfrm>
            <a:off x="144016" y="836712"/>
            <a:ext cx="8892480" cy="12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w="10160">
                  <a:solidFill>
                    <a:srgbClr val="4F81BD"/>
                  </a:solidFill>
                  <a:prstDash val="solid"/>
                </a:ln>
                <a:solidFill>
                  <a:srgbClr val="FFFF00"/>
                </a:solidFill>
                <a:effectLst>
                  <a:outerShdw blurRad="38100" dist="32000" dir="5400000" algn="tl">
                    <a:srgbClr val="000000">
                      <a:alpha val="30000"/>
                    </a:srgbClr>
                  </a:outerShdw>
                </a:effectLst>
                <a:uLnTx/>
                <a:uFillTx/>
                <a:latin typeface="HGS創英角ﾎﾟｯﾌﾟ体" pitchFamily="50" charset="-128"/>
                <a:ea typeface="HGS創英角ﾎﾟｯﾌﾟ体" pitchFamily="50" charset="-128"/>
                <a:cs typeface="+mn-cs"/>
              </a:rPr>
              <a:t>「</a:t>
            </a:r>
            <a:r>
              <a:rPr kumimoji="1" lang="ja-JP" altLang="ja-JP" sz="2800" b="0" i="0" u="none" strike="noStrike" kern="1200" cap="none" spc="0" normalizeH="0" baseline="0" noProof="0" dirty="0">
                <a:ln w="10160">
                  <a:solidFill>
                    <a:srgbClr val="4F81BD"/>
                  </a:solidFill>
                  <a:prstDash val="solid"/>
                </a:ln>
                <a:solidFill>
                  <a:srgbClr val="FFFF00"/>
                </a:solidFill>
                <a:effectLst>
                  <a:outerShdw blurRad="38100" dist="32000" dir="5400000" algn="tl">
                    <a:srgbClr val="000000">
                      <a:alpha val="30000"/>
                    </a:srgbClr>
                  </a:outerShdw>
                </a:effectLst>
                <a:uLnTx/>
                <a:uFillTx/>
                <a:latin typeface="Century" pitchFamily="18" charset="0"/>
                <a:ea typeface="HGS創英角ﾎﾟｯﾌﾟ体" pitchFamily="50" charset="-128"/>
                <a:cs typeface="Times New Roman" pitchFamily="18" charset="0"/>
              </a:rPr>
              <a:t>私はあなたの存在をそこに認めている」</a:t>
            </a:r>
            <a:r>
              <a:rPr kumimoji="1" lang="ja-JP" altLang="ja-JP" sz="2800" b="0" i="0" u="none" strike="noStrike" kern="1200" cap="none" spc="0" normalizeH="0" baseline="0" noProof="0" dirty="0">
                <a:ln w="10160">
                  <a:solidFill>
                    <a:srgbClr val="4F81BD"/>
                  </a:solidFill>
                  <a:prstDash val="solid"/>
                </a:ln>
                <a:solidFill>
                  <a:srgbClr val="FFFFFF"/>
                </a:solidFill>
                <a:effectLst>
                  <a:outerShdw blurRad="38100" dist="32000" dir="5400000" algn="tl">
                    <a:srgbClr val="000000">
                      <a:alpha val="30000"/>
                    </a:srgbClr>
                  </a:outerShdw>
                </a:effectLst>
                <a:uLnTx/>
                <a:uFillTx/>
                <a:latin typeface="Century" pitchFamily="18" charset="0"/>
                <a:ea typeface="HGS創英角ﾎﾟｯﾌﾟ体" pitchFamily="50" charset="-128"/>
                <a:cs typeface="Times New Roman" pitchFamily="18" charset="0"/>
              </a:rPr>
              <a:t>ということを伝えるすべての行為・言葉</a:t>
            </a:r>
            <a:endParaRPr kumimoji="1" lang="ja-JP" altLang="en-US" sz="2800" b="0" i="0" u="none" strike="noStrike" kern="1200" cap="none" spc="0" normalizeH="0" baseline="0" noProof="0" dirty="0">
              <a:ln w="10160">
                <a:solidFill>
                  <a:srgbClr val="4F81BD"/>
                </a:solidFill>
                <a:prstDash val="solid"/>
              </a:ln>
              <a:solidFill>
                <a:srgbClr val="FFFFFF"/>
              </a:solidFill>
              <a:effectLst>
                <a:outerShdw blurRad="38100" dist="32000" dir="5400000" algn="tl">
                  <a:srgbClr val="000000">
                    <a:alpha val="30000"/>
                  </a:srgbClr>
                </a:outerShdw>
              </a:effectLst>
              <a:uLnTx/>
              <a:uFillTx/>
              <a:latin typeface="HGS創英角ﾎﾟｯﾌﾟ体" pitchFamily="50" charset="-128"/>
              <a:ea typeface="HGS創英角ﾎﾟｯﾌﾟ体" pitchFamily="50" charset="-128"/>
              <a:cs typeface="+mn-cs"/>
            </a:endParaRPr>
          </a:p>
        </p:txBody>
      </p:sp>
      <p:sp>
        <p:nvSpPr>
          <p:cNvPr id="1730" name="スライド番号プレースホルダ 4"/>
          <p:cNvSpPr>
            <a:spLocks noGrp="1"/>
          </p:cNvSpPr>
          <p:nvPr>
            <p:ph type="sldNum" sz="quarter" idx="12"/>
          </p:nvPr>
        </p:nvSpPr>
        <p:spPr>
          <a:xfrm>
            <a:off x="7315200" y="6492881"/>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18E72-F3C6-4781-BD67-A5695D8104B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sp>
        <p:nvSpPr>
          <p:cNvPr id="1731" name="正方形/長方形 16"/>
          <p:cNvSpPr/>
          <p:nvPr/>
        </p:nvSpPr>
        <p:spPr>
          <a:xfrm>
            <a:off x="107504" y="97475"/>
            <a:ext cx="7207696" cy="584775"/>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srgbClr val="0070C0"/>
                </a:solidFill>
                <a:effectLst/>
                <a:uLnTx/>
                <a:uFillTx/>
                <a:latin typeface="07ラノベPOP"/>
                <a:ea typeface="HG丸ｺﾞｼｯｸM-PRO" panose="020F0600000000000000" pitchFamily="50" charset="-128"/>
                <a:cs typeface="+mn-cs"/>
              </a:rPr>
              <a:t>子どもへの言葉かけを意識する</a:t>
            </a:r>
          </a:p>
        </p:txBody>
      </p:sp>
    </p:spTree>
    <p:extLst>
      <p:ext uri="{BB962C8B-B14F-4D97-AF65-F5344CB8AC3E}">
        <p14:creationId xmlns:p14="http://schemas.microsoft.com/office/powerpoint/2010/main" val="3969752099"/>
      </p:ext>
    </p:extLst>
  </p:cSld>
  <p:clrMapOvr>
    <a:masterClrMapping/>
  </p:clrMapOvr>
  <p:transition>
    <p:fade thruBlk="1"/>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標準">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3116</TotalTime>
  <Words>2646</Words>
  <Application>JUST Focus</Application>
  <Paragraphs>284</Paragraphs>
  <ScaleCrop>false</ScaleCrop>
  <HeadingPairs>
    <vt:vector size="6" baseType="variant">
      <vt:variant>
        <vt:lpstr>使用されているフォント</vt:lpstr>
      </vt:variant>
      <vt:variant>
        <vt:i4>23</vt:i4>
      </vt:variant>
      <vt:variant>
        <vt:lpstr>テーマ</vt:lpstr>
      </vt:variant>
      <vt:variant>
        <vt:i4>6</vt:i4>
      </vt:variant>
      <vt:variant>
        <vt:lpstr>スライド タイトル</vt:lpstr>
      </vt:variant>
      <vt:variant>
        <vt:i4>18</vt:i4>
      </vt:variant>
    </vt:vector>
  </HeadingPairs>
  <TitlesOfParts>
    <vt:vector size="47" baseType="lpstr">
      <vt:lpstr>07ラノベPOP</vt:lpstr>
      <vt:lpstr>AR P丸ゴシック体E</vt:lpstr>
      <vt:lpstr>AR P丸ゴシック体M</vt:lpstr>
      <vt:lpstr>HGP創英角ｺﾞｼｯｸUB</vt:lpstr>
      <vt:lpstr>HGP創英角ﾎﾟｯﾌﾟ体</vt:lpstr>
      <vt:lpstr>HGP明朝E</vt:lpstr>
      <vt:lpstr>HGS創英角ﾎﾟｯﾌﾟ体</vt:lpstr>
      <vt:lpstr>HGｺﾞｼｯｸM</vt:lpstr>
      <vt:lpstr>HG丸ｺﾞｼｯｸM-PRO</vt:lpstr>
      <vt:lpstr>HG創英角ﾎﾟｯﾌﾟ体</vt:lpstr>
      <vt:lpstr>Meiryo UI</vt:lpstr>
      <vt:lpstr>ＭＳ Ｐゴシック</vt:lpstr>
      <vt:lpstr>ＭＳ ゴシック</vt:lpstr>
      <vt:lpstr>ＭＳ 明朝</vt:lpstr>
      <vt:lpstr>ぼくたちのゴシック２ボールド</vt:lpstr>
      <vt:lpstr>メイリオ</vt:lpstr>
      <vt:lpstr>游明朝</vt:lpstr>
      <vt:lpstr>Arial</vt:lpstr>
      <vt:lpstr>Calibri</vt:lpstr>
      <vt:lpstr>Century</vt:lpstr>
      <vt:lpstr>Constantia</vt:lpstr>
      <vt:lpstr>Times New Roman</vt:lpstr>
      <vt:lpstr>Wingdings</vt:lpstr>
      <vt:lpstr>Office ​​テーマ</vt:lpstr>
      <vt:lpstr>1_Office テーマ</vt:lpstr>
      <vt:lpstr>標準</vt:lpstr>
      <vt:lpstr>3_Office テーマ</vt:lpstr>
      <vt:lpstr>2_Office テーマ</vt:lpstr>
      <vt:lpstr>1_Office ​​テーマ</vt:lpstr>
      <vt:lpstr>教職員用研修プログラム  （３）いじめの未然防止</vt:lpstr>
      <vt:lpstr>PowerPoint プレゼンテーション</vt:lpstr>
      <vt:lpstr>PowerPoint プレゼンテーション</vt:lpstr>
      <vt:lpstr>PowerPoint プレゼンテーション</vt:lpstr>
      <vt:lpstr>いじめの未然防止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子どもの力を生かした「いじめ防止」の推進</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4.1.2</AppVersion>
  <PresentationFormat>ユーザー設定</PresentationFormat>
  <Slides>18</Slides>
  <Notes>18</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スライド 1</dc:title>
  <dc:creator>和田　直</dc:creator>
  <cp:lastModifiedBy>435217</cp:lastModifiedBy>
  <dcterms:created xsi:type="dcterms:W3CDTF">2017-05-15T10:04:11Z</dcterms:created>
  <dcterms:modified xsi:type="dcterms:W3CDTF">2020-03-25T02:35:38Z</dcterms:modified>
  <cp:revision>277</cp:revision>
</cp:coreProperties>
</file>

<file path=docProps/custom.xml><?xml version="1.0" encoding="utf-8"?>
<Properties xmlns:vt="http://schemas.openxmlformats.org/officeDocument/2006/docPropsVTypes" xmlns="http://schemas.openxmlformats.org/officeDocument/2006/custom-properties"/>
</file>