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6" r:id="rId4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99"/>
    <p:restoredTop sz="94660"/>
  </p:normalViewPr>
  <p:slideViewPr>
    <p:cSldViewPr>
      <p:cViewPr varScale="1">
        <p:scale>
          <a:sx n="95" d="100"/>
          <a:sy n="95" d="100"/>
        </p:scale>
        <p:origin x="-888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239602"/>
            <a:ext cx="8229600" cy="1008112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2319722"/>
            <a:ext cx="82296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302610"/>
            <a:ext cx="8229600" cy="317735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27398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27398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02610"/>
            <a:ext cx="8229600" cy="321100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211710"/>
            <a:ext cx="8229600" cy="792088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888562"/>
            <a:ext cx="8229600" cy="1323148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302611"/>
            <a:ext cx="3970784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302611"/>
            <a:ext cx="4006788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04789"/>
            <a:ext cx="4727438" cy="4231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275606"/>
            <a:ext cx="3008312" cy="32043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3516855"/>
            <a:ext cx="5486400" cy="42505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159482"/>
            <a:ext cx="5486400" cy="32841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3975907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4677984"/>
            <a:ext cx="4104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313990"/>
            <a:ext cx="8229600" cy="745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02610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677984"/>
            <a:ext cx="18825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4677984"/>
            <a:ext cx="19185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テキスト 33"/>
          <p:cNvSpPr txBox="1"/>
          <p:nvPr/>
        </p:nvSpPr>
        <p:spPr>
          <a:xfrm>
            <a:off x="1883366" y="16307"/>
            <a:ext cx="5226635" cy="30688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400"/>
              <a:t>高知県競技力向上総合対策事業費補助金</a:t>
            </a:r>
            <a:r>
              <a:rPr lang="ja-JP" altLang="en-US" sz="1400"/>
              <a:t>交付要綱　新旧対照表</a:t>
            </a:r>
            <a:endParaRPr lang="ja-JP" altLang="en-US" sz="1400"/>
          </a:p>
        </p:txBody>
      </p:sp>
      <p:sp>
        <p:nvSpPr>
          <p:cNvPr id="1108" name="四角形 35"/>
          <p:cNvSpPr/>
          <p:nvPr/>
        </p:nvSpPr>
        <p:spPr>
          <a:xfrm>
            <a:off x="6606000" y="433641"/>
            <a:ext cx="504000" cy="266109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600">
                <a:solidFill>
                  <a:schemeClr val="tx1"/>
                </a:solidFill>
              </a:rPr>
              <a:t>旧</a:t>
            </a: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1109" name="四角形 37"/>
          <p:cNvSpPr/>
          <p:nvPr/>
        </p:nvSpPr>
        <p:spPr>
          <a:xfrm>
            <a:off x="2034001" y="411750"/>
            <a:ext cx="504000" cy="266109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600">
                <a:solidFill>
                  <a:schemeClr val="tx1"/>
                </a:solidFill>
              </a:rPr>
              <a:t>新</a:t>
            </a: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1110" name="テキスト 22"/>
          <p:cNvSpPr txBox="1"/>
          <p:nvPr/>
        </p:nvSpPr>
        <p:spPr>
          <a:xfrm>
            <a:off x="0" y="804744"/>
            <a:ext cx="4572000" cy="4338757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ja-JP" altLang="en-US" sz="1200"/>
              <a:t>附則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１　この要綱は、平成</a:t>
            </a:r>
            <a:r>
              <a:rPr lang="ja-JP" altLang="en-US" sz="1200"/>
              <a:t>20</a:t>
            </a:r>
            <a:r>
              <a:rPr lang="ja-JP" altLang="en-US" sz="1200"/>
              <a:t>年４月１日から施行する。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２　この要綱は、</a:t>
            </a:r>
            <a:r>
              <a:rPr lang="ja-JP" altLang="en-US" sz="1200"/>
              <a:t>令和</a:t>
            </a:r>
            <a:r>
              <a:rPr lang="ja-JP" altLang="en-US" sz="1200" u="sng"/>
              <a:t>９</a:t>
            </a:r>
            <a:r>
              <a:rPr lang="ja-JP" altLang="en-US" sz="1200"/>
              <a:t>年</a:t>
            </a:r>
            <a:r>
              <a:rPr lang="ja-JP" altLang="en-US" sz="1200"/>
              <a:t>５月</a:t>
            </a:r>
            <a:r>
              <a:rPr lang="ja-JP" altLang="en-US" sz="1200"/>
              <a:t>31</a:t>
            </a:r>
            <a:r>
              <a:rPr lang="ja-JP" altLang="en-US" sz="1200"/>
              <a:t>日</a:t>
            </a:r>
            <a:r>
              <a:rPr lang="ja-JP" altLang="en-US" sz="1200"/>
              <a:t>限り</a:t>
            </a:r>
            <a:r>
              <a:rPr lang="ja-JP" altLang="en-US" sz="1200"/>
              <a:t>、その効力を失う。ただし、この要綱に基づき交付された補助金については、第６条、第７条第３号及び第７号から第９号まで並びに第</a:t>
            </a:r>
            <a:r>
              <a:rPr lang="ja-JP" altLang="en-US" sz="1200"/>
              <a:t>10</a:t>
            </a:r>
            <a:r>
              <a:rPr lang="ja-JP" altLang="en-US" sz="1200"/>
              <a:t>条の規定は同日以降もなおその効力を有する。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附則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この要綱は、平成</a:t>
            </a:r>
            <a:r>
              <a:rPr lang="ja-JP" altLang="en-US" sz="1200"/>
              <a:t>24</a:t>
            </a:r>
            <a:r>
              <a:rPr lang="ja-JP" altLang="en-US" sz="1200"/>
              <a:t>年４月１日から施行する。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附則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この要綱は、平成</a:t>
            </a:r>
            <a:r>
              <a:rPr lang="ja-JP" altLang="en-US" sz="1200"/>
              <a:t>25</a:t>
            </a:r>
            <a:r>
              <a:rPr lang="ja-JP" altLang="en-US" sz="1200"/>
              <a:t>年４月１日から施行する。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附則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この要綱は、平成</a:t>
            </a:r>
            <a:r>
              <a:rPr lang="ja-JP" altLang="en-US" sz="1200"/>
              <a:t>28</a:t>
            </a:r>
            <a:r>
              <a:rPr lang="ja-JP" altLang="en-US" sz="1200"/>
              <a:t>年４月１日から施行する。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附則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この要綱は、平成</a:t>
            </a:r>
            <a:r>
              <a:rPr lang="ja-JP" altLang="en-US" sz="1200"/>
              <a:t>29</a:t>
            </a:r>
            <a:r>
              <a:rPr lang="ja-JP" altLang="en-US" sz="1200"/>
              <a:t>年４月１日から施行する。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附則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この要綱は、平成</a:t>
            </a:r>
            <a:r>
              <a:rPr lang="ja-JP" altLang="en-US" sz="1200"/>
              <a:t>30</a:t>
            </a:r>
            <a:r>
              <a:rPr lang="ja-JP" altLang="en-US" sz="1200"/>
              <a:t>年４月１日から施行する。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附則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この要綱は、令和２年４月１日から施行する。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附則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/>
              <a:t>この要綱は、令和３年４月１日から施行する。</a:t>
            </a:r>
            <a:r>
              <a:rPr lang="ja-JP" altLang="en-US" sz="1200"/>
              <a:t> </a:t>
            </a:r>
            <a:endParaRPr sz="1200"/>
          </a:p>
          <a:p>
            <a:r>
              <a:rPr lang="ja-JP" altLang="en-US" sz="1200" u="sng"/>
              <a:t>附則</a:t>
            </a:r>
            <a:r>
              <a:rPr lang="ja-JP" altLang="en-US" sz="1200" u="sng"/>
              <a:t> </a:t>
            </a:r>
            <a:endParaRPr sz="1200" u="sng"/>
          </a:p>
          <a:p>
            <a:r>
              <a:rPr lang="ja-JP" altLang="en-US" sz="1200" u="sng"/>
              <a:t>この要綱は、令和６年４月１日から施行する。</a:t>
            </a:r>
            <a:r>
              <a:rPr lang="ja-JP" altLang="en-US" sz="1200"/>
              <a:t> </a:t>
            </a:r>
            <a:endParaRPr sz="1200"/>
          </a:p>
        </p:txBody>
      </p:sp>
      <p:sp>
        <p:nvSpPr>
          <p:cNvPr id="1111" name="テキスト 23"/>
          <p:cNvSpPr txBox="1"/>
          <p:nvPr/>
        </p:nvSpPr>
        <p:spPr>
          <a:xfrm>
            <a:off x="4572000" y="804744"/>
            <a:ext cx="4572000" cy="396942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ja-JP" altLang="en-US" sz="1200"/>
              <a:t>附則</a:t>
            </a:r>
            <a:endParaRPr lang="ja-JP" altLang="en-US" sz="1200"/>
          </a:p>
          <a:p>
            <a:r>
              <a:rPr lang="ja-JP" altLang="en-US" sz="1200"/>
              <a:t>１　この要綱は、平成20年４月１日から施行する。</a:t>
            </a:r>
            <a:endParaRPr lang="ja-JP" altLang="en-US" sz="1200"/>
          </a:p>
          <a:p>
            <a:r>
              <a:rPr lang="ja-JP" altLang="en-US" sz="1200"/>
              <a:t>２　この要綱は、令和</a:t>
            </a:r>
            <a:r>
              <a:rPr lang="ja-JP" altLang="en-US" sz="1200" u="sng"/>
              <a:t>６</a:t>
            </a:r>
            <a:r>
              <a:rPr lang="ja-JP" altLang="en-US" sz="1200"/>
              <a:t>年５月31日限り、その効力を失う。ただし、この要綱に基づき交付された補助金については、第６条、第７条第３号及び第７号から第９号まで並びに第10条の規定は同日以降もなおその効力を有する。</a:t>
            </a:r>
            <a:endParaRPr lang="ja-JP" altLang="en-US" sz="1200"/>
          </a:p>
          <a:p>
            <a:r>
              <a:rPr lang="ja-JP" altLang="en-US" sz="1200"/>
              <a:t>附則</a:t>
            </a:r>
            <a:endParaRPr lang="ja-JP" altLang="en-US" sz="1200"/>
          </a:p>
          <a:p>
            <a:r>
              <a:rPr lang="ja-JP" altLang="en-US" sz="1200"/>
              <a:t>この要綱は、平成24年４月１日から施行する。</a:t>
            </a:r>
            <a:endParaRPr lang="ja-JP" altLang="en-US" sz="1200"/>
          </a:p>
          <a:p>
            <a:r>
              <a:rPr lang="ja-JP" altLang="en-US" sz="1200"/>
              <a:t>附則</a:t>
            </a:r>
            <a:endParaRPr lang="ja-JP" altLang="en-US" sz="1200"/>
          </a:p>
          <a:p>
            <a:r>
              <a:rPr lang="ja-JP" altLang="en-US" sz="1200"/>
              <a:t>この要綱は、平成25年４月１日から施行する。</a:t>
            </a:r>
            <a:endParaRPr lang="ja-JP" altLang="en-US" sz="1200"/>
          </a:p>
          <a:p>
            <a:endParaRPr lang="ja-JP" altLang="en-US" sz="1200"/>
          </a:p>
          <a:p>
            <a:r>
              <a:rPr lang="ja-JP" altLang="en-US" sz="1200"/>
              <a:t>附則</a:t>
            </a:r>
            <a:endParaRPr lang="ja-JP" altLang="en-US" sz="1200"/>
          </a:p>
          <a:p>
            <a:r>
              <a:rPr lang="ja-JP" altLang="en-US" sz="1200"/>
              <a:t>この要綱は、平成28年４月１日から施行する。</a:t>
            </a:r>
            <a:endParaRPr lang="ja-JP" altLang="en-US" sz="1200"/>
          </a:p>
          <a:p>
            <a:r>
              <a:rPr lang="ja-JP" altLang="en-US" sz="1200"/>
              <a:t>附則</a:t>
            </a:r>
            <a:endParaRPr lang="ja-JP" altLang="en-US" sz="1200"/>
          </a:p>
          <a:p>
            <a:r>
              <a:rPr lang="ja-JP" altLang="en-US" sz="1200"/>
              <a:t>この要綱は、平成29年４月１日から施行する。</a:t>
            </a:r>
            <a:endParaRPr lang="ja-JP" altLang="en-US" sz="1200"/>
          </a:p>
          <a:p>
            <a:r>
              <a:rPr lang="ja-JP" altLang="en-US" sz="1200"/>
              <a:t>附則</a:t>
            </a:r>
            <a:endParaRPr lang="ja-JP" altLang="en-US" sz="1200"/>
          </a:p>
          <a:p>
            <a:r>
              <a:rPr lang="ja-JP" altLang="en-US" sz="1200"/>
              <a:t>この要綱は、平成30年４月１日から施行する。</a:t>
            </a:r>
            <a:endParaRPr lang="ja-JP" altLang="en-US" sz="1200"/>
          </a:p>
          <a:p>
            <a:r>
              <a:rPr lang="ja-JP" altLang="en-US" sz="1200"/>
              <a:t>附則</a:t>
            </a:r>
            <a:endParaRPr lang="ja-JP" altLang="en-US" sz="1200"/>
          </a:p>
          <a:p>
            <a:r>
              <a:rPr lang="ja-JP" altLang="en-US" sz="1200"/>
              <a:t>この要綱は、令和２年４月１日から施行する。</a:t>
            </a:r>
            <a:endParaRPr lang="ja-JP" altLang="en-US" sz="1200"/>
          </a:p>
          <a:p>
            <a:r>
              <a:rPr lang="ja-JP" altLang="en-US" sz="1200"/>
              <a:t>附則</a:t>
            </a:r>
            <a:endParaRPr lang="ja-JP" altLang="en-US" sz="1200"/>
          </a:p>
          <a:p>
            <a:r>
              <a:rPr lang="ja-JP" altLang="en-US" sz="1200"/>
              <a:t>この要綱は、令和３年４月１日から施行する。</a:t>
            </a:r>
            <a:endParaRPr lang="ja-JP" altLang="en-US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4.1.2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447775</dc:creator>
  <cp:lastModifiedBy>509295</cp:lastModifiedBy>
  <dcterms:created xsi:type="dcterms:W3CDTF">2022-11-16T05:01:48Z</dcterms:created>
  <dcterms:modified xsi:type="dcterms:W3CDTF">2024-03-06T08:38:45Z</dcterms:modified>
  <cp:revision>15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