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59" r:id="rId4"/>
  </p:sldIdLst>
  <p:sldSz cx="6875463" cy="9907588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19"/>
    <p:restoredTop sz="94660"/>
  </p:normalViewPr>
  <p:slideViewPr>
    <p:cSldViewPr>
      <p:cViewPr>
        <p:scale>
          <a:sx n="90" d="100"/>
          <a:sy n="90" d="100"/>
        </p:scale>
        <p:origin x="-3528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2021/9/25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068" y="685800"/>
            <a:ext cx="2379867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3800" y="2387671"/>
            <a:ext cx="6188400" cy="1941784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3800" y="4468154"/>
            <a:ext cx="6188400" cy="33287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2021/9/25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3800" y="2509034"/>
            <a:ext cx="6188400" cy="612008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2021/9/25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85101" y="396748"/>
            <a:ext cx="1547101" cy="823237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3800" y="396748"/>
            <a:ext cx="4526701" cy="823237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2021/9/25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3800" y="2509034"/>
            <a:ext cx="6188400" cy="618490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2021/9/25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3800" y="4260106"/>
            <a:ext cx="6188400" cy="1525687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3800" y="1711512"/>
            <a:ext cx="6188400" cy="2548594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2021/9/25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3800" y="2509036"/>
            <a:ext cx="2985905" cy="612008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9222" y="2509036"/>
            <a:ext cx="3012978" cy="612008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2021/9/25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3800" y="2217655"/>
            <a:ext cx="2985905" cy="9242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3800" y="3141867"/>
            <a:ext cx="2985905" cy="548725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46295" y="2217655"/>
            <a:ext cx="2985905" cy="9242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46295" y="3141867"/>
            <a:ext cx="2985905" cy="548725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2021/9/25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2021/9/25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2021/9/25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3801" y="394453"/>
            <a:ext cx="2262157" cy="167872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34080" y="394456"/>
            <a:ext cx="3554885" cy="81510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3801" y="2457021"/>
            <a:ext cx="2262157" cy="617210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2021/9/25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7744" y="6774023"/>
            <a:ext cx="4125600" cy="818722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7744" y="307188"/>
            <a:ext cx="4125600" cy="632574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7744" y="7658230"/>
            <a:ext cx="4125600" cy="97089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2021/9/25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94789" y="9010542"/>
            <a:ext cx="3086423" cy="5274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3800" y="604794"/>
            <a:ext cx="6188400" cy="14361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3800" y="2509034"/>
            <a:ext cx="6188400" cy="6184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3800" y="9010542"/>
            <a:ext cx="1415620" cy="5274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2021/9/25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89507" y="9010542"/>
            <a:ext cx="1442693" cy="5274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テキスト ボックス 3"/>
          <p:cNvSpPr txBox="1"/>
          <p:nvPr/>
        </p:nvSpPr>
        <p:spPr>
          <a:xfrm>
            <a:off x="74082" y="328951"/>
            <a:ext cx="3901653" cy="1313517"/>
          </a:xfrm>
          <a:prstGeom prst="rect">
            <a:avLst/>
          </a:prstGeom>
          <a:noFill/>
        </p:spPr>
        <p:txBody>
          <a:bodyPr wrap="none" lIns="86402" tIns="43201" rIns="86402" bIns="43201" rtlCol="0">
            <a:spAutoFit/>
          </a:bodyPr>
          <a:lstStyle/>
          <a:p>
            <a:r>
              <a:rPr kumimoji="1" lang="ja-JP" altLang="en-US" dirty="0" smtClean="0"/>
              <a:t>高知県森林組合連合会内</a:t>
            </a:r>
            <a:endParaRPr kumimoji="1" lang="en-US" altLang="ja-JP" dirty="0" smtClean="0"/>
          </a:p>
          <a:p>
            <a:r>
              <a:rPr kumimoji="1" lang="ja-JP" altLang="en-US" dirty="0" smtClean="0"/>
              <a:t>ＣＬＴ</a:t>
            </a:r>
            <a:r>
              <a:rPr kumimoji="1" lang="ja-JP" altLang="en-US" dirty="0" smtClean="0"/>
              <a:t>建築推進協議会事務局　山﨑　行き</a:t>
            </a:r>
            <a:endParaRPr kumimoji="1" lang="en-US" altLang="ja-JP" dirty="0" smtClean="0"/>
          </a:p>
          <a:p>
            <a:endParaRPr lang="en-US" altLang="ja-JP" sz="1100" dirty="0" smtClean="0"/>
          </a:p>
          <a:p>
            <a:r>
              <a:rPr lang="ja-JP" altLang="en-US" dirty="0" smtClean="0"/>
              <a:t>　ＦＡＸ：０８８－８５５－７０５１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e-mail</a:t>
            </a:r>
            <a:r>
              <a:rPr kumimoji="1" lang="ja-JP" altLang="en-US" dirty="0" smtClean="0"/>
              <a:t>：</a:t>
            </a:r>
            <a:r>
              <a:rPr kumimoji="1" lang="en-US" altLang="ja-JP" dirty="0" smtClean="0"/>
              <a:t>info@clt-kenchiku.org</a:t>
            </a:r>
            <a:endParaRPr kumimoji="1" lang="ja-JP" altLang="en-US" dirty="0"/>
          </a:p>
        </p:txBody>
      </p:sp>
      <p:sp>
        <p:nvSpPr>
          <p:cNvPr id="1131" name="テキスト ボックス 4"/>
          <p:cNvSpPr txBox="1"/>
          <p:nvPr/>
        </p:nvSpPr>
        <p:spPr>
          <a:xfrm>
            <a:off x="261312" y="1880753"/>
            <a:ext cx="6352839" cy="7327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6402" tIns="43201" rIns="86402" bIns="43201" rtlCol="0">
            <a:spAutoFit/>
          </a:bodyPr>
          <a:lstStyle/>
          <a:p>
            <a:pPr algn="ctr"/>
            <a:r>
              <a:rPr lang="ja-JP" altLang="en-US" sz="1900" b="1" dirty="0" smtClean="0">
                <a:latin typeface="HG丸ｺﾞｼｯｸM-PRO" pitchFamily="50" charset="-128"/>
                <a:ea typeface="HG丸ｺﾞｼｯｸM-PRO" pitchFamily="50" charset="-128"/>
              </a:rPr>
              <a:t>第11回ＣＬＴ建築推進フォーラム in Kochi</a:t>
            </a:r>
          </a:p>
          <a:p>
            <a:pPr algn="ctr"/>
            <a:r>
              <a:rPr lang="ja-JP" altLang="ja-JP" sz="2300" dirty="0" smtClean="0"/>
              <a:t>申</a:t>
            </a:r>
            <a:r>
              <a:rPr lang="ja-JP" altLang="en-US" sz="2300" dirty="0" smtClean="0"/>
              <a:t>　</a:t>
            </a:r>
            <a:r>
              <a:rPr lang="ja-JP" altLang="ja-JP" sz="2300" dirty="0" smtClean="0"/>
              <a:t>込</a:t>
            </a:r>
            <a:r>
              <a:rPr lang="ja-JP" altLang="en-US" sz="2300" dirty="0" smtClean="0"/>
              <a:t>　</a:t>
            </a:r>
            <a:r>
              <a:rPr lang="ja-JP" altLang="ja-JP" sz="2300" dirty="0" smtClean="0"/>
              <a:t>書</a:t>
            </a:r>
            <a:endParaRPr lang="ja-JP" altLang="en-US" sz="19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32" name="テキスト ボックス 5"/>
          <p:cNvSpPr txBox="1"/>
          <p:nvPr/>
        </p:nvSpPr>
        <p:spPr>
          <a:xfrm>
            <a:off x="405695" y="2899361"/>
            <a:ext cx="5881098" cy="809677"/>
          </a:xfrm>
          <a:prstGeom prst="rect">
            <a:avLst/>
          </a:prstGeom>
          <a:noFill/>
        </p:spPr>
        <p:txBody>
          <a:bodyPr wrap="none" lIns="86402" tIns="43201" rIns="86402" bIns="43201" rtlCol="0">
            <a:spAutoFit/>
          </a:bodyPr>
          <a:lstStyle/>
          <a:p>
            <a:r>
              <a:rPr lang="ja-JP" altLang="en-US" dirty="0" smtClean="0"/>
              <a:t>●</a:t>
            </a:r>
            <a:r>
              <a:rPr lang="ja-JP" altLang="en-US" dirty="0" smtClean="0"/>
              <a:t>日　時</a:t>
            </a:r>
            <a:r>
              <a:rPr lang="ja-JP" altLang="en-US" dirty="0" smtClean="0"/>
              <a:t>　</a:t>
            </a:r>
            <a:r>
              <a:rPr lang="ja-JP" altLang="en-US" dirty="0" smtClean="0"/>
              <a:t>　令和６</a:t>
            </a:r>
            <a:r>
              <a:rPr lang="ja-JP" altLang="en-US" dirty="0" smtClean="0"/>
              <a:t>年２月８日（木） 13：10～16：20</a:t>
            </a:r>
            <a:endParaRPr lang="en-US" altLang="ja-JP" dirty="0" smtClean="0"/>
          </a:p>
          <a:p>
            <a:r>
              <a:rPr lang="ja-JP" altLang="en-US" dirty="0" smtClean="0"/>
              <a:t>●</a:t>
            </a:r>
            <a:r>
              <a:rPr lang="ja-JP" altLang="en-US" dirty="0" smtClean="0"/>
              <a:t>場　所</a:t>
            </a:r>
            <a:r>
              <a:rPr lang="ja-JP" altLang="en-US" dirty="0" smtClean="0"/>
              <a:t>　</a:t>
            </a:r>
            <a:r>
              <a:rPr lang="ja-JP" altLang="en-US" dirty="0" smtClean="0"/>
              <a:t>　高知城ホール</a:t>
            </a:r>
            <a:r>
              <a:rPr lang="ja-JP" altLang="en-US" dirty="0" smtClean="0"/>
              <a:t>　2階　大会議室</a:t>
            </a:r>
            <a:endParaRPr lang="en-US" altLang="ja-JP" dirty="0" smtClean="0"/>
          </a:p>
          <a:p>
            <a:pPr fontAlgn="t"/>
            <a:r>
              <a:rPr lang="ja-JP" altLang="en-US" sz="1100" dirty="0" smtClean="0"/>
              <a:t>　　</a:t>
            </a:r>
            <a:r>
              <a:rPr lang="zh-TW" altLang="en-US" sz="1100" dirty="0" smtClean="0"/>
              <a:t> </a:t>
            </a:r>
            <a:r>
              <a:rPr lang="ja-JP" altLang="en-US" sz="1100" dirty="0" smtClean="0"/>
              <a:t>　　　　　　　　　　</a:t>
            </a:r>
            <a:r>
              <a:rPr lang="ja-JP" altLang="en-US" sz="1100" dirty="0" smtClean="0"/>
              <a:t>高知県高知市丸ノ内２丁目１－１０</a:t>
            </a:r>
            <a:r>
              <a:rPr lang="en-US" altLang="ja-JP" sz="1100" dirty="0" smtClean="0"/>
              <a:t> </a:t>
            </a:r>
            <a:endParaRPr lang="en-US" altLang="zh-TW" sz="1100" dirty="0" smtClean="0"/>
          </a:p>
        </p:txBody>
      </p:sp>
      <p:graphicFrame>
        <p:nvGraphicFramePr>
          <p:cNvPr id="1133" name="表 6"/>
          <p:cNvGraphicFramePr>
            <a:graphicFrameLocks noGrp="1"/>
          </p:cNvGraphicFramePr>
          <p:nvPr/>
        </p:nvGraphicFramePr>
        <p:xfrm>
          <a:off x="333503" y="4089434"/>
          <a:ext cx="6208456" cy="22322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2262"/>
                <a:gridCol w="1165748"/>
                <a:gridCol w="1541334"/>
                <a:gridCol w="1586816"/>
              </a:tblGrid>
              <a:tr h="3720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所属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職名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お名前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ＣＰＤ登録番号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37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37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37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37">
                <a:tc>
                  <a:txBody>
                    <a:bodyPr/>
                    <a:lstStyle/>
                    <a:p>
                      <a:endParaRPr kumimoji="1" lang="ja-JP" altLang="en-US" sz="13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37">
                <a:tc>
                  <a:txBody>
                    <a:bodyPr/>
                    <a:lstStyle/>
                    <a:p>
                      <a:r>
                        <a:rPr kumimoji="1" lang="ja-JP" altLang="en-US" sz="1300" dirty="0" smtClean="0"/>
                        <a:t>例：○○会社</a:t>
                      </a:r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 smtClean="0"/>
                        <a:t>代表</a:t>
                      </a:r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latin typeface="+mn-ea"/>
                          <a:ea typeface="+mn-ea"/>
                        </a:rPr>
                        <a:t>県庁　太郎</a:t>
                      </a:r>
                      <a:endParaRPr kumimoji="1" lang="ja-JP" altLang="en-US" sz="13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+mn-ea"/>
                          <a:ea typeface="+mn-ea"/>
                        </a:rPr>
                        <a:t>00001234567</a:t>
                      </a:r>
                      <a:endParaRPr kumimoji="1" lang="ja-JP" altLang="en-US" sz="13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34" name="表 11"/>
          <p:cNvGraphicFramePr>
            <a:graphicFrameLocks noGrp="1"/>
          </p:cNvGraphicFramePr>
          <p:nvPr/>
        </p:nvGraphicFramePr>
        <p:xfrm>
          <a:off x="333503" y="7308492"/>
          <a:ext cx="6208457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8159"/>
                <a:gridCol w="1151683"/>
                <a:gridCol w="1151683"/>
                <a:gridCol w="19646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/>
                        <a:t>担当者（氏名）</a:t>
                      </a:r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/>
                        <a:t>電話番号</a:t>
                      </a:r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/>
                        <a:t>ＦＡＸ番号</a:t>
                      </a:r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/>
                        <a:t>メールアドレス</a:t>
                      </a:r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35" name="テキスト ボックス 12"/>
          <p:cNvSpPr txBox="1"/>
          <p:nvPr/>
        </p:nvSpPr>
        <p:spPr>
          <a:xfrm>
            <a:off x="333503" y="7020413"/>
            <a:ext cx="880875" cy="262025"/>
          </a:xfrm>
          <a:prstGeom prst="rect">
            <a:avLst/>
          </a:prstGeom>
          <a:noFill/>
        </p:spPr>
        <p:txBody>
          <a:bodyPr wrap="none" lIns="86402" tIns="43201" rIns="86402" bIns="43201" rtlCol="0">
            <a:spAutoFit/>
          </a:bodyPr>
          <a:lstStyle/>
          <a:p>
            <a:r>
              <a:rPr kumimoji="1" lang="ja-JP" altLang="en-US" sz="1100" dirty="0" smtClean="0"/>
              <a:t>●ご連絡先</a:t>
            </a:r>
            <a:endParaRPr kumimoji="1" lang="ja-JP" altLang="en-US" sz="1100" dirty="0"/>
          </a:p>
        </p:txBody>
      </p:sp>
      <p:sp>
        <p:nvSpPr>
          <p:cNvPr id="1136" name="正方形/長方形 14"/>
          <p:cNvSpPr/>
          <p:nvPr/>
        </p:nvSpPr>
        <p:spPr>
          <a:xfrm>
            <a:off x="334085" y="5961558"/>
            <a:ext cx="5814521" cy="360098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402" tIns="43201" rIns="86402" bIns="43201"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テキスト ボックス 16"/>
          <p:cNvSpPr txBox="1"/>
          <p:nvPr/>
        </p:nvSpPr>
        <p:spPr>
          <a:xfrm>
            <a:off x="333503" y="3873621"/>
            <a:ext cx="1040737" cy="262025"/>
          </a:xfrm>
          <a:prstGeom prst="rect">
            <a:avLst/>
          </a:prstGeom>
          <a:noFill/>
        </p:spPr>
        <p:txBody>
          <a:bodyPr wrap="none" lIns="86402" tIns="43201" rIns="86402" bIns="43201" rtlCol="0">
            <a:spAutoFit/>
          </a:bodyPr>
          <a:lstStyle/>
          <a:p>
            <a:r>
              <a:rPr kumimoji="1" lang="ja-JP" altLang="en-US" sz="1100" dirty="0" smtClean="0"/>
              <a:t>●参加申込者</a:t>
            </a:r>
            <a:endParaRPr kumimoji="1" lang="ja-JP" altLang="en-US" sz="1100" dirty="0"/>
          </a:p>
        </p:txBody>
      </p:sp>
      <p:sp>
        <p:nvSpPr>
          <p:cNvPr id="1138" name="正方形/長方形 44"/>
          <p:cNvSpPr/>
          <p:nvPr/>
        </p:nvSpPr>
        <p:spPr>
          <a:xfrm>
            <a:off x="1127608" y="8628945"/>
            <a:ext cx="4620247" cy="640400"/>
          </a:xfrm>
          <a:prstGeom prst="rect">
            <a:avLst/>
          </a:prstGeom>
        </p:spPr>
        <p:txBody>
          <a:bodyPr wrap="square" lIns="86402" tIns="43201" rIns="86402" bIns="43201">
            <a:spAutoFit/>
          </a:bodyPr>
          <a:lstStyle/>
          <a:p>
            <a:r>
              <a:rPr lang="ja-JP" altLang="ja-JP" dirty="0" smtClean="0"/>
              <a:t>お誘い合わせのうえご参加ください。</a:t>
            </a:r>
            <a:endParaRPr lang="en-US" altLang="ja-JP" dirty="0" smtClean="0"/>
          </a:p>
          <a:p>
            <a:r>
              <a:rPr lang="ja-JP" altLang="ja-JP" dirty="0" smtClean="0"/>
              <a:t>皆様のご参加をお待ちしております。</a:t>
            </a:r>
            <a:endParaRPr lang="ja-JP" altLang="en-US" dirty="0"/>
          </a:p>
        </p:txBody>
      </p:sp>
      <p:sp>
        <p:nvSpPr>
          <p:cNvPr id="1139" name="テキスト ボックス 45"/>
          <p:cNvSpPr txBox="1">
            <a:spLocks noChangeAspect="1"/>
          </p:cNvSpPr>
          <p:nvPr/>
        </p:nvSpPr>
        <p:spPr>
          <a:xfrm>
            <a:off x="5096493" y="234933"/>
            <a:ext cx="1302724" cy="640400"/>
          </a:xfrm>
          <a:prstGeom prst="rect">
            <a:avLst/>
          </a:prstGeom>
          <a:noFill/>
        </p:spPr>
        <p:txBody>
          <a:bodyPr wrap="square" lIns="86402" tIns="43201" rIns="86402" bIns="43201" rtlCol="0">
            <a:spAutoFit/>
          </a:bodyPr>
          <a:lstStyle/>
          <a:p>
            <a:r>
              <a:rPr kumimoji="1" lang="en-US" altLang="ja-JP" sz="3600" b="1" dirty="0" smtClean="0">
                <a:solidFill>
                  <a:schemeClr val="bg1">
                    <a:lumMod val="6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forum</a:t>
            </a:r>
            <a:endParaRPr kumimoji="1" lang="ja-JP" altLang="en-US" sz="3600" b="1" dirty="0">
              <a:solidFill>
                <a:schemeClr val="bg1">
                  <a:lumMod val="6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40" name="テキスト ボックス 34"/>
          <p:cNvSpPr txBox="1"/>
          <p:nvPr/>
        </p:nvSpPr>
        <p:spPr>
          <a:xfrm>
            <a:off x="333503" y="6421312"/>
            <a:ext cx="4880426" cy="247421"/>
          </a:xfrm>
          <a:prstGeom prst="rect">
            <a:avLst/>
          </a:prstGeom>
          <a:noFill/>
        </p:spPr>
        <p:txBody>
          <a:bodyPr wrap="none" lIns="86402" tIns="43201" rIns="86402" bIns="43201" rtlCol="0">
            <a:spAutoFit/>
          </a:bodyPr>
          <a:lstStyle/>
          <a:p>
            <a:r>
              <a:rPr kumimoji="1" lang="ja-JP" altLang="en-US" sz="1000" dirty="0" smtClean="0"/>
              <a:t>（注意）　「ＣＰＤ</a:t>
            </a:r>
            <a:r>
              <a:rPr kumimoji="1" lang="ja-JP" altLang="en-US" sz="1000" dirty="0" smtClean="0"/>
              <a:t>登録</a:t>
            </a:r>
            <a:r>
              <a:rPr kumimoji="1" lang="ja-JP" altLang="en-US" sz="1000" dirty="0" smtClean="0"/>
              <a:t>番号」は</a:t>
            </a:r>
            <a:r>
              <a:rPr kumimoji="1" lang="ja-JP" altLang="en-US" sz="1000" dirty="0" smtClean="0"/>
              <a:t>、ＣＰＤポイントの付与が必要な方のみ記入してください</a:t>
            </a:r>
            <a:r>
              <a:rPr kumimoji="1" lang="ja-JP" altLang="en-US" sz="1000" dirty="0" smtClean="0"/>
              <a:t>。</a:t>
            </a:r>
            <a:endParaRPr kumimoji="1" lang="ja-JP" alt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レポート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anchor="ctr"/>
      <a:lstStyle>
        <a:defPPr algn="ctr">
          <a:defRPr lang="ja-JP" altLang="en-US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0</TotalTime>
  <Words>482</Words>
  <Application>JUST Focus</Application>
  <Paragraphs>57</Paragraph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ＭＳ Ｐ明朝</vt:lpstr>
      <vt:lpstr>ＭＳ 明朝</vt:lpstr>
      <vt:lpstr>メイリオ</vt:lpstr>
      <vt:lpstr>游ゴシック</vt:lpstr>
      <vt:lpstr>游ゴシック Light</vt:lpstr>
      <vt:lpstr>Arial</vt:lpstr>
      <vt:lpstr>標準</vt:lpstr>
      <vt:lpstr>第9回 ＣＬＴ建築推進フォーラム in Kochi</vt:lpstr>
    </vt:vector>
  </TitlesOfParts>
  <LinksUpToDate>false</LinksUpToDate>
  <SharedDoc>false</SharedDoc>
  <HyperlinksChanged>false</HyperlinksChanged>
  <AppVersion>4.1.7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第9回 ＣＬＴ建築推進フォーラム in Kochi</dc:title>
  <dc:creator>483780</dc:creator>
  <cp:lastModifiedBy>412847</cp:lastModifiedBy>
  <dcterms:created xsi:type="dcterms:W3CDTF">2019-10-01T09:23:57Z</dcterms:created>
  <dcterms:modified xsi:type="dcterms:W3CDTF">2023-12-01T01:29:07Z</dcterms:modified>
  <cp:revision>99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