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359" r:id="rId5"/>
    <p:sldId id="360" r:id="rId6"/>
    <p:sldId id="361" r:id="rId7"/>
  </p:sldIdLst>
  <p:sldSz cx="9906000" cy="6858000" type="A4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3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restored">
    <p:restoredLeft sz="3357"/>
    <p:restoredTop sz="97095"/>
  </p:normalViewPr>
  <p:slideViewPr>
    <p:cSldViewPr snapToGrid="0">
      <p:cViewPr>
        <p:scale>
          <a:sx n="100" d="100"/>
          <a:sy n="100" d="100"/>
        </p:scale>
        <p:origin x="-2376" y="-600"/>
      </p:cViewPr>
      <p:guideLst>
        <p:guide orient="horz" pos="2160"/>
        <p:guide pos="33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presProps" Target="presProps.xml" /><Relationship Id="rId9" Type="http://schemas.openxmlformats.org/officeDocument/2006/relationships/viewProps" Target="viewProps.xml" /><Relationship Id="rId10" Type="http://schemas.openxmlformats.org/officeDocument/2006/relationships/tableStyles" Target="tableStyles.xml" /></Relationships>
</file>

<file path=ppt/handoutMasters/_rels/handoutMaster1.xml.rels><?xml version="1.0" encoding="UTF-8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1" y="0"/>
            <a:ext cx="2971587" cy="45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08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84815" y="0"/>
            <a:ext cx="2971587" cy="45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8876509-2BA0-4A2C-ADE1-FC12F48BF317}" type="datetime1">
              <a:rPr lang="ja-JP" altLang="en-US"/>
              <a:pPr>
                <a:defRPr/>
              </a:pPr>
              <a:t>2019/6/17</a:t>
            </a:fld>
            <a:endParaRPr lang="en-US" altLang="ja-JP"/>
          </a:p>
        </p:txBody>
      </p:sp>
      <p:sp>
        <p:nvSpPr>
          <p:cNvPr id="1109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1" y="8685413"/>
            <a:ext cx="2971587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10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84815" y="8685413"/>
            <a:ext cx="2971587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560E029-6BA8-4A97-8199-0B48C2EEF017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5129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587" cy="457127"/>
          </a:xfrm>
          <a:prstGeom prst="rect">
            <a:avLst/>
          </a:prstGeom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01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815" y="0"/>
            <a:ext cx="2971587" cy="457127"/>
          </a:xfrm>
          <a:prstGeom prst="rect">
            <a:avLst/>
          </a:prstGeom>
        </p:spPr>
        <p:txBody>
          <a:bodyPr vert="horz" lIns="90663" tIns="45331" rIns="90663" bIns="45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2255EBB-7B41-48D5-98EF-C2E8F0283384}" type="datetime1">
              <a:rPr lang="ja-JP" altLang="en-US"/>
              <a:pPr>
                <a:defRPr/>
              </a:pPr>
              <a:t>2019/6/17</a:t>
            </a:fld>
            <a:endParaRPr lang="ja-JP" altLang="en-US"/>
          </a:p>
        </p:txBody>
      </p:sp>
      <p:sp>
        <p:nvSpPr>
          <p:cNvPr id="1102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5198" y="686867"/>
            <a:ext cx="4947605" cy="342697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63" tIns="45331" rIns="90663" bIns="45331" rtlCol="0" anchor="ctr"/>
          <a:lstStyle/>
          <a:p>
            <a:pPr lvl="0"/>
            <a:endParaRPr lang="ja-JP" altLang="en-US" noProof="0"/>
          </a:p>
        </p:txBody>
      </p:sp>
      <p:sp>
        <p:nvSpPr>
          <p:cNvPr id="1103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6120" y="4343436"/>
            <a:ext cx="5485760" cy="4114143"/>
          </a:xfrm>
          <a:prstGeom prst="rect">
            <a:avLst/>
          </a:prstGeom>
        </p:spPr>
        <p:txBody>
          <a:bodyPr vert="horz" lIns="90663" tIns="45331" rIns="90663" bIns="45331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04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8685413"/>
            <a:ext cx="2971587" cy="457126"/>
          </a:xfrm>
          <a:prstGeom prst="rect">
            <a:avLst/>
          </a:prstGeom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05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815" y="8685413"/>
            <a:ext cx="2971587" cy="457126"/>
          </a:xfrm>
          <a:prstGeom prst="rect">
            <a:avLst/>
          </a:prstGeom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EDDF5C0-1906-4E73-8254-206B1128DC7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1941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21" name="四角形 17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22" name="四角形 18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23" name="四角形 19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EDDF5C0-1906-4E73-8254-206B1128DC7D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33" name="四角形 17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34" name="四角形 18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35" name="四角形 19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EDDF5C0-1906-4E73-8254-206B1128DC7D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45" name="四角形 17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46" name="四角形 18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47" name="四角形 19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EDDF5C0-1906-4E73-8254-206B1128DC7D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103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928152-9C01-487F-958E-65D4897F4F10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3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3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0F9B9-704C-4841-AA4A-EF682B54696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6655345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38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39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70D00A-8DF6-4739-A47E-2D8CD1C0AE84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40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41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8230F-6455-457B-B85E-AA2C5A49286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669038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044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104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E645AB-651E-47EC-8C6D-3C124C6B1CFC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4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4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7FFBD-4DAE-4107-9865-D1106F7BDB3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76624193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50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1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E929B-3818-4462-A5EC-32A38B6E53EA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5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5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1BDC2-7DC4-464E-881A-1C33E5AEE3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49066399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057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1058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9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1060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61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C3EFFE-2020-4117-8A5A-D9AB67669723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62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63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099EB-9ADA-451E-B44D-304090E9452E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0457604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6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9D9EEF-C44D-4115-B9C8-074A3AE6F9C0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6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6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5148B-3C94-47BC-BA7C-5295A2CA92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4563447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DB3B8C-35B6-4B39-AE79-1BE01D3710F8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71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7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037B72-FBA3-42DD-B9F6-F9A7BEB46191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931985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075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76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107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D68A63-EEE2-49BF-A48B-CD6A36B40D2F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7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7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B5979-3772-4BFE-95CB-8543AB6E27D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34878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082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1083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108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521CB6-B3C8-408E-A24C-640DB5D4BAF2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8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8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90DA7-D3B4-466F-999A-72B7CFF04F3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13479255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89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90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20EE7F-1C1B-41FA-AFD8-4C84DC304FBD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91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9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A7273-8CDC-4485-9FE5-BD8A40978F7C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82235736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1095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9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C7C335-1F81-440B-BBA7-1E517D2BBDD0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9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09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F7B3E-5ED4-476E-94A0-0EE7C0DD8F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3787086"/>
      </p:ext>
    </p:extLst>
  </p:cSld>
  <p:clrMapOvr>
    <a:masterClrMapping/>
  </p:clrMapOvr>
  <p:hf sldNum="0" hdr="0" dt="0"/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967" y="274638"/>
            <a:ext cx="8914067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6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967" y="1600200"/>
            <a:ext cx="8914067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967" y="6356350"/>
            <a:ext cx="23110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35DF8177-DD13-4F89-AD78-6AEF88FB717A}" type="datetime1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1028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414" y="6356350"/>
            <a:ext cx="313717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8979" y="6356350"/>
            <a:ext cx="231105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2CE9382-5F6C-4918-A3DB-90D4D103709A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2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3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15" name="図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57" y="858724"/>
            <a:ext cx="9841342" cy="5921345"/>
          </a:xfrm>
          <a:prstGeom prst="rect">
            <a:avLst/>
          </a:prstGeom>
        </p:spPr>
      </p:pic>
      <p:sp>
        <p:nvSpPr>
          <p:cNvPr id="1116" name="角丸四角形 52"/>
          <p:cNvSpPr/>
          <p:nvPr/>
        </p:nvSpPr>
        <p:spPr>
          <a:xfrm>
            <a:off x="4198089" y="532825"/>
            <a:ext cx="5672718" cy="30203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国「基本的な指針」の見直しを踏まえて新たに加える内容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17" name="図形 53"/>
          <p:cNvSpPr/>
          <p:nvPr/>
        </p:nvSpPr>
        <p:spPr>
          <a:xfrm>
            <a:off x="699" y="0"/>
            <a:ext cx="9909161" cy="437089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069" tIns="57034" rIns="114069" bIns="57034" anchor="ctr"/>
          <a:lstStyle/>
          <a:p>
            <a:pPr algn="ctr">
              <a:defRPr lang="ja-JP" altLang="en-US"/>
            </a:pPr>
            <a:r>
              <a:rPr lang="ja-JP" altLang="en-US" b="1">
                <a:latin typeface="Meiryo UI"/>
                <a:ea typeface="Meiryo UI"/>
              </a:rPr>
              <a:t>第８期高知県障害福祉計画・第４期障害児福祉計画の構成（案）</a:t>
            </a:r>
            <a:endParaRPr b="1">
              <a:latin typeface="Meiryo UI"/>
              <a:ea typeface="Meiryo UI"/>
            </a:endParaRPr>
          </a:p>
        </p:txBody>
      </p:sp>
      <p:sp>
        <p:nvSpPr>
          <p:cNvPr id="1118" name="角丸四角形 54"/>
          <p:cNvSpPr/>
          <p:nvPr/>
        </p:nvSpPr>
        <p:spPr>
          <a:xfrm>
            <a:off x="33766" y="533027"/>
            <a:ext cx="4120520" cy="301374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現計画の構成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19" name="テキスト 32"/>
          <p:cNvSpPr txBox="1"/>
          <p:nvPr/>
        </p:nvSpPr>
        <p:spPr>
          <a:xfrm>
            <a:off x="8834780" y="65108"/>
            <a:ext cx="918954" cy="306884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ysClr val="windowText" lastClr="000000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>
              <a:defRPr lang="ja-JP" altLang="en-US"/>
            </a:pPr>
            <a:r>
              <a:rPr lang="ja-JP" altLang="en-US" sz="1400"/>
              <a:t>資料６</a:t>
            </a:r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28" name="角丸四角形 36"/>
          <p:cNvSpPr/>
          <p:nvPr/>
        </p:nvSpPr>
        <p:spPr>
          <a:xfrm>
            <a:off x="4218286" y="532825"/>
            <a:ext cx="5633021" cy="30203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国「基本的な指針」の見直しを踏まえて新たに加える内容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29" name="図形 37"/>
          <p:cNvSpPr/>
          <p:nvPr/>
        </p:nvSpPr>
        <p:spPr>
          <a:xfrm>
            <a:off x="699" y="0"/>
            <a:ext cx="9909161" cy="437089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069" tIns="57034" rIns="114069" bIns="57034" anchor="ctr"/>
          <a:lstStyle/>
          <a:p>
            <a:pPr algn="ctr">
              <a:defRPr lang="ja-JP" altLang="en-US"/>
            </a:pPr>
            <a:r>
              <a:rPr lang="ja-JP" altLang="en-US" b="1">
                <a:latin typeface="Meiryo UI"/>
                <a:ea typeface="Meiryo UI"/>
              </a:rPr>
              <a:t>第８期高知県障害福祉計画・第４期障害児福祉計画の構成（案）</a:t>
            </a:r>
            <a:endParaRPr b="1">
              <a:latin typeface="Meiryo UI"/>
              <a:ea typeface="Meiryo UI"/>
            </a:endParaRPr>
          </a:p>
        </p:txBody>
      </p:sp>
      <p:sp>
        <p:nvSpPr>
          <p:cNvPr id="1130" name="角丸四角形 38"/>
          <p:cNvSpPr/>
          <p:nvPr/>
        </p:nvSpPr>
        <p:spPr>
          <a:xfrm>
            <a:off x="80631" y="533027"/>
            <a:ext cx="4110267" cy="301374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現計画の構成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pic>
        <p:nvPicPr>
          <p:cNvPr id="1131" name="図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77" y="855590"/>
            <a:ext cx="9768316" cy="59923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40" name="図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" y="856710"/>
            <a:ext cx="9829014" cy="5699176"/>
          </a:xfrm>
          <a:prstGeom prst="rect">
            <a:avLst/>
          </a:prstGeom>
        </p:spPr>
      </p:pic>
      <p:sp>
        <p:nvSpPr>
          <p:cNvPr id="1141" name="角丸四角形 47"/>
          <p:cNvSpPr/>
          <p:nvPr/>
        </p:nvSpPr>
        <p:spPr>
          <a:xfrm>
            <a:off x="4198090" y="532825"/>
            <a:ext cx="5670332" cy="30203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国「基本的な指針」の見直しを踏まえて新たに加える内容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42" name="図形 48"/>
          <p:cNvSpPr/>
          <p:nvPr/>
        </p:nvSpPr>
        <p:spPr>
          <a:xfrm>
            <a:off x="699" y="0"/>
            <a:ext cx="9909161" cy="437089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069" tIns="57034" rIns="114069" bIns="57034" anchor="ctr"/>
          <a:lstStyle/>
          <a:p>
            <a:pPr algn="ctr">
              <a:defRPr lang="ja-JP" altLang="en-US"/>
            </a:pPr>
            <a:r>
              <a:rPr lang="ja-JP" altLang="en-US" b="1">
                <a:latin typeface="Meiryo UI"/>
                <a:ea typeface="Meiryo UI"/>
              </a:rPr>
              <a:t>第８期高知県障害福祉計画・第４期障害児福祉計画の構成（案）</a:t>
            </a:r>
            <a:endParaRPr b="1">
              <a:latin typeface="Meiryo UI"/>
              <a:ea typeface="Meiryo UI"/>
            </a:endParaRPr>
          </a:p>
        </p:txBody>
      </p:sp>
      <p:sp>
        <p:nvSpPr>
          <p:cNvPr id="1143" name="角丸四角形 49"/>
          <p:cNvSpPr/>
          <p:nvPr/>
        </p:nvSpPr>
        <p:spPr>
          <a:xfrm>
            <a:off x="33766" y="533027"/>
            <a:ext cx="4120520" cy="301374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/>
                <a:ea typeface="Meiryo UI"/>
              </a:rPr>
              <a:t>現計画の構成</a:t>
            </a:r>
            <a:endParaRPr lang="en-US" altLang="ja-JP" sz="1200" b="1" dirty="0">
              <a:solidFill>
                <a:schemeClr val="bg1"/>
              </a:solidFill>
              <a:latin typeface="Meiryo UI"/>
              <a:ea typeface="Meiryo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2062</TotalTime>
  <Words>1184</Words>
  <Application>JUST Focus</Application>
  <Paragraphs>314</Paragraph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9" baseType="lpstr">
      <vt:lpstr>Office テーマ</vt:lpstr>
      <vt:lpstr>Worksheet</vt:lpstr>
      <vt:lpstr>高知県地域福祉支援計画の基本事項</vt:lpstr>
      <vt:lpstr>PowerPoint プレゼンテーション</vt:lpstr>
      <vt:lpstr>PowerPoint プレゼンテーション</vt:lpstr>
      <vt:lpstr>第３期高知県地域福祉支援計画の構成（骨子案）</vt:lpstr>
      <vt:lpstr>地域福祉支援計画　の構成の改定イメージ　　①</vt:lpstr>
      <vt:lpstr>地域福祉支援計画　の構成の改定イメージ　　①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3</Slides>
  <Notes>3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スライド 1</dc:title>
  <dc:creator>ioas_user</dc:creator>
  <cp:lastModifiedBy>457493</cp:lastModifiedBy>
  <cp:lastPrinted>2019-06-17T00:36:56Z</cp:lastPrinted>
  <dcterms:created xsi:type="dcterms:W3CDTF">2009-12-09T04:22:30Z</dcterms:created>
  <dcterms:modified xsi:type="dcterms:W3CDTF">2026-08-27T11:58:55Z</dcterms:modified>
  <cp:revision>307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