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?><Relationships xmlns="http://schemas.openxmlformats.org/package/2006/relationships"><Relationship Id="rId2" Type="http://schemas.openxmlformats.org/package/2006/relationships/metadata/thumbnail" Target="docProps/thumbnail.jpeg" /><Relationship Id="rId3" Type="http://schemas.openxmlformats.org/package/2006/relationships/metadata/core-properties" Target="docProps/core.xml" /><Relationship Id="rId4" Type="http://schemas.openxmlformats.org/officeDocument/2006/relationships/extended-properties" Target="docProps/app.xml" /><Relationship Id="rId5" Type="http://schemas.openxmlformats.org/officeDocument/2006/relationships/custom-properties" Target="docProps/custom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>
  <p:sldMasterIdLst>
    <p:sldMasterId id="2147483676" r:id="rId2"/>
  </p:sldMasterIdLst>
  <p:notesMasterIdLst>
    <p:notesMasterId r:id="rId3"/>
  </p:notesMasterIdLst>
  <p:handoutMasterIdLst>
    <p:handoutMasterId r:id="rId4"/>
  </p:handoutMasterIdLst>
  <p:sldIdLst>
    <p:sldId id="262" r:id="rId5"/>
  </p:sldIdLst>
  <p:sldSz cx="7775575" cy="10907713"/>
  <p:notesSz cx="6735763" cy="9866313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ja-JP"/>
    </a:defPPr>
    <a:lvl1pPr marL="0" algn="l" defTabSz="1018844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1pPr>
    <a:lvl2pPr marL="509422" algn="l" defTabSz="1018844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2pPr>
    <a:lvl3pPr marL="1018844" algn="l" defTabSz="1018844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3pPr>
    <a:lvl4pPr marL="1528266" algn="l" defTabSz="1018844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4pPr>
    <a:lvl5pPr marL="2037688" algn="l" defTabSz="1018844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5pPr>
    <a:lvl6pPr marL="2547109" algn="l" defTabSz="1018844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6pPr>
    <a:lvl7pPr marL="3056532" algn="l" defTabSz="1018844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7pPr>
    <a:lvl8pPr marL="3565954" algn="l" defTabSz="1018844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8pPr>
    <a:lvl9pPr marL="4075375" algn="l" defTabSz="1018844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35">
          <p15:clr>
            <a:srgbClr val="A4A3A4"/>
          </p15:clr>
        </p15:guide>
        <p15:guide id="2" pos="2449">
          <p15:clr>
            <a:srgbClr val="A4A3A4"/>
          </p15:clr>
        </p15:guide>
        <p15:guide id="3" orient="horz" pos="343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92" userDrawn="1">
          <p15:clr>
            <a:srgbClr val="A4A3A4"/>
          </p15:clr>
        </p15:guide>
        <p15:guide id="2" pos="2305" userDrawn="1">
          <p15:clr>
            <a:srgbClr val="A4A3A4"/>
          </p15:clr>
        </p15:guide>
        <p15:guide id="3" orient="horz" pos="3108" userDrawn="1">
          <p15:clr>
            <a:srgbClr val="A4A3A4"/>
          </p15:clr>
        </p15:guide>
        <p15:guide id="4" pos="212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FF"/>
    <a:srgbClr val="0099CC"/>
    <a:srgbClr val="E50011"/>
    <a:srgbClr val="CC3300"/>
    <a:srgbClr val="77531E"/>
    <a:srgbClr val="C8152D"/>
    <a:srgbClr val="CC0000"/>
    <a:srgbClr val="663300"/>
    <a:srgbClr val="996633"/>
    <a:srgbClr val="FFFF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822"/>
    <p:restoredTop sz="99150" autoAdjust="0"/>
  </p:normalViewPr>
  <p:slideViewPr>
    <p:cSldViewPr snapToGrid="0">
      <p:cViewPr varScale="0">
        <p:scale>
          <a:sx n="92" d="100"/>
          <a:sy n="92" d="100"/>
        </p:scale>
        <p:origin x="-3216" y="-72"/>
      </p:cViewPr>
      <p:guideLst>
        <p:guide orient="horz" pos="3435"/>
        <p:guide pos="2449"/>
        <p:guide orient="horz" pos="3436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0" d="100"/>
          <a:sy n="70" d="100"/>
        </p:scale>
        <p:origin x="-2148" y="-108"/>
      </p:cViewPr>
      <p:guideLst>
        <p:guide orient="horz" pos="3292"/>
        <p:guide pos="2305"/>
        <p:guide orient="horz" pos="3108"/>
        <p:guide pos="2122"/>
      </p:guideLst>
    </p:cSldViewPr>
  </p:notesViewPr>
  <p:gridSpacing cx="72008" cy="72008"/>
</p:viewPr>
</file>

<file path=ppt/_rels/presentation.xml.rels><?xml version="1.0" encoding="UTF-8"?><Relationships xmlns="http://schemas.openxmlformats.org/package/2006/relationships"><Relationship Id="rId1" Type="http://schemas.openxmlformats.org/officeDocument/2006/relationships/theme" Target="theme/theme1.xml" /><Relationship Id="rId2" Type="http://schemas.openxmlformats.org/officeDocument/2006/relationships/slideMaster" Target="slideMasters/slideMaster1.xml" /><Relationship Id="rId3" Type="http://schemas.openxmlformats.org/officeDocument/2006/relationships/notesMaster" Target="notesMasters/notesMaster1.xml" /><Relationship Id="rId4" Type="http://schemas.openxmlformats.org/officeDocument/2006/relationships/handoutMaster" Target="handoutMasters/handoutMaster1.xml" /><Relationship Id="rId5" Type="http://schemas.openxmlformats.org/officeDocument/2006/relationships/slide" Target="slides/slide1.xml" /><Relationship Id="rId6" Type="http://schemas.openxmlformats.org/officeDocument/2006/relationships/presProps" Target="presProps.xml" /><Relationship Id="rId7" Type="http://schemas.openxmlformats.org/officeDocument/2006/relationships/viewProps" Target="viewProps.xml" /><Relationship Id="rId8" Type="http://schemas.openxmlformats.org/officeDocument/2006/relationships/tableStyles" Target="tableStyles.xml" /></Relationships>
</file>

<file path=ppt/handoutMasters/_rels/handoutMaster1.xml.rels><?xml version="1.0" encoding="UTF-8"?><Relationships xmlns="http://schemas.openxmlformats.org/package/2006/relationships"><Relationship Id="rId1" Type="http://schemas.openxmlformats.org/officeDocument/2006/relationships/theme" Target="../theme/theme3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3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5" y="1"/>
            <a:ext cx="2919318" cy="493091"/>
          </a:xfrm>
          <a:prstGeom prst="rect">
            <a:avLst/>
          </a:prstGeom>
        </p:spPr>
        <p:txBody>
          <a:bodyPr vert="horz" lIns="85362" tIns="42684" rIns="85362" bIns="42684" rtlCol="0"/>
          <a:lstStyle>
            <a:lvl1pPr algn="l">
              <a:defRPr sz="1000"/>
            </a:lvl1pPr>
          </a:lstStyle>
          <a:p>
            <a:endParaRPr kumimoji="1" lang="ja-JP" altLang="en-US" dirty="0"/>
          </a:p>
        </p:txBody>
      </p:sp>
      <p:sp>
        <p:nvSpPr>
          <p:cNvPr id="1104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4991" y="1"/>
            <a:ext cx="2919318" cy="493091"/>
          </a:xfrm>
          <a:prstGeom prst="rect">
            <a:avLst/>
          </a:prstGeom>
        </p:spPr>
        <p:txBody>
          <a:bodyPr vert="horz" lIns="85362" tIns="42684" rIns="85362" bIns="42684" rtlCol="0"/>
          <a:lstStyle>
            <a:lvl1pPr algn="r">
              <a:defRPr sz="1000"/>
            </a:lvl1pPr>
          </a:lstStyle>
          <a:p>
            <a:fld id="{EA4C0380-2DE9-498B-B68D-60B46204BA80}" type="datetimeFigureOut">
              <a:rPr kumimoji="1" lang="ja-JP" altLang="en-US" smtClean="0"/>
              <a:t>2022/8/18</a:t>
            </a:fld>
            <a:endParaRPr kumimoji="1" lang="ja-JP" altLang="en-US" dirty="0"/>
          </a:p>
        </p:txBody>
      </p:sp>
      <p:sp>
        <p:nvSpPr>
          <p:cNvPr id="1105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5" y="9371730"/>
            <a:ext cx="2919318" cy="493090"/>
          </a:xfrm>
          <a:prstGeom prst="rect">
            <a:avLst/>
          </a:prstGeom>
        </p:spPr>
        <p:txBody>
          <a:bodyPr vert="horz" lIns="85362" tIns="42684" rIns="85362" bIns="42684" rtlCol="0" anchor="b"/>
          <a:lstStyle>
            <a:lvl1pPr algn="l">
              <a:defRPr sz="1000"/>
            </a:lvl1pPr>
          </a:lstStyle>
          <a:p>
            <a:endParaRPr kumimoji="1" lang="ja-JP" altLang="en-US" dirty="0"/>
          </a:p>
        </p:txBody>
      </p:sp>
      <p:sp>
        <p:nvSpPr>
          <p:cNvPr id="1106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4991" y="9371730"/>
            <a:ext cx="2919318" cy="493090"/>
          </a:xfrm>
          <a:prstGeom prst="rect">
            <a:avLst/>
          </a:prstGeom>
        </p:spPr>
        <p:txBody>
          <a:bodyPr vert="horz" lIns="85362" tIns="42684" rIns="85362" bIns="42684" rtlCol="0" anchor="b"/>
          <a:lstStyle>
            <a:lvl1pPr algn="r">
              <a:defRPr sz="1000"/>
            </a:lvl1pPr>
          </a:lstStyle>
          <a:p>
            <a:fld id="{78A262EF-70DF-4926-8929-0A60A2E81DC8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540521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6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8" y="4"/>
            <a:ext cx="2918830" cy="495028"/>
          </a:xfrm>
          <a:prstGeom prst="rect">
            <a:avLst/>
          </a:prstGeom>
        </p:spPr>
        <p:txBody>
          <a:bodyPr vert="horz" lIns="90709" tIns="45356" rIns="90709" bIns="45356" rtlCol="0"/>
          <a:lstStyle>
            <a:lvl1pPr algn="l">
              <a:defRPr sz="1000"/>
            </a:lvl1pPr>
          </a:lstStyle>
          <a:p>
            <a:endParaRPr kumimoji="1" lang="ja-JP" altLang="en-US" dirty="0"/>
          </a:p>
        </p:txBody>
      </p:sp>
      <p:sp>
        <p:nvSpPr>
          <p:cNvPr id="1097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82" y="4"/>
            <a:ext cx="2918830" cy="495028"/>
          </a:xfrm>
          <a:prstGeom prst="rect">
            <a:avLst/>
          </a:prstGeom>
        </p:spPr>
        <p:txBody>
          <a:bodyPr vert="horz" lIns="90709" tIns="45356" rIns="90709" bIns="45356" rtlCol="0"/>
          <a:lstStyle>
            <a:lvl1pPr algn="r">
              <a:defRPr sz="1000"/>
            </a:lvl1pPr>
          </a:lstStyle>
          <a:p>
            <a:fld id="{70F99883-74AE-4A2C-81B7-5B86A08198C0}" type="datetimeFigureOut">
              <a:rPr kumimoji="1" lang="ja-JP" altLang="en-US" smtClean="0"/>
              <a:t>2022/8/18</a:t>
            </a:fld>
            <a:endParaRPr kumimoji="1" lang="ja-JP" altLang="en-US" dirty="0"/>
          </a:p>
        </p:txBody>
      </p:sp>
      <p:sp>
        <p:nvSpPr>
          <p:cNvPr id="1098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81225" y="1231900"/>
            <a:ext cx="2373313" cy="33321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09" tIns="45356" rIns="90709" bIns="45356" rtlCol="0" anchor="ctr"/>
          <a:lstStyle/>
          <a:p>
            <a:endParaRPr lang="ja-JP" altLang="en-US" dirty="0"/>
          </a:p>
        </p:txBody>
      </p:sp>
      <p:sp>
        <p:nvSpPr>
          <p:cNvPr id="1099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7"/>
            <a:ext cx="5388610" cy="3884860"/>
          </a:xfrm>
          <a:prstGeom prst="rect">
            <a:avLst/>
          </a:prstGeom>
        </p:spPr>
        <p:txBody>
          <a:bodyPr vert="horz" lIns="90709" tIns="45356" rIns="90709" bIns="45356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100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8" y="9371291"/>
            <a:ext cx="2918830" cy="495027"/>
          </a:xfrm>
          <a:prstGeom prst="rect">
            <a:avLst/>
          </a:prstGeom>
        </p:spPr>
        <p:txBody>
          <a:bodyPr vert="horz" lIns="90709" tIns="45356" rIns="90709" bIns="45356" rtlCol="0" anchor="b"/>
          <a:lstStyle>
            <a:lvl1pPr algn="l">
              <a:defRPr sz="1000"/>
            </a:lvl1pPr>
          </a:lstStyle>
          <a:p>
            <a:endParaRPr kumimoji="1" lang="ja-JP" altLang="en-US" dirty="0"/>
          </a:p>
        </p:txBody>
      </p:sp>
      <p:sp>
        <p:nvSpPr>
          <p:cNvPr id="1101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82" y="9371291"/>
            <a:ext cx="2918830" cy="495027"/>
          </a:xfrm>
          <a:prstGeom prst="rect">
            <a:avLst/>
          </a:prstGeom>
        </p:spPr>
        <p:txBody>
          <a:bodyPr vert="horz" lIns="90709" tIns="45356" rIns="90709" bIns="45356" rtlCol="0" anchor="b"/>
          <a:lstStyle>
            <a:lvl1pPr algn="r">
              <a:defRPr sz="1000"/>
            </a:lvl1pPr>
          </a:lstStyle>
          <a:p>
            <a:fld id="{ACD93CC5-A9B8-46A1-B8C3-70AA73E05DA2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70022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18844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509422" algn="l" defTabSz="1018844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1018844" algn="l" defTabSz="1018844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528266" algn="l" defTabSz="1018844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2037688" algn="l" defTabSz="1018844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547109" algn="l" defTabSz="1018844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3056532" algn="l" defTabSz="1018844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565954" algn="l" defTabSz="1018844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4075375" algn="l" defTabSz="1018844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?><Relationships xmlns="http://schemas.openxmlformats.org/package/2006/relationships"><Relationship Id="rId1" Type="http://schemas.openxmlformats.org/officeDocument/2006/relationships/slide" Target="../slides/slide1.xml" /><Relationship Id="rId2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/>
      <p:sp>
        <p:nvSpPr>
          <p:cNvPr id="1171" name="四角形 49"/>
          <p:cNvSpPr>
            <a:spLocks noGrp="1" noRot="1" noChangeAspect="1"/>
          </p:cNvSpPr>
          <p:nvPr>
            <p:ph type="sldImg" idx="2"/>
          </p:nvPr>
        </p:nvSpPr>
        <p:spPr>
          <a:prstGeom prst="rect">
            <a:avLst/>
          </a:prstGeom>
        </p:spPr>
        <p:txBody>
          <a:bodyPr/>
          <a:p>
            <a:endParaRPr kumimoji="1" lang="ja-JP" altLang="en-US"/>
          </a:p>
        </p:txBody>
      </p:sp>
      <p:sp>
        <p:nvSpPr>
          <p:cNvPr id="1172" name="四角形 50"/>
          <p:cNvSpPr>
            <a:spLocks noGrp="1"/>
          </p:cNvSpPr>
          <p:nvPr>
            <p:ph type="body" sz="quarter" idx="3"/>
          </p:nvPr>
        </p:nvSpPr>
        <p:spPr>
          <a:prstGeom prst="rect">
            <a:avLst/>
          </a:prstGeom>
        </p:spPr>
        <p:txBody>
          <a:bodyPr/>
          <a:p>
            <a:endParaRPr kumimoji="1" lang="ja-JP" altLang="en-US"/>
          </a:p>
        </p:txBody>
      </p:sp>
      <p:sp>
        <p:nvSpPr>
          <p:cNvPr id="1173" name="四角形 51"/>
          <p:cNvSpPr>
            <a:spLocks noGrp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 vert="horz" lIns="90709" tIns="45356" rIns="90709" bIns="45356" rtlCol="0" anchor="b"/>
          <a:lstStyle>
            <a:lvl1pPr algn="r">
              <a:defRPr sz="1000"/>
            </a:lvl1pPr>
          </a:lstStyle>
          <a:p>
            <a:fld id="{ACD93CC5-A9B8-46A1-B8C3-70AA73E05DA2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1"/>
          <p:cNvSpPr>
            <a:spLocks noGrp="1"/>
          </p:cNvSpPr>
          <p:nvPr>
            <p:ph type="ctrTitle"/>
          </p:nvPr>
        </p:nvSpPr>
        <p:spPr>
          <a:xfrm>
            <a:off x="583168" y="1785130"/>
            <a:ext cx="6609239" cy="3797499"/>
          </a:xfrm>
          <a:prstGeom prst="rect">
            <a:avLst/>
          </a:prstGeom>
        </p:spPr>
        <p:txBody>
          <a:bodyPr lIns="91425" tIns="45713" rIns="91425" bIns="45713" anchor="b"/>
          <a:lstStyle>
            <a:lvl1pPr algn="ctr">
              <a:defRPr sz="51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27" name="Subtitle 2"/>
          <p:cNvSpPr>
            <a:spLocks noGrp="1"/>
          </p:cNvSpPr>
          <p:nvPr>
            <p:ph type="subTitle" idx="1"/>
          </p:nvPr>
        </p:nvSpPr>
        <p:spPr>
          <a:xfrm>
            <a:off x="971947" y="5729075"/>
            <a:ext cx="5831681" cy="2633505"/>
          </a:xfrm>
          <a:prstGeom prst="rect">
            <a:avLst/>
          </a:prstGeom>
        </p:spPr>
        <p:txBody>
          <a:bodyPr lIns="91425" tIns="45713" rIns="91425" bIns="45713"/>
          <a:lstStyle>
            <a:lvl1pPr marL="0" indent="0" algn="ctr">
              <a:buNone/>
              <a:defRPr sz="2000"/>
            </a:lvl1pPr>
            <a:lvl2pPr marL="388695" indent="0" algn="ctr">
              <a:buNone/>
              <a:defRPr sz="1700"/>
            </a:lvl2pPr>
            <a:lvl3pPr marL="777390" indent="0" algn="ctr">
              <a:buNone/>
              <a:defRPr sz="1600"/>
            </a:lvl3pPr>
            <a:lvl4pPr marL="1166084" indent="0" algn="ctr">
              <a:buNone/>
              <a:defRPr sz="1300"/>
            </a:lvl4pPr>
            <a:lvl5pPr marL="1554780" indent="0" algn="ctr">
              <a:buNone/>
              <a:defRPr sz="1300"/>
            </a:lvl5pPr>
            <a:lvl6pPr marL="1943475" indent="0" algn="ctr">
              <a:buNone/>
              <a:defRPr sz="1300"/>
            </a:lvl6pPr>
            <a:lvl7pPr marL="2332170" indent="0" algn="ctr">
              <a:buNone/>
              <a:defRPr sz="1300"/>
            </a:lvl7pPr>
            <a:lvl8pPr marL="2720863" indent="0" algn="ctr">
              <a:buNone/>
              <a:defRPr sz="1300"/>
            </a:lvl8pPr>
            <a:lvl9pPr marL="3109558" indent="0" algn="ctr">
              <a:buNone/>
              <a:defRPr sz="13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1028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9" y="10109200"/>
            <a:ext cx="1749425" cy="581025"/>
          </a:xfrm>
          <a:prstGeom prst="rect">
            <a:avLst/>
          </a:prstGeom>
        </p:spPr>
        <p:txBody>
          <a:bodyPr lIns="91425" tIns="45713" rIns="91425" bIns="45713"/>
          <a:lstStyle>
            <a:lvl1pPr>
              <a:defRPr/>
            </a:lvl1pPr>
          </a:lstStyle>
          <a:p>
            <a:pPr>
              <a:defRPr/>
            </a:pPr>
            <a:fld id="{694A3B7E-DD21-4048-88F3-59665D8E8CD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8/18/2022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2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 lIns="91425" tIns="45713" rIns="91425" bIns="45713"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3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4" y="10109200"/>
            <a:ext cx="1749425" cy="581025"/>
          </a:xfrm>
          <a:prstGeom prst="rect">
            <a:avLst/>
          </a:prstGeom>
        </p:spPr>
        <p:txBody>
          <a:bodyPr lIns="91425" tIns="45713" rIns="91425" bIns="45713"/>
          <a:lstStyle>
            <a:lvl1pPr>
              <a:defRPr/>
            </a:lvl1pPr>
          </a:lstStyle>
          <a:p>
            <a:pPr>
              <a:defRPr/>
            </a:pPr>
            <a:fld id="{84903F17-9641-4B84-A974-7D55D06F189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0892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3" name="Title 1"/>
          <p:cNvSpPr>
            <a:spLocks noGrp="1"/>
          </p:cNvSpPr>
          <p:nvPr>
            <p:ph type="title"/>
          </p:nvPr>
        </p:nvSpPr>
        <p:spPr>
          <a:xfrm>
            <a:off x="534988" y="581025"/>
            <a:ext cx="6705600" cy="2108200"/>
          </a:xfrm>
          <a:prstGeom prst="rect">
            <a:avLst/>
          </a:prstGeom>
        </p:spPr>
        <p:txBody>
          <a:bodyPr lIns="91425" tIns="45713" rIns="91425" bIns="45713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84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988" y="2903538"/>
            <a:ext cx="6705600" cy="6921500"/>
          </a:xfrm>
          <a:prstGeom prst="rect">
            <a:avLst/>
          </a:prstGeom>
        </p:spPr>
        <p:txBody>
          <a:bodyPr vert="eaVert" lIns="91425" tIns="45713" rIns="91425" bIns="45713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85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9" y="10109200"/>
            <a:ext cx="1749425" cy="581025"/>
          </a:xfrm>
          <a:prstGeom prst="rect">
            <a:avLst/>
          </a:prstGeom>
        </p:spPr>
        <p:txBody>
          <a:bodyPr lIns="91425" tIns="45713" rIns="91425" bIns="45713"/>
          <a:lstStyle>
            <a:lvl1pPr>
              <a:defRPr/>
            </a:lvl1pPr>
          </a:lstStyle>
          <a:p>
            <a:pPr>
              <a:defRPr/>
            </a:pPr>
            <a:fld id="{57294DBB-917B-4186-A703-7409F7CF8E5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8/18/2022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8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 lIns="91425" tIns="45713" rIns="91425" bIns="45713"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8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4" y="10109200"/>
            <a:ext cx="1749425" cy="581025"/>
          </a:xfrm>
          <a:prstGeom prst="rect">
            <a:avLst/>
          </a:prstGeom>
        </p:spPr>
        <p:txBody>
          <a:bodyPr lIns="91425" tIns="45713" rIns="91425" bIns="45713"/>
          <a:lstStyle>
            <a:lvl1pPr>
              <a:defRPr/>
            </a:lvl1pPr>
          </a:lstStyle>
          <a:p>
            <a:pPr>
              <a:defRPr/>
            </a:pPr>
            <a:fld id="{552B72EE-4B45-425F-B500-026DA88CB77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3652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9" name="Vertical Title 1"/>
          <p:cNvSpPr>
            <a:spLocks noGrp="1"/>
          </p:cNvSpPr>
          <p:nvPr>
            <p:ph type="title" orient="vert"/>
          </p:nvPr>
        </p:nvSpPr>
        <p:spPr>
          <a:xfrm>
            <a:off x="5564396" y="580737"/>
            <a:ext cx="1676608" cy="9243782"/>
          </a:xfrm>
          <a:prstGeom prst="rect">
            <a:avLst/>
          </a:prstGeom>
        </p:spPr>
        <p:txBody>
          <a:bodyPr vert="eaVert" lIns="91425" tIns="45713" rIns="91425" bIns="45713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90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572" y="580737"/>
            <a:ext cx="4932630" cy="9243782"/>
          </a:xfrm>
          <a:prstGeom prst="rect">
            <a:avLst/>
          </a:prstGeom>
        </p:spPr>
        <p:txBody>
          <a:bodyPr vert="eaVert" lIns="91425" tIns="45713" rIns="91425" bIns="45713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91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9" y="10109200"/>
            <a:ext cx="1749425" cy="581025"/>
          </a:xfrm>
          <a:prstGeom prst="rect">
            <a:avLst/>
          </a:prstGeom>
        </p:spPr>
        <p:txBody>
          <a:bodyPr lIns="91425" tIns="45713" rIns="91425" bIns="45713"/>
          <a:lstStyle>
            <a:lvl1pPr>
              <a:defRPr/>
            </a:lvl1pPr>
          </a:lstStyle>
          <a:p>
            <a:pPr>
              <a:defRPr/>
            </a:pPr>
            <a:fld id="{C64D20DD-EE55-4DDE-BB8B-8D151B9371C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8/18/2022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9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 lIns="91425" tIns="45713" rIns="91425" bIns="45713"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9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4" y="10109200"/>
            <a:ext cx="1749425" cy="581025"/>
          </a:xfrm>
          <a:prstGeom prst="rect">
            <a:avLst/>
          </a:prstGeom>
        </p:spPr>
        <p:txBody>
          <a:bodyPr lIns="91425" tIns="45713" rIns="91425" bIns="45713"/>
          <a:lstStyle>
            <a:lvl1pPr>
              <a:defRPr/>
            </a:lvl1pPr>
          </a:lstStyle>
          <a:p>
            <a:pPr>
              <a:defRPr/>
            </a:pPr>
            <a:fld id="{EF60586A-009D-4946-86B1-6BEB0D580BF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2806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32877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Title 1"/>
          <p:cNvSpPr>
            <a:spLocks noGrp="1"/>
          </p:cNvSpPr>
          <p:nvPr>
            <p:ph type="title"/>
          </p:nvPr>
        </p:nvSpPr>
        <p:spPr>
          <a:xfrm>
            <a:off x="534988" y="581025"/>
            <a:ext cx="6705600" cy="2108200"/>
          </a:xfrm>
          <a:prstGeom prst="rect">
            <a:avLst/>
          </a:prstGeom>
        </p:spPr>
        <p:txBody>
          <a:bodyPr lIns="91425" tIns="45713" rIns="91425" bIns="45713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33" name="Content Placeholder 2"/>
          <p:cNvSpPr>
            <a:spLocks noGrp="1"/>
          </p:cNvSpPr>
          <p:nvPr>
            <p:ph idx="1"/>
          </p:nvPr>
        </p:nvSpPr>
        <p:spPr>
          <a:xfrm>
            <a:off x="534988" y="2903538"/>
            <a:ext cx="6705600" cy="6921500"/>
          </a:xfrm>
          <a:prstGeom prst="rect">
            <a:avLst/>
          </a:prstGeom>
        </p:spPr>
        <p:txBody>
          <a:bodyPr lIns="91425" tIns="45713" rIns="91425" bIns="45713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3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9" y="10109200"/>
            <a:ext cx="1749425" cy="581025"/>
          </a:xfrm>
          <a:prstGeom prst="rect">
            <a:avLst/>
          </a:prstGeom>
        </p:spPr>
        <p:txBody>
          <a:bodyPr lIns="91425" tIns="45713" rIns="91425" bIns="45713"/>
          <a:lstStyle>
            <a:lvl1pPr>
              <a:defRPr/>
            </a:lvl1pPr>
          </a:lstStyle>
          <a:p>
            <a:pPr>
              <a:defRPr/>
            </a:pPr>
            <a:fld id="{6AE7DE13-46BE-4B37-9FBB-8FA2A87D722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8/18/2022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3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 lIns="91425" tIns="45713" rIns="91425" bIns="45713"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3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4" y="10109200"/>
            <a:ext cx="1749425" cy="581025"/>
          </a:xfrm>
          <a:prstGeom prst="rect">
            <a:avLst/>
          </a:prstGeom>
        </p:spPr>
        <p:txBody>
          <a:bodyPr lIns="91425" tIns="45713" rIns="91425" bIns="45713"/>
          <a:lstStyle>
            <a:lvl1pPr>
              <a:defRPr/>
            </a:lvl1pPr>
          </a:lstStyle>
          <a:p>
            <a:pPr>
              <a:defRPr/>
            </a:pPr>
            <a:fld id="{9A7FC707-0A99-4B85-9C38-B64E72987C1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5207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8" name="Title 1"/>
          <p:cNvSpPr>
            <a:spLocks noGrp="1"/>
          </p:cNvSpPr>
          <p:nvPr>
            <p:ph type="title"/>
          </p:nvPr>
        </p:nvSpPr>
        <p:spPr>
          <a:xfrm>
            <a:off x="530523" y="2719358"/>
            <a:ext cx="6706433" cy="4537305"/>
          </a:xfrm>
          <a:prstGeom prst="rect">
            <a:avLst/>
          </a:prstGeom>
        </p:spPr>
        <p:txBody>
          <a:bodyPr lIns="91425" tIns="45713" rIns="91425" bIns="45713" anchor="b"/>
          <a:lstStyle>
            <a:lvl1pPr>
              <a:defRPr sz="51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39" name="Text Placeholder 2"/>
          <p:cNvSpPr>
            <a:spLocks noGrp="1"/>
          </p:cNvSpPr>
          <p:nvPr>
            <p:ph type="body" idx="1"/>
          </p:nvPr>
        </p:nvSpPr>
        <p:spPr>
          <a:xfrm>
            <a:off x="530523" y="7299586"/>
            <a:ext cx="6706433" cy="2386061"/>
          </a:xfrm>
          <a:prstGeom prst="rect">
            <a:avLst/>
          </a:prstGeom>
        </p:spPr>
        <p:txBody>
          <a:bodyPr lIns="91425" tIns="45713" rIns="91425" bIns="45713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38869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39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16608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55478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194347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33217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720863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10955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40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9" y="10109200"/>
            <a:ext cx="1749425" cy="581025"/>
          </a:xfrm>
          <a:prstGeom prst="rect">
            <a:avLst/>
          </a:prstGeom>
        </p:spPr>
        <p:txBody>
          <a:bodyPr lIns="91425" tIns="45713" rIns="91425" bIns="45713"/>
          <a:lstStyle>
            <a:lvl1pPr>
              <a:defRPr/>
            </a:lvl1pPr>
          </a:lstStyle>
          <a:p>
            <a:pPr>
              <a:defRPr/>
            </a:pPr>
            <a:fld id="{8184D596-71CB-401C-BE2A-FF96587D8E9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8/18/2022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4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 lIns="91425" tIns="45713" rIns="91425" bIns="45713"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4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4" y="10109200"/>
            <a:ext cx="1749425" cy="581025"/>
          </a:xfrm>
          <a:prstGeom prst="rect">
            <a:avLst/>
          </a:prstGeom>
        </p:spPr>
        <p:txBody>
          <a:bodyPr lIns="91425" tIns="45713" rIns="91425" bIns="45713"/>
          <a:lstStyle>
            <a:lvl1pPr>
              <a:defRPr/>
            </a:lvl1pPr>
          </a:lstStyle>
          <a:p>
            <a:pPr>
              <a:defRPr/>
            </a:pPr>
            <a:fld id="{3D9CCBC2-8C21-4C9A-A2A0-C4F7CFD13B6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2403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" name="Title 1"/>
          <p:cNvSpPr>
            <a:spLocks noGrp="1"/>
          </p:cNvSpPr>
          <p:nvPr>
            <p:ph type="title"/>
          </p:nvPr>
        </p:nvSpPr>
        <p:spPr>
          <a:xfrm>
            <a:off x="534988" y="581025"/>
            <a:ext cx="6705600" cy="2108200"/>
          </a:xfrm>
          <a:prstGeom prst="rect">
            <a:avLst/>
          </a:prstGeom>
        </p:spPr>
        <p:txBody>
          <a:bodyPr lIns="91425" tIns="45713" rIns="91425" bIns="45713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45" name="Content Placeholder 2"/>
          <p:cNvSpPr>
            <a:spLocks noGrp="1"/>
          </p:cNvSpPr>
          <p:nvPr>
            <p:ph sz="half" idx="1"/>
          </p:nvPr>
        </p:nvSpPr>
        <p:spPr>
          <a:xfrm>
            <a:off x="534572" y="2903672"/>
            <a:ext cx="3304619" cy="6920844"/>
          </a:xfrm>
          <a:prstGeom prst="rect">
            <a:avLst/>
          </a:prstGeom>
        </p:spPr>
        <p:txBody>
          <a:bodyPr lIns="91425" tIns="45713" rIns="91425" bIns="45713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46" name="Content Placeholder 3"/>
          <p:cNvSpPr>
            <a:spLocks noGrp="1"/>
          </p:cNvSpPr>
          <p:nvPr>
            <p:ph sz="half" idx="2"/>
          </p:nvPr>
        </p:nvSpPr>
        <p:spPr>
          <a:xfrm>
            <a:off x="3936386" y="2903672"/>
            <a:ext cx="3304619" cy="6920844"/>
          </a:xfrm>
          <a:prstGeom prst="rect">
            <a:avLst/>
          </a:prstGeom>
        </p:spPr>
        <p:txBody>
          <a:bodyPr lIns="91425" tIns="45713" rIns="91425" bIns="45713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47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9" y="10109200"/>
            <a:ext cx="1749425" cy="581025"/>
          </a:xfrm>
          <a:prstGeom prst="rect">
            <a:avLst/>
          </a:prstGeom>
        </p:spPr>
        <p:txBody>
          <a:bodyPr lIns="91425" tIns="45713" rIns="91425" bIns="45713"/>
          <a:lstStyle>
            <a:lvl1pPr>
              <a:defRPr/>
            </a:lvl1pPr>
          </a:lstStyle>
          <a:p>
            <a:pPr>
              <a:defRPr/>
            </a:pPr>
            <a:fld id="{B73FDC24-657B-46BD-9F76-F6EB56EE60B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8/18/2022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4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 lIns="91425" tIns="45713" rIns="91425" bIns="45713"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4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4" y="10109200"/>
            <a:ext cx="1749425" cy="581025"/>
          </a:xfrm>
          <a:prstGeom prst="rect">
            <a:avLst/>
          </a:prstGeom>
        </p:spPr>
        <p:txBody>
          <a:bodyPr lIns="91425" tIns="45713" rIns="91425" bIns="45713"/>
          <a:lstStyle>
            <a:lvl1pPr>
              <a:defRPr/>
            </a:lvl1pPr>
          </a:lstStyle>
          <a:p>
            <a:pPr>
              <a:defRPr/>
            </a:pPr>
            <a:fld id="{0B8B99DA-1B7B-4D03-B44C-EA0B6BFD2A8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31695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1" name="Title 1"/>
          <p:cNvSpPr>
            <a:spLocks noGrp="1"/>
          </p:cNvSpPr>
          <p:nvPr>
            <p:ph type="title"/>
          </p:nvPr>
        </p:nvSpPr>
        <p:spPr>
          <a:xfrm>
            <a:off x="535585" y="580737"/>
            <a:ext cx="6706433" cy="2108320"/>
          </a:xfrm>
          <a:prstGeom prst="rect">
            <a:avLst/>
          </a:prstGeom>
        </p:spPr>
        <p:txBody>
          <a:bodyPr lIns="91425" tIns="45713" rIns="91425" bIns="45713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52" name="Text Placeholder 2"/>
          <p:cNvSpPr>
            <a:spLocks noGrp="1"/>
          </p:cNvSpPr>
          <p:nvPr>
            <p:ph type="body" idx="1"/>
          </p:nvPr>
        </p:nvSpPr>
        <p:spPr>
          <a:xfrm>
            <a:off x="535584" y="2673905"/>
            <a:ext cx="3289432" cy="1310440"/>
          </a:xfrm>
          <a:prstGeom prst="rect">
            <a:avLst/>
          </a:prstGeom>
        </p:spPr>
        <p:txBody>
          <a:bodyPr lIns="91425" tIns="45713" rIns="91425" bIns="45713" anchor="b"/>
          <a:lstStyle>
            <a:lvl1pPr marL="0" indent="0">
              <a:buNone/>
              <a:defRPr sz="2000" b="1"/>
            </a:lvl1pPr>
            <a:lvl2pPr marL="388695" indent="0">
              <a:buNone/>
              <a:defRPr sz="1700" b="1"/>
            </a:lvl2pPr>
            <a:lvl3pPr marL="777390" indent="0">
              <a:buNone/>
              <a:defRPr sz="1600" b="1"/>
            </a:lvl3pPr>
            <a:lvl4pPr marL="1166084" indent="0">
              <a:buNone/>
              <a:defRPr sz="1300" b="1"/>
            </a:lvl4pPr>
            <a:lvl5pPr marL="1554780" indent="0">
              <a:buNone/>
              <a:defRPr sz="1300" b="1"/>
            </a:lvl5pPr>
            <a:lvl6pPr marL="1943475" indent="0">
              <a:buNone/>
              <a:defRPr sz="1300" b="1"/>
            </a:lvl6pPr>
            <a:lvl7pPr marL="2332170" indent="0">
              <a:buNone/>
              <a:defRPr sz="1300" b="1"/>
            </a:lvl7pPr>
            <a:lvl8pPr marL="2720863" indent="0">
              <a:buNone/>
              <a:defRPr sz="1300" b="1"/>
            </a:lvl8pPr>
            <a:lvl9pPr marL="3109558" indent="0">
              <a:buNone/>
              <a:defRPr sz="13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53" name="Content Placeholder 3"/>
          <p:cNvSpPr>
            <a:spLocks noGrp="1"/>
          </p:cNvSpPr>
          <p:nvPr>
            <p:ph sz="half" idx="2"/>
          </p:nvPr>
        </p:nvSpPr>
        <p:spPr>
          <a:xfrm>
            <a:off x="535584" y="3984346"/>
            <a:ext cx="3289432" cy="5860372"/>
          </a:xfrm>
          <a:prstGeom prst="rect">
            <a:avLst/>
          </a:prstGeom>
        </p:spPr>
        <p:txBody>
          <a:bodyPr lIns="91425" tIns="45713" rIns="91425" bIns="45713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54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6386" y="2673905"/>
            <a:ext cx="3305632" cy="1310440"/>
          </a:xfrm>
          <a:prstGeom prst="rect">
            <a:avLst/>
          </a:prstGeom>
        </p:spPr>
        <p:txBody>
          <a:bodyPr lIns="91425" tIns="45713" rIns="91425" bIns="45713" anchor="b"/>
          <a:lstStyle>
            <a:lvl1pPr marL="0" indent="0">
              <a:buNone/>
              <a:defRPr sz="2000" b="1"/>
            </a:lvl1pPr>
            <a:lvl2pPr marL="388695" indent="0">
              <a:buNone/>
              <a:defRPr sz="1700" b="1"/>
            </a:lvl2pPr>
            <a:lvl3pPr marL="777390" indent="0">
              <a:buNone/>
              <a:defRPr sz="1600" b="1"/>
            </a:lvl3pPr>
            <a:lvl4pPr marL="1166084" indent="0">
              <a:buNone/>
              <a:defRPr sz="1300" b="1"/>
            </a:lvl4pPr>
            <a:lvl5pPr marL="1554780" indent="0">
              <a:buNone/>
              <a:defRPr sz="1300" b="1"/>
            </a:lvl5pPr>
            <a:lvl6pPr marL="1943475" indent="0">
              <a:buNone/>
              <a:defRPr sz="1300" b="1"/>
            </a:lvl6pPr>
            <a:lvl7pPr marL="2332170" indent="0">
              <a:buNone/>
              <a:defRPr sz="1300" b="1"/>
            </a:lvl7pPr>
            <a:lvl8pPr marL="2720863" indent="0">
              <a:buNone/>
              <a:defRPr sz="1300" b="1"/>
            </a:lvl8pPr>
            <a:lvl9pPr marL="3109558" indent="0">
              <a:buNone/>
              <a:defRPr sz="13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55" name="Content Placeholder 5"/>
          <p:cNvSpPr>
            <a:spLocks noGrp="1"/>
          </p:cNvSpPr>
          <p:nvPr>
            <p:ph sz="quarter" idx="4"/>
          </p:nvPr>
        </p:nvSpPr>
        <p:spPr>
          <a:xfrm>
            <a:off x="3936386" y="3984346"/>
            <a:ext cx="3305632" cy="5860372"/>
          </a:xfrm>
          <a:prstGeom prst="rect">
            <a:avLst/>
          </a:prstGeom>
        </p:spPr>
        <p:txBody>
          <a:bodyPr lIns="91425" tIns="45713" rIns="91425" bIns="45713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56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9" y="10109200"/>
            <a:ext cx="1749425" cy="581025"/>
          </a:xfrm>
          <a:prstGeom prst="rect">
            <a:avLst/>
          </a:prstGeom>
        </p:spPr>
        <p:txBody>
          <a:bodyPr lIns="91425" tIns="45713" rIns="91425" bIns="45713"/>
          <a:lstStyle>
            <a:lvl1pPr>
              <a:defRPr/>
            </a:lvl1pPr>
          </a:lstStyle>
          <a:p>
            <a:pPr>
              <a:defRPr/>
            </a:pPr>
            <a:fld id="{23244564-11C5-49CA-A6C6-0EFA5B9EEF5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8/18/2022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5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 lIns="91425" tIns="45713" rIns="91425" bIns="45713"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5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4" y="10109200"/>
            <a:ext cx="1749425" cy="581025"/>
          </a:xfrm>
          <a:prstGeom prst="rect">
            <a:avLst/>
          </a:prstGeom>
        </p:spPr>
        <p:txBody>
          <a:bodyPr lIns="91425" tIns="45713" rIns="91425" bIns="45713"/>
          <a:lstStyle>
            <a:lvl1pPr>
              <a:defRPr/>
            </a:lvl1pPr>
          </a:lstStyle>
          <a:p>
            <a:pPr>
              <a:defRPr/>
            </a:pPr>
            <a:fld id="{A10FB411-F8C4-4E71-AA2F-EFB8BA58573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328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0" name="Title 1"/>
          <p:cNvSpPr>
            <a:spLocks noGrp="1"/>
          </p:cNvSpPr>
          <p:nvPr>
            <p:ph type="title"/>
          </p:nvPr>
        </p:nvSpPr>
        <p:spPr>
          <a:xfrm>
            <a:off x="534988" y="581025"/>
            <a:ext cx="6705600" cy="2108200"/>
          </a:xfrm>
          <a:prstGeom prst="rect">
            <a:avLst/>
          </a:prstGeom>
        </p:spPr>
        <p:txBody>
          <a:bodyPr lIns="91425" tIns="45713" rIns="91425" bIns="45713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61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9" y="10109200"/>
            <a:ext cx="1749425" cy="581025"/>
          </a:xfrm>
          <a:prstGeom prst="rect">
            <a:avLst/>
          </a:prstGeom>
        </p:spPr>
        <p:txBody>
          <a:bodyPr lIns="91425" tIns="45713" rIns="91425" bIns="45713"/>
          <a:lstStyle>
            <a:lvl1pPr>
              <a:defRPr/>
            </a:lvl1pPr>
          </a:lstStyle>
          <a:p>
            <a:pPr>
              <a:defRPr/>
            </a:pPr>
            <a:fld id="{1E3C5F0A-E814-4F5B-8509-4826EF6EAFA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8/18/2022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6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 lIns="91425" tIns="45713" rIns="91425" bIns="45713"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6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4" y="10109200"/>
            <a:ext cx="1749425" cy="581025"/>
          </a:xfrm>
          <a:prstGeom prst="rect">
            <a:avLst/>
          </a:prstGeom>
        </p:spPr>
        <p:txBody>
          <a:bodyPr lIns="91425" tIns="45713" rIns="91425" bIns="45713"/>
          <a:lstStyle>
            <a:lvl1pPr>
              <a:defRPr/>
            </a:lvl1pPr>
          </a:lstStyle>
          <a:p>
            <a:pPr>
              <a:defRPr/>
            </a:pPr>
            <a:fld id="{F8C3135D-753B-4641-9B40-F5C756AB03B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5906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9" y="10109200"/>
            <a:ext cx="1749425" cy="581025"/>
          </a:xfrm>
          <a:prstGeom prst="rect">
            <a:avLst/>
          </a:prstGeom>
        </p:spPr>
        <p:txBody>
          <a:bodyPr lIns="91425" tIns="45713" rIns="91425" bIns="45713"/>
          <a:lstStyle>
            <a:lvl1pPr>
              <a:defRPr/>
            </a:lvl1pPr>
          </a:lstStyle>
          <a:p>
            <a:pPr>
              <a:defRPr/>
            </a:pPr>
            <a:fld id="{6449F838-D727-4C3D-981F-C91357BA972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8/18/2022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6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 lIns="91425" tIns="45713" rIns="91425" bIns="45713"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6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4" y="10109200"/>
            <a:ext cx="1749425" cy="581025"/>
          </a:xfrm>
          <a:prstGeom prst="rect">
            <a:avLst/>
          </a:prstGeom>
        </p:spPr>
        <p:txBody>
          <a:bodyPr lIns="91425" tIns="45713" rIns="91425" bIns="45713"/>
          <a:lstStyle>
            <a:lvl1pPr>
              <a:defRPr/>
            </a:lvl1pPr>
          </a:lstStyle>
          <a:p>
            <a:pPr>
              <a:defRPr/>
            </a:pPr>
            <a:fld id="{2E37CFDE-7B0F-4037-894D-A6CABA6358C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6309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9" name="Title 1"/>
          <p:cNvSpPr>
            <a:spLocks noGrp="1"/>
          </p:cNvSpPr>
          <p:nvPr>
            <p:ph type="title"/>
          </p:nvPr>
        </p:nvSpPr>
        <p:spPr>
          <a:xfrm>
            <a:off x="535585" y="727182"/>
            <a:ext cx="2507825" cy="2545133"/>
          </a:xfrm>
          <a:prstGeom prst="rect">
            <a:avLst/>
          </a:prstGeom>
        </p:spPr>
        <p:txBody>
          <a:bodyPr lIns="91425" tIns="45713" rIns="91425" bIns="45713" anchor="b"/>
          <a:lstStyle>
            <a:lvl1pPr>
              <a:defRPr sz="27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70" name="Content Placeholder 2"/>
          <p:cNvSpPr>
            <a:spLocks noGrp="1"/>
          </p:cNvSpPr>
          <p:nvPr>
            <p:ph idx="1"/>
          </p:nvPr>
        </p:nvSpPr>
        <p:spPr>
          <a:xfrm>
            <a:off x="3305633" y="1570511"/>
            <a:ext cx="3936385" cy="7751547"/>
          </a:xfrm>
          <a:prstGeom prst="rect">
            <a:avLst/>
          </a:prstGeom>
        </p:spPr>
        <p:txBody>
          <a:bodyPr lIns="91425" tIns="45713" rIns="91425" bIns="45713"/>
          <a:lstStyle>
            <a:lvl1pPr>
              <a:defRPr sz="2700"/>
            </a:lvl1pPr>
            <a:lvl2pPr>
              <a:defRPr sz="23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71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5" y="3272315"/>
            <a:ext cx="2507825" cy="6062366"/>
          </a:xfrm>
          <a:prstGeom prst="rect">
            <a:avLst/>
          </a:prstGeom>
        </p:spPr>
        <p:txBody>
          <a:bodyPr lIns="91425" tIns="45713" rIns="91425" bIns="45713"/>
          <a:lstStyle>
            <a:lvl1pPr marL="0" indent="0">
              <a:buNone/>
              <a:defRPr sz="1300"/>
            </a:lvl1pPr>
            <a:lvl2pPr marL="388695" indent="0">
              <a:buNone/>
              <a:defRPr sz="1200"/>
            </a:lvl2pPr>
            <a:lvl3pPr marL="777390" indent="0">
              <a:buNone/>
              <a:defRPr sz="1000"/>
            </a:lvl3pPr>
            <a:lvl4pPr marL="1166084" indent="0">
              <a:buNone/>
              <a:defRPr sz="900"/>
            </a:lvl4pPr>
            <a:lvl5pPr marL="1554780" indent="0">
              <a:buNone/>
              <a:defRPr sz="900"/>
            </a:lvl5pPr>
            <a:lvl6pPr marL="1943475" indent="0">
              <a:buNone/>
              <a:defRPr sz="900"/>
            </a:lvl6pPr>
            <a:lvl7pPr marL="2332170" indent="0">
              <a:buNone/>
              <a:defRPr sz="900"/>
            </a:lvl7pPr>
            <a:lvl8pPr marL="2720863" indent="0">
              <a:buNone/>
              <a:defRPr sz="900"/>
            </a:lvl8pPr>
            <a:lvl9pPr marL="3109558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72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9" y="10109200"/>
            <a:ext cx="1749425" cy="581025"/>
          </a:xfrm>
          <a:prstGeom prst="rect">
            <a:avLst/>
          </a:prstGeom>
        </p:spPr>
        <p:txBody>
          <a:bodyPr lIns="91425" tIns="45713" rIns="91425" bIns="45713"/>
          <a:lstStyle>
            <a:lvl1pPr>
              <a:defRPr/>
            </a:lvl1pPr>
          </a:lstStyle>
          <a:p>
            <a:pPr>
              <a:defRPr/>
            </a:pPr>
            <a:fld id="{61578700-CC02-43A7-8D67-617F0C9B34C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8/18/2022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7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 lIns="91425" tIns="45713" rIns="91425" bIns="45713"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7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4" y="10109200"/>
            <a:ext cx="1749425" cy="581025"/>
          </a:xfrm>
          <a:prstGeom prst="rect">
            <a:avLst/>
          </a:prstGeom>
        </p:spPr>
        <p:txBody>
          <a:bodyPr lIns="91425" tIns="45713" rIns="91425" bIns="45713"/>
          <a:lstStyle>
            <a:lvl1pPr>
              <a:defRPr/>
            </a:lvl1pPr>
          </a:lstStyle>
          <a:p>
            <a:pPr>
              <a:defRPr/>
            </a:pPr>
            <a:fld id="{717CBD56-090A-4AA6-BB18-0A87B6BE424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1046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6" name="Title 1"/>
          <p:cNvSpPr>
            <a:spLocks noGrp="1"/>
          </p:cNvSpPr>
          <p:nvPr>
            <p:ph type="title"/>
          </p:nvPr>
        </p:nvSpPr>
        <p:spPr>
          <a:xfrm>
            <a:off x="535585" y="727182"/>
            <a:ext cx="2507825" cy="2545133"/>
          </a:xfrm>
          <a:prstGeom prst="rect">
            <a:avLst/>
          </a:prstGeom>
        </p:spPr>
        <p:txBody>
          <a:bodyPr lIns="91425" tIns="45713" rIns="91425" bIns="45713" anchor="b"/>
          <a:lstStyle>
            <a:lvl1pPr>
              <a:defRPr sz="27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7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5633" y="1570511"/>
            <a:ext cx="3936385" cy="7751547"/>
          </a:xfrm>
          <a:prstGeom prst="rect">
            <a:avLst/>
          </a:prstGeom>
        </p:spPr>
        <p:txBody>
          <a:bodyPr lIns="91425" tIns="45713" rIns="91425" bIns="45713" anchor="t"/>
          <a:lstStyle>
            <a:lvl1pPr marL="0" indent="0">
              <a:buNone/>
              <a:defRPr sz="2700"/>
            </a:lvl1pPr>
            <a:lvl2pPr marL="388695" indent="0">
              <a:buNone/>
              <a:defRPr sz="2300"/>
            </a:lvl2pPr>
            <a:lvl3pPr marL="777390" indent="0">
              <a:buNone/>
              <a:defRPr sz="2000"/>
            </a:lvl3pPr>
            <a:lvl4pPr marL="1166084" indent="0">
              <a:buNone/>
              <a:defRPr sz="1700"/>
            </a:lvl4pPr>
            <a:lvl5pPr marL="1554780" indent="0">
              <a:buNone/>
              <a:defRPr sz="1700"/>
            </a:lvl5pPr>
            <a:lvl6pPr marL="1943475" indent="0">
              <a:buNone/>
              <a:defRPr sz="1700"/>
            </a:lvl6pPr>
            <a:lvl7pPr marL="2332170" indent="0">
              <a:buNone/>
              <a:defRPr sz="1700"/>
            </a:lvl7pPr>
            <a:lvl8pPr marL="2720863" indent="0">
              <a:buNone/>
              <a:defRPr sz="1700"/>
            </a:lvl8pPr>
            <a:lvl9pPr marL="3109558" indent="0">
              <a:buNone/>
              <a:defRPr sz="1700"/>
            </a:lvl9pPr>
          </a:lstStyle>
          <a:p>
            <a:pPr lvl="0"/>
            <a:r>
              <a:rPr lang="ja-JP" altLang="en-US" noProof="0" dirty="0"/>
              <a:t>図を追加</a:t>
            </a:r>
            <a:endParaRPr lang="en-US" noProof="0" dirty="0"/>
          </a:p>
        </p:txBody>
      </p:sp>
      <p:sp>
        <p:nvSpPr>
          <p:cNvPr id="1078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5" y="3272315"/>
            <a:ext cx="2507825" cy="6062366"/>
          </a:xfrm>
          <a:prstGeom prst="rect">
            <a:avLst/>
          </a:prstGeom>
        </p:spPr>
        <p:txBody>
          <a:bodyPr lIns="91425" tIns="45713" rIns="91425" bIns="45713"/>
          <a:lstStyle>
            <a:lvl1pPr marL="0" indent="0">
              <a:buNone/>
              <a:defRPr sz="1300"/>
            </a:lvl1pPr>
            <a:lvl2pPr marL="388695" indent="0">
              <a:buNone/>
              <a:defRPr sz="1200"/>
            </a:lvl2pPr>
            <a:lvl3pPr marL="777390" indent="0">
              <a:buNone/>
              <a:defRPr sz="1000"/>
            </a:lvl3pPr>
            <a:lvl4pPr marL="1166084" indent="0">
              <a:buNone/>
              <a:defRPr sz="900"/>
            </a:lvl4pPr>
            <a:lvl5pPr marL="1554780" indent="0">
              <a:buNone/>
              <a:defRPr sz="900"/>
            </a:lvl5pPr>
            <a:lvl6pPr marL="1943475" indent="0">
              <a:buNone/>
              <a:defRPr sz="900"/>
            </a:lvl6pPr>
            <a:lvl7pPr marL="2332170" indent="0">
              <a:buNone/>
              <a:defRPr sz="900"/>
            </a:lvl7pPr>
            <a:lvl8pPr marL="2720863" indent="0">
              <a:buNone/>
              <a:defRPr sz="900"/>
            </a:lvl8pPr>
            <a:lvl9pPr marL="3109558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79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9" y="10109200"/>
            <a:ext cx="1749425" cy="581025"/>
          </a:xfrm>
          <a:prstGeom prst="rect">
            <a:avLst/>
          </a:prstGeom>
        </p:spPr>
        <p:txBody>
          <a:bodyPr lIns="91425" tIns="45713" rIns="91425" bIns="45713"/>
          <a:lstStyle>
            <a:lvl1pPr>
              <a:defRPr/>
            </a:lvl1pPr>
          </a:lstStyle>
          <a:p>
            <a:pPr>
              <a:defRPr/>
            </a:pPr>
            <a:fld id="{D7CF08AA-2110-42CD-8773-E3A4EF59A3C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8/18/2022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8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 lIns="91425" tIns="45713" rIns="91425" bIns="45713"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8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4" y="10109200"/>
            <a:ext cx="1749425" cy="581025"/>
          </a:xfrm>
          <a:prstGeom prst="rect">
            <a:avLst/>
          </a:prstGeom>
        </p:spPr>
        <p:txBody>
          <a:bodyPr lIns="91425" tIns="45713" rIns="91425" bIns="45713"/>
          <a:lstStyle>
            <a:lvl1pPr>
              <a:defRPr/>
            </a:lvl1pPr>
          </a:lstStyle>
          <a:p>
            <a:pPr>
              <a:defRPr/>
            </a:pPr>
            <a:fld id="{5D69A334-02AD-4810-8742-6DB93C5EA25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4634177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slideLayout" Target="../slideLayouts/slideLayout12.xml" /><Relationship Id="rId13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4746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</p:sldLayoutIdLst>
  <p:txStyles>
    <p:titleStyle>
      <a:lvl1pPr algn="l" defTabSz="776164" rtl="0" fontAlgn="base">
        <a:lnSpc>
          <a:spcPct val="90000"/>
        </a:lnSpc>
        <a:spcBef>
          <a:spcPct val="0"/>
        </a:spcBef>
        <a:spcAft>
          <a:spcPct val="0"/>
        </a:spcAft>
        <a:defRPr kumimoji="1" sz="37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776164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2pPr>
      <a:lvl3pPr algn="l" defTabSz="776164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3pPr>
      <a:lvl4pPr algn="l" defTabSz="776164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4pPr>
      <a:lvl5pPr algn="l" defTabSz="776164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5pPr>
      <a:lvl6pPr marL="457127" algn="l" defTabSz="776164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6pPr>
      <a:lvl7pPr marL="914254" algn="l" defTabSz="776164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7pPr>
      <a:lvl8pPr marL="1371381" algn="l" defTabSz="776164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8pPr>
      <a:lvl9pPr marL="1828506" algn="l" defTabSz="776164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9pPr>
    </p:titleStyle>
    <p:bodyStyle>
      <a:lvl1pPr marL="193644" indent="-193644" algn="l" defTabSz="776164" rtl="0" fontAlgn="base">
        <a:lnSpc>
          <a:spcPct val="90000"/>
        </a:lnSpc>
        <a:spcBef>
          <a:spcPts val="850"/>
        </a:spcBef>
        <a:spcAft>
          <a:spcPct val="0"/>
        </a:spcAft>
        <a:buFont typeface="Arial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2519" indent="-193644" algn="l" defTabSz="776164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71395" indent="-193644" algn="l" defTabSz="776164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270" indent="-193644" algn="l" defTabSz="776164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747558" indent="-193644" algn="l" defTabSz="776164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137821" indent="-194348" algn="l" defTabSz="77739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526516" indent="-194348" algn="l" defTabSz="77739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915211" indent="-194348" algn="l" defTabSz="77739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303906" indent="-194348" algn="l" defTabSz="77739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390" rtl="0" eaLnBrk="1" latinLnBrk="0" hangingPunct="1"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388695" algn="l" defTabSz="777390" rtl="0" eaLnBrk="1" latinLnBrk="0" hangingPunct="1"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77390" algn="l" defTabSz="777390" rtl="0" eaLnBrk="1" latinLnBrk="0" hangingPunct="1"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166084" algn="l" defTabSz="777390" rtl="0" eaLnBrk="1" latinLnBrk="0" hangingPunct="1"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780" algn="l" defTabSz="777390" rtl="0" eaLnBrk="1" latinLnBrk="0" hangingPunct="1"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943475" algn="l" defTabSz="777390" rtl="0" eaLnBrk="1" latinLnBrk="0" hangingPunct="1"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32170" algn="l" defTabSz="777390" rtl="0" eaLnBrk="1" latinLnBrk="0" hangingPunct="1"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20863" algn="l" defTabSz="777390" rtl="0" eaLnBrk="1" latinLnBrk="0" hangingPunct="1"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9558" algn="l" defTabSz="777390" rtl="0" eaLnBrk="1" latinLnBrk="0" hangingPunct="1"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notesSlide" Target="../notesSlides/notesSlide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4" name="タイトル 1"/>
          <p:cNvSpPr txBox="1"/>
          <p:nvPr/>
        </p:nvSpPr>
        <p:spPr>
          <a:xfrm>
            <a:off x="447895" y="3484509"/>
            <a:ext cx="6856656" cy="874904"/>
          </a:xfrm>
          <a:prstGeom prst="rect">
            <a:avLst/>
          </a:prstGeom>
          <a:noFill/>
        </p:spPr>
        <p:txBody>
          <a:bodyPr vert="horz" lIns="91425" tIns="45713" rIns="91425" bIns="45713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b="0" kern="1200">
                <a:solidFill>
                  <a:schemeClr val="tx1"/>
                </a:solidFill>
                <a:latin typeface="+mj-ea"/>
                <a:ea typeface="+mj-ea"/>
                <a:cs typeface="+mj-cs"/>
              </a:defRPr>
            </a:lvl1pPr>
            <a:lvl2pPr eaLnBrk="1" hangingPunct="1">
              <a:defRPr kumimoji="1">
                <a:solidFill>
                  <a:schemeClr val="tx2"/>
                </a:solidFill>
              </a:defRPr>
            </a:lvl2pPr>
            <a:lvl3pPr eaLnBrk="1" hangingPunct="1">
              <a:defRPr kumimoji="1">
                <a:solidFill>
                  <a:schemeClr val="tx2"/>
                </a:solidFill>
              </a:defRPr>
            </a:lvl3pPr>
            <a:lvl4pPr eaLnBrk="1" hangingPunct="1">
              <a:defRPr kumimoji="1">
                <a:solidFill>
                  <a:schemeClr val="tx2"/>
                </a:solidFill>
              </a:defRPr>
            </a:lvl4pPr>
            <a:lvl5pPr eaLnBrk="1" hangingPunct="1">
              <a:defRPr kumimoji="1">
                <a:solidFill>
                  <a:schemeClr val="tx2"/>
                </a:solidFill>
              </a:defRPr>
            </a:lvl5pPr>
            <a:lvl6pPr eaLnBrk="1" hangingPunct="1">
              <a:defRPr kumimoji="1">
                <a:solidFill>
                  <a:schemeClr val="tx2"/>
                </a:solidFill>
              </a:defRPr>
            </a:lvl6pPr>
            <a:lvl7pPr eaLnBrk="1" hangingPunct="1">
              <a:defRPr kumimoji="1">
                <a:solidFill>
                  <a:schemeClr val="tx2"/>
                </a:solidFill>
              </a:defRPr>
            </a:lvl7pPr>
            <a:lvl8pPr eaLnBrk="1" hangingPunct="1">
              <a:defRPr kumimoji="1">
                <a:solidFill>
                  <a:schemeClr val="tx2"/>
                </a:solidFill>
              </a:defRPr>
            </a:lvl8pPr>
            <a:lvl9pPr eaLnBrk="1" hangingPunct="1">
              <a:defRPr kumimoji="1">
                <a:solidFill>
                  <a:schemeClr val="tx2"/>
                </a:solidFill>
              </a:defRPr>
            </a:lvl9pPr>
          </a:lstStyle>
          <a:p>
            <a:pPr algn="l"/>
            <a:endParaRPr lang="ja-JP" altLang="en-US" sz="1200" dirty="0">
              <a:latin typeface="AR Pゴシック体S" panose="020B0A00000000000000" pitchFamily="50" charset="-128"/>
              <a:ea typeface="AR Pゴシック体S" panose="020B0A00000000000000" pitchFamily="50" charset="-128"/>
            </a:endParaRPr>
          </a:p>
        </p:txBody>
      </p:sp>
      <p:sp>
        <p:nvSpPr>
          <p:cNvPr id="1155" name="テキスト 77"/>
          <p:cNvSpPr txBox="1"/>
          <p:nvPr/>
        </p:nvSpPr>
        <p:spPr>
          <a:xfrm>
            <a:off x="447798" y="4589816"/>
            <a:ext cx="6963645" cy="4888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lIns="119548" tIns="59773" rIns="119548" bIns="59773">
            <a:spAutoFit/>
          </a:bodyPr>
          <a:lstStyle/>
          <a:p>
            <a:pPr algn="l"/>
            <a:r>
              <a:rPr lang="ja-JP" altLang="en-US" sz="1200" dirty="0" smtClean="0">
                <a:latin typeface="メイリオ"/>
                <a:ea typeface="メイリオ"/>
              </a:rPr>
              <a:t>　駐車場（有料）に限りがございますので、近隣駐車場（有料）のご利用や</a:t>
            </a:r>
            <a:r>
              <a:rPr lang="ja-JP" altLang="en-US" sz="1200" dirty="0" smtClean="0">
                <a:latin typeface="メイリオ"/>
                <a:ea typeface="メイリオ"/>
              </a:rPr>
              <a:t>公共</a:t>
            </a:r>
            <a:r>
              <a:rPr lang="ja-JP" altLang="en-US" sz="1200" dirty="0">
                <a:latin typeface="メイリオ"/>
                <a:ea typeface="メイリオ"/>
              </a:rPr>
              <a:t>交通機関</a:t>
            </a:r>
            <a:r>
              <a:rPr lang="ja-JP" altLang="en-US" sz="1200" dirty="0" smtClean="0">
                <a:latin typeface="メイリオ"/>
                <a:ea typeface="メイリオ"/>
              </a:rPr>
              <a:t>での来場にご協力をお願いします。 </a:t>
            </a:r>
            <a:r>
              <a:rPr lang="ja-JP" altLang="en-US" sz="1200" dirty="0" smtClean="0"/>
              <a:t> </a:t>
            </a:r>
            <a:endParaRPr lang="ja-JP" altLang="en-US" sz="1200" dirty="0">
              <a:latin typeface="メイリオ"/>
              <a:ea typeface="メイリオ"/>
            </a:endParaRPr>
          </a:p>
        </p:txBody>
      </p:sp>
      <p:sp>
        <p:nvSpPr>
          <p:cNvPr id="1156" name="四角形 83"/>
          <p:cNvSpPr/>
          <p:nvPr/>
        </p:nvSpPr>
        <p:spPr>
          <a:xfrm>
            <a:off x="506441" y="5505422"/>
            <a:ext cx="6798108" cy="429438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9548" tIns="59773" rIns="119548" bIns="59773" anchor="ctr"/>
          <a:lstStyle/>
          <a:p>
            <a:pPr algn="ctr">
              <a:defRPr lang="ja-JP" altLang="en-US"/>
            </a:pPr>
            <a:r>
              <a:rPr lang="ja-JP" altLang="en-US" sz="25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/>
                <a:ea typeface="メイリオ"/>
              </a:rPr>
              <a:t>＜参加申込書＞</a:t>
            </a:r>
            <a:endParaRPr lang="ja-JP" altLang="en-US" sz="25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/>
              <a:ea typeface="メイリオ"/>
            </a:endParaRPr>
          </a:p>
        </p:txBody>
      </p:sp>
      <p:graphicFrame>
        <p:nvGraphicFramePr>
          <p:cNvPr id="1157" name="四角形 8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3739974"/>
              </p:ext>
            </p:extLst>
          </p:nvPr>
        </p:nvGraphicFramePr>
        <p:xfrm>
          <a:off x="506441" y="5954657"/>
          <a:ext cx="6822491" cy="369846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04791">
                  <a:extLst>
                    <a:ext uri="{9D8B030D-6E8A-4147-A177-3AD203B41FA5}"/>
                  </a:extLst>
                </a:gridCol>
                <a:gridCol w="2114125">
                  <a:extLst>
                    <a:ext uri="{9D8B030D-6E8A-4147-A177-3AD203B41FA5}"/>
                  </a:extLst>
                </a:gridCol>
                <a:gridCol w="1298906">
                  <a:extLst>
                    <a:ext uri="{9D8B030D-6E8A-4147-A177-3AD203B41FA5}"/>
                  </a:extLst>
                </a:gridCol>
                <a:gridCol w="2104669">
                  <a:extLst>
                    <a:ext uri="{9D8B030D-6E8A-4147-A177-3AD203B41FA5}"/>
                  </a:extLst>
                </a:gridCol>
              </a:tblGrid>
              <a:tr h="474447">
                <a:tc gridSpan="2"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latin typeface="メイリオ"/>
                          <a:ea typeface="メイリオ"/>
                        </a:rPr>
                        <a:t>団体名：</a:t>
                      </a:r>
                      <a:endParaRPr kumimoji="1" lang="en-US" altLang="ja-JP" sz="1100" dirty="0" smtClean="0">
                        <a:latin typeface="メイリオ"/>
                        <a:ea typeface="メイリオ"/>
                      </a:endParaRPr>
                    </a:p>
                  </a:txBody>
                  <a:tcPr marL="138232" marR="138232" marT="54539" marB="54539"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latin typeface="メイリオ"/>
                          <a:ea typeface="メイリオ"/>
                        </a:rPr>
                        <a:t>代表者氏名：</a:t>
                      </a:r>
                      <a:endParaRPr kumimoji="1" lang="ja-JP" altLang="en-US" sz="1100" dirty="0">
                        <a:latin typeface="メイリオ"/>
                        <a:ea typeface="メイリオ"/>
                      </a:endParaRPr>
                    </a:p>
                  </a:txBody>
                  <a:tcPr marL="138232" marR="138232" marT="54539" marB="54539"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457200">
                <a:tc gridSpan="2"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latin typeface="メイリオ"/>
                          <a:ea typeface="メイリオ"/>
                        </a:rPr>
                        <a:t>所在地：</a:t>
                      </a:r>
                      <a:endParaRPr kumimoji="1" lang="ja-JP" altLang="en-US" sz="1100" dirty="0">
                        <a:latin typeface="メイリオ"/>
                        <a:ea typeface="メイリオ"/>
                      </a:endParaRPr>
                    </a:p>
                  </a:txBody>
                  <a:tcPr marL="138232" marR="138232" marT="54539" marB="54539"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1100" dirty="0" smtClean="0">
                          <a:latin typeface="メイリオ"/>
                          <a:ea typeface="メイリオ"/>
                        </a:rPr>
                        <a:t>電話番号：</a:t>
                      </a:r>
                      <a:endParaRPr kumimoji="1" lang="ja-JP" altLang="en-US" sz="1100" dirty="0">
                        <a:latin typeface="メイリオ"/>
                        <a:ea typeface="メイリオ"/>
                      </a:endParaRPr>
                    </a:p>
                  </a:txBody>
                  <a:tcPr marL="138232" marR="138232" marT="54539" marB="54539"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46355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 smtClean="0">
                          <a:latin typeface="メイリオ"/>
                          <a:ea typeface="メイリオ"/>
                        </a:rPr>
                        <a:t>役職名</a:t>
                      </a:r>
                    </a:p>
                  </a:txBody>
                  <a:tcPr marL="138232" marR="138232" marT="54539" marB="54539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 smtClean="0">
                          <a:latin typeface="メイリオ"/>
                          <a:ea typeface="メイリオ"/>
                        </a:rPr>
                        <a:t>氏名</a:t>
                      </a:r>
                    </a:p>
                  </a:txBody>
                  <a:tcPr marL="138232" marR="138232" marT="54539" marB="54539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 smtClean="0">
                          <a:latin typeface="メイリオ"/>
                          <a:ea typeface="メイリオ"/>
                        </a:rPr>
                        <a:t>役職名</a:t>
                      </a:r>
                      <a:endParaRPr kumimoji="1" lang="en-US" altLang="ja-JP" sz="1100" dirty="0" smtClean="0">
                        <a:latin typeface="メイリオ"/>
                        <a:ea typeface="メイリオ"/>
                      </a:endParaRPr>
                    </a:p>
                  </a:txBody>
                  <a:tcPr marL="138232" marR="138232" marT="54539" marB="54539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 smtClean="0">
                          <a:latin typeface="メイリオ"/>
                          <a:ea typeface="メイリオ"/>
                        </a:rPr>
                        <a:t>氏名</a:t>
                      </a:r>
                      <a:endParaRPr kumimoji="1" lang="en-US" altLang="ja-JP" sz="1100" dirty="0" smtClean="0">
                        <a:latin typeface="メイリオ"/>
                        <a:ea typeface="メイリオ"/>
                      </a:endParaRPr>
                    </a:p>
                  </a:txBody>
                  <a:tcPr marL="138232" marR="138232" marT="54539" marB="54539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/>
                </a:extLst>
              </a:tr>
              <a:tr h="469900">
                <a:tc>
                  <a:txBody>
                    <a:bodyPr/>
                    <a:lstStyle/>
                    <a:p>
                      <a:pPr marL="0" marR="0" lvl="0" indent="0" algn="l" defTabSz="7773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100" dirty="0" smtClean="0">
                        <a:latin typeface="メイリオ"/>
                        <a:ea typeface="メイリオ"/>
                      </a:endParaRPr>
                    </a:p>
                  </a:txBody>
                  <a:tcPr marL="138232" marR="138232" marT="54539" marB="54539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3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100" dirty="0" smtClean="0">
                        <a:latin typeface="メイリオ"/>
                        <a:ea typeface="メイリオ"/>
                      </a:endParaRPr>
                    </a:p>
                  </a:txBody>
                  <a:tcPr marL="138232" marR="138232" marT="54539" marB="54539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メイリオ"/>
                        <a:ea typeface="メイリオ"/>
                      </a:endParaRPr>
                    </a:p>
                  </a:txBody>
                  <a:tcPr marL="138232" marR="138232" marT="54539" marB="54539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メイリオ"/>
                        <a:ea typeface="メイリオ"/>
                      </a:endParaRPr>
                    </a:p>
                  </a:txBody>
                  <a:tcPr marL="138232" marR="138232" marT="54539" marB="54539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/>
                </a:extLst>
              </a:tr>
              <a:tr h="4572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138232" marR="138232" marT="54539" marB="54539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138232" marR="138232" marT="54539" marB="54539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メイリオ"/>
                        <a:ea typeface="メイリオ"/>
                      </a:endParaRPr>
                    </a:p>
                  </a:txBody>
                  <a:tcPr marL="138232" marR="138232" marT="54539" marB="54539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メイリオ"/>
                        <a:ea typeface="メイリオ"/>
                      </a:endParaRPr>
                    </a:p>
                  </a:txBody>
                  <a:tcPr marL="138232" marR="138232" marT="54539" marB="54539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/>
                </a:extLst>
              </a:tr>
              <a:tr h="46355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138232" marR="138232" marT="54539" marB="54539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138232" marR="138232" marT="54539" marB="54539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メイリオ"/>
                        <a:ea typeface="メイリオ"/>
                      </a:endParaRPr>
                    </a:p>
                  </a:txBody>
                  <a:tcPr marL="138232" marR="138232" marT="54539" marB="54539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メイリオ"/>
                        <a:ea typeface="メイリオ"/>
                      </a:endParaRPr>
                    </a:p>
                  </a:txBody>
                  <a:tcPr marL="138232" marR="138232" marT="54539" marB="54539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/>
                </a:extLst>
              </a:tr>
              <a:tr h="436372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138232" marR="138232" marT="54539" marB="54539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138232" marR="138232" marT="54539" marB="54539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メイリオ"/>
                        <a:ea typeface="メイリオ"/>
                      </a:endParaRPr>
                    </a:p>
                  </a:txBody>
                  <a:tcPr marL="138232" marR="138232" marT="54539" marB="54539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メイリオ"/>
                        <a:ea typeface="メイリオ"/>
                      </a:endParaRPr>
                    </a:p>
                  </a:txBody>
                  <a:tcPr marL="138232" marR="138232" marT="54539" marB="54539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/>
                </a:extLst>
              </a:tr>
              <a:tr h="476250"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メイリオ"/>
                        <a:ea typeface="メイリオ"/>
                      </a:endParaRPr>
                    </a:p>
                  </a:txBody>
                  <a:tcPr marL="138232" marR="138232" marT="54539" marB="54539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メイリオ"/>
                        <a:ea typeface="メイリオ"/>
                      </a:endParaRPr>
                    </a:p>
                  </a:txBody>
                  <a:tcPr marL="138232" marR="138232" marT="54539" marB="54539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138232" marR="138232" marT="54539" marB="54539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138232" marR="138232" marT="54539" marB="54539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/>
                </a:extLst>
              </a:tr>
            </a:tbl>
          </a:graphicData>
        </a:graphic>
      </p:graphicFrame>
      <p:sp>
        <p:nvSpPr>
          <p:cNvPr id="1158" name="テキスト ボックス 10"/>
          <p:cNvSpPr txBox="1"/>
          <p:nvPr/>
        </p:nvSpPr>
        <p:spPr>
          <a:xfrm>
            <a:off x="530719" y="4287254"/>
            <a:ext cx="1397845" cy="288000"/>
          </a:xfrm>
          <a:prstGeom prst="rect">
            <a:avLst/>
          </a:prstGeom>
          <a:solidFill>
            <a:srgbClr val="00B05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 anchor="ctr" anchorCtr="0">
            <a:noAutofit/>
          </a:bodyPr>
          <a:lstStyle/>
          <a:p>
            <a:pPr algn="ctr" fontAlgn="ctr"/>
            <a:r>
              <a:rPr lang="ja-JP" altLang="en-US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メイリオ" panose="020B0604030504040204" pitchFamily="50" charset="-128"/>
              </a:rPr>
              <a:t>会場について</a:t>
            </a:r>
            <a:endParaRPr lang="ja-JP" altLang="en-US" sz="1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メイリオ" panose="020B0604030504040204" pitchFamily="50" charset="-128"/>
            </a:endParaRPr>
          </a:p>
        </p:txBody>
      </p:sp>
      <p:sp>
        <p:nvSpPr>
          <p:cNvPr id="1159" name="タイトル 1"/>
          <p:cNvSpPr txBox="1"/>
          <p:nvPr/>
        </p:nvSpPr>
        <p:spPr>
          <a:xfrm>
            <a:off x="440481" y="735801"/>
            <a:ext cx="6856656" cy="2299888"/>
          </a:xfrm>
          <a:prstGeom prst="rect">
            <a:avLst/>
          </a:prstGeom>
          <a:noFill/>
        </p:spPr>
        <p:txBody>
          <a:bodyPr vert="horz" lIns="91425" tIns="45713" rIns="91425" bIns="45713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b="0" kern="1200">
                <a:solidFill>
                  <a:schemeClr val="tx1"/>
                </a:solidFill>
                <a:latin typeface="+mj-ea"/>
                <a:ea typeface="+mj-ea"/>
                <a:cs typeface="+mj-cs"/>
              </a:defRPr>
            </a:lvl1pPr>
            <a:lvl2pPr eaLnBrk="1" hangingPunct="1">
              <a:defRPr kumimoji="1">
                <a:solidFill>
                  <a:schemeClr val="tx2"/>
                </a:solidFill>
              </a:defRPr>
            </a:lvl2pPr>
            <a:lvl3pPr eaLnBrk="1" hangingPunct="1">
              <a:defRPr kumimoji="1">
                <a:solidFill>
                  <a:schemeClr val="tx2"/>
                </a:solidFill>
              </a:defRPr>
            </a:lvl3pPr>
            <a:lvl4pPr eaLnBrk="1" hangingPunct="1">
              <a:defRPr kumimoji="1">
                <a:solidFill>
                  <a:schemeClr val="tx2"/>
                </a:solidFill>
              </a:defRPr>
            </a:lvl4pPr>
            <a:lvl5pPr eaLnBrk="1" hangingPunct="1">
              <a:defRPr kumimoji="1">
                <a:solidFill>
                  <a:schemeClr val="tx2"/>
                </a:solidFill>
              </a:defRPr>
            </a:lvl5pPr>
            <a:lvl6pPr eaLnBrk="1" hangingPunct="1">
              <a:defRPr kumimoji="1">
                <a:solidFill>
                  <a:schemeClr val="tx2"/>
                </a:solidFill>
              </a:defRPr>
            </a:lvl6pPr>
            <a:lvl7pPr eaLnBrk="1" hangingPunct="1">
              <a:defRPr kumimoji="1">
                <a:solidFill>
                  <a:schemeClr val="tx2"/>
                </a:solidFill>
              </a:defRPr>
            </a:lvl7pPr>
            <a:lvl8pPr eaLnBrk="1" hangingPunct="1">
              <a:defRPr kumimoji="1">
                <a:solidFill>
                  <a:schemeClr val="tx2"/>
                </a:solidFill>
              </a:defRPr>
            </a:lvl8pPr>
            <a:lvl9pPr eaLnBrk="1" hangingPunct="1">
              <a:defRPr kumimoji="1">
                <a:solidFill>
                  <a:schemeClr val="tx2"/>
                </a:solidFill>
              </a:defRPr>
            </a:lvl9pPr>
          </a:lstStyle>
          <a:p>
            <a:pPr algn="l"/>
            <a:endParaRPr lang="ja-JP" altLang="en-US" sz="1200" dirty="0">
              <a:latin typeface="AR Pゴシック体S" panose="020B0A00000000000000" pitchFamily="50" charset="-128"/>
              <a:ea typeface="AR Pゴシック体S" panose="020B0A00000000000000" pitchFamily="50" charset="-128"/>
            </a:endParaRPr>
          </a:p>
        </p:txBody>
      </p:sp>
      <p:sp>
        <p:nvSpPr>
          <p:cNvPr id="1160" name="テキスト 81"/>
          <p:cNvSpPr txBox="1"/>
          <p:nvPr/>
        </p:nvSpPr>
        <p:spPr>
          <a:xfrm>
            <a:off x="431804" y="639304"/>
            <a:ext cx="6983765" cy="3628199"/>
          </a:xfrm>
          <a:prstGeom prst="rect">
            <a:avLst/>
          </a:prstGeom>
          <a:solidFill>
            <a:schemeClr val="bg1"/>
          </a:solidFill>
        </p:spPr>
        <p:txBody>
          <a:bodyPr wrap="square" lIns="119548" tIns="59773" rIns="119548" bIns="59773">
            <a:spAutoFit/>
          </a:bodyPr>
          <a:lstStyle/>
          <a:p>
            <a:pPr>
              <a:defRPr lang="ja-JP" altLang="en-US"/>
            </a:pPr>
            <a:r>
              <a:rPr lang="ja-JP" altLang="en-US" sz="1300" b="1" dirty="0">
                <a:latin typeface="メイリオ"/>
                <a:ea typeface="メイリオ"/>
              </a:rPr>
              <a:t>・日時</a:t>
            </a:r>
            <a:r>
              <a:rPr lang="ja-JP" altLang="en-US" sz="1300" dirty="0">
                <a:latin typeface="メイリオ"/>
                <a:ea typeface="メイリオ"/>
              </a:rPr>
              <a:t>　　</a:t>
            </a:r>
            <a:r>
              <a:rPr lang="ja-JP" altLang="en-US" sz="1300" dirty="0" smtClean="0">
                <a:latin typeface="メイリオ"/>
                <a:ea typeface="メイリオ"/>
              </a:rPr>
              <a:t>　　</a:t>
            </a:r>
            <a:r>
              <a:rPr lang="en-US" altLang="ja-JP" sz="1300" dirty="0" smtClean="0">
                <a:latin typeface="メイリオ"/>
                <a:ea typeface="メイリオ"/>
              </a:rPr>
              <a:t>2024</a:t>
            </a:r>
            <a:r>
              <a:rPr lang="ja-JP" altLang="en-US" sz="1300" dirty="0" smtClean="0">
                <a:latin typeface="メイリオ"/>
                <a:ea typeface="メイリオ"/>
              </a:rPr>
              <a:t>年10</a:t>
            </a:r>
            <a:r>
              <a:rPr lang="ja-JP" altLang="en-US" sz="1300" dirty="0" smtClean="0">
                <a:latin typeface="メイリオ"/>
                <a:ea typeface="メイリオ"/>
              </a:rPr>
              <a:t>月21</a:t>
            </a:r>
            <a:r>
              <a:rPr lang="ja-JP" altLang="en-US" sz="1300" dirty="0" smtClean="0">
                <a:latin typeface="メイリオ"/>
                <a:ea typeface="メイリオ"/>
              </a:rPr>
              <a:t>日 (月)</a:t>
            </a:r>
            <a:r>
              <a:rPr lang="ja-JP" altLang="en-US" sz="1300" dirty="0">
                <a:latin typeface="メイリオ"/>
                <a:ea typeface="メイリオ"/>
              </a:rPr>
              <a:t>　</a:t>
            </a:r>
            <a:r>
              <a:rPr lang="en-US" altLang="ja-JP" sz="1300" dirty="0" smtClean="0">
                <a:latin typeface="メイリオ"/>
                <a:ea typeface="メイリオ"/>
              </a:rPr>
              <a:t>14</a:t>
            </a:r>
            <a:r>
              <a:rPr lang="ja-JP" altLang="en-US" sz="1300" dirty="0" smtClean="0">
                <a:latin typeface="メイリオ"/>
                <a:ea typeface="メイリオ"/>
              </a:rPr>
              <a:t>:0</a:t>
            </a:r>
            <a:r>
              <a:rPr lang="en-US" altLang="ja-JP" sz="1300" dirty="0" smtClean="0">
                <a:latin typeface="メイリオ"/>
                <a:ea typeface="メイリオ"/>
              </a:rPr>
              <a:t>0</a:t>
            </a:r>
            <a:r>
              <a:rPr lang="ja-JP" altLang="en-US" sz="1300" dirty="0">
                <a:latin typeface="メイリオ"/>
                <a:ea typeface="メイリオ"/>
              </a:rPr>
              <a:t>～</a:t>
            </a:r>
            <a:r>
              <a:rPr lang="en-US" altLang="ja-JP" sz="1300" dirty="0" smtClean="0">
                <a:latin typeface="メイリオ"/>
                <a:ea typeface="メイリオ"/>
              </a:rPr>
              <a:t>16</a:t>
            </a:r>
            <a:r>
              <a:rPr lang="ja-JP" altLang="en-US" sz="1300" dirty="0" smtClean="0">
                <a:latin typeface="メイリオ"/>
                <a:ea typeface="メイリオ"/>
              </a:rPr>
              <a:t>:0</a:t>
            </a:r>
            <a:r>
              <a:rPr lang="en-US" altLang="ja-JP" sz="1300" dirty="0" smtClean="0">
                <a:latin typeface="メイリオ"/>
                <a:ea typeface="メイリオ"/>
              </a:rPr>
              <a:t>0</a:t>
            </a:r>
          </a:p>
          <a:p>
            <a:pPr>
              <a:defRPr lang="ja-JP" altLang="en-US"/>
            </a:pPr>
            <a:r>
              <a:rPr lang="ja-JP" altLang="en-US" sz="1300" b="1" dirty="0" smtClean="0">
                <a:latin typeface="メイリオ"/>
                <a:ea typeface="メイリオ"/>
              </a:rPr>
              <a:t>・</a:t>
            </a:r>
            <a:r>
              <a:rPr lang="ja-JP" altLang="en-US" sz="1300" b="1" dirty="0">
                <a:latin typeface="メイリオ"/>
                <a:ea typeface="メイリオ"/>
              </a:rPr>
              <a:t>会場</a:t>
            </a:r>
            <a:r>
              <a:rPr lang="ja-JP" altLang="en-US" sz="1300" dirty="0">
                <a:latin typeface="メイリオ"/>
                <a:ea typeface="メイリオ"/>
              </a:rPr>
              <a:t>　　</a:t>
            </a:r>
            <a:r>
              <a:rPr lang="ja-JP" altLang="en-US" sz="1300" dirty="0" smtClean="0">
                <a:latin typeface="メイリオ"/>
                <a:ea typeface="メイリオ"/>
              </a:rPr>
              <a:t>　　高知城ホール（4階多目的ホール）</a:t>
            </a:r>
            <a:endParaRPr lang="en-US" altLang="ja-JP" sz="1300" dirty="0" smtClean="0">
              <a:latin typeface="メイリオ"/>
              <a:ea typeface="メイリオ"/>
            </a:endParaRPr>
          </a:p>
          <a:p>
            <a:pPr>
              <a:defRPr lang="ja-JP" altLang="en-US"/>
            </a:pPr>
            <a:r>
              <a:rPr lang="ja-JP" altLang="en-US" sz="1300" dirty="0" smtClean="0">
                <a:latin typeface="メイリオ"/>
                <a:ea typeface="メイリオ"/>
              </a:rPr>
              <a:t>　　　　　　　</a:t>
            </a:r>
            <a:r>
              <a:rPr lang="ja-JP" altLang="en-US" sz="1200" dirty="0" smtClean="0">
                <a:latin typeface="メイリオ"/>
                <a:ea typeface="メイリオ"/>
              </a:rPr>
              <a:t>高知市丸ノ内2-1-10</a:t>
            </a:r>
            <a:endParaRPr lang="en-US" altLang="ja-JP" sz="1200" dirty="0">
              <a:latin typeface="メイリオ"/>
              <a:ea typeface="メイリオ"/>
            </a:endParaRPr>
          </a:p>
          <a:p>
            <a:pPr>
              <a:defRPr lang="ja-JP" altLang="en-US"/>
            </a:pPr>
            <a:r>
              <a:rPr lang="ja-JP" altLang="en-US" sz="1300" b="1" dirty="0">
                <a:latin typeface="メイリオ"/>
                <a:ea typeface="メイリオ"/>
              </a:rPr>
              <a:t>・定員</a:t>
            </a:r>
            <a:r>
              <a:rPr lang="ja-JP" altLang="en-US" sz="1300" dirty="0">
                <a:latin typeface="メイリオ"/>
                <a:ea typeface="メイリオ"/>
              </a:rPr>
              <a:t>　　</a:t>
            </a:r>
            <a:r>
              <a:rPr lang="ja-JP" altLang="en-US" sz="1300" dirty="0" smtClean="0">
                <a:latin typeface="メイリオ"/>
                <a:ea typeface="メイリオ"/>
              </a:rPr>
              <a:t>　　150</a:t>
            </a:r>
            <a:r>
              <a:rPr lang="ja-JP" altLang="en-US" sz="1300" dirty="0" smtClean="0">
                <a:latin typeface="メイリオ"/>
                <a:ea typeface="メイリオ"/>
              </a:rPr>
              <a:t>名程度</a:t>
            </a:r>
            <a:r>
              <a:rPr lang="en-US" altLang="ja-JP" sz="1300" b="1" dirty="0" smtClean="0">
                <a:solidFill>
                  <a:srgbClr val="FF0000"/>
                </a:solidFill>
                <a:latin typeface="メイリオ"/>
                <a:ea typeface="メイリオ"/>
              </a:rPr>
              <a:t>【</a:t>
            </a:r>
            <a:r>
              <a:rPr lang="ja-JP" altLang="en-US" sz="1300" b="1" dirty="0">
                <a:solidFill>
                  <a:srgbClr val="FF0000"/>
                </a:solidFill>
                <a:latin typeface="メイリオ"/>
                <a:ea typeface="メイリオ"/>
              </a:rPr>
              <a:t>要予約</a:t>
            </a:r>
            <a:r>
              <a:rPr lang="en-US" altLang="ja-JP" sz="1300" b="1" dirty="0">
                <a:solidFill>
                  <a:srgbClr val="FF0000"/>
                </a:solidFill>
                <a:latin typeface="メイリオ"/>
                <a:ea typeface="メイリオ"/>
              </a:rPr>
              <a:t>】</a:t>
            </a:r>
            <a:endParaRPr lang="ja-JP" altLang="en-US" sz="1300" b="1" dirty="0">
              <a:solidFill>
                <a:srgbClr val="FF0000"/>
              </a:solidFill>
              <a:latin typeface="メイリオ"/>
              <a:ea typeface="メイリオ"/>
            </a:endParaRPr>
          </a:p>
          <a:p>
            <a:pPr>
              <a:defRPr lang="ja-JP" altLang="en-US"/>
            </a:pPr>
            <a:r>
              <a:rPr lang="ja-JP" altLang="en-US" sz="1300" b="1" dirty="0">
                <a:latin typeface="メイリオ"/>
                <a:ea typeface="メイリオ"/>
              </a:rPr>
              <a:t>・参加費</a:t>
            </a:r>
            <a:r>
              <a:rPr lang="ja-JP" altLang="en-US" sz="1300" dirty="0">
                <a:latin typeface="メイリオ"/>
                <a:ea typeface="メイリオ"/>
              </a:rPr>
              <a:t>　</a:t>
            </a:r>
            <a:r>
              <a:rPr lang="ja-JP" altLang="en-US" sz="1300" dirty="0" smtClean="0">
                <a:latin typeface="メイリオ"/>
                <a:ea typeface="メイリオ"/>
              </a:rPr>
              <a:t>　　無料</a:t>
            </a:r>
            <a:endParaRPr lang="en-US" altLang="ja-JP" sz="1300" dirty="0" smtClean="0">
              <a:latin typeface="メイリオ"/>
              <a:ea typeface="メイリオ"/>
            </a:endParaRPr>
          </a:p>
          <a:p>
            <a:pPr>
              <a:defRPr lang="ja-JP" altLang="en-US"/>
            </a:pPr>
            <a:r>
              <a:rPr lang="ja-JP" altLang="en-US" sz="1300" b="1" dirty="0" smtClean="0">
                <a:latin typeface="メイリオ"/>
                <a:ea typeface="メイリオ"/>
              </a:rPr>
              <a:t>・プログラム</a:t>
            </a:r>
            <a:r>
              <a:rPr lang="ja-JP" altLang="en-US" sz="1300" dirty="0" smtClean="0">
                <a:latin typeface="メイリオ"/>
                <a:ea typeface="メイリオ"/>
              </a:rPr>
              <a:t>　</a:t>
            </a:r>
            <a:r>
              <a:rPr lang="en-US" altLang="ja-JP" sz="1300" dirty="0" smtClean="0">
                <a:latin typeface="メイリオ"/>
                <a:ea typeface="メイリオ"/>
              </a:rPr>
              <a:t>13:30</a:t>
            </a:r>
            <a:r>
              <a:rPr lang="ja-JP" altLang="en-US" sz="1300" dirty="0" smtClean="0">
                <a:latin typeface="メイリオ"/>
                <a:ea typeface="メイリオ"/>
              </a:rPr>
              <a:t>～　</a:t>
            </a:r>
            <a:r>
              <a:rPr lang="ja-JP" altLang="en-US" sz="1300" dirty="0" smtClean="0">
                <a:latin typeface="メイリオ"/>
                <a:ea typeface="メイリオ"/>
              </a:rPr>
              <a:t>受付</a:t>
            </a:r>
            <a:endParaRPr lang="en-US" altLang="ja-JP" sz="1300" dirty="0" smtClean="0">
              <a:latin typeface="メイリオ"/>
              <a:ea typeface="メイリオ"/>
            </a:endParaRPr>
          </a:p>
          <a:p>
            <a:pPr>
              <a:defRPr lang="ja-JP" altLang="en-US"/>
            </a:pPr>
            <a:r>
              <a:rPr lang="ja-JP" altLang="en-US" sz="1300" dirty="0" smtClean="0">
                <a:latin typeface="メイリオ"/>
                <a:ea typeface="メイリオ"/>
              </a:rPr>
              <a:t>　　　　　　　</a:t>
            </a:r>
            <a:r>
              <a:rPr lang="en-US" altLang="ja-JP" sz="1300" dirty="0" smtClean="0">
                <a:latin typeface="メイリオ"/>
                <a:ea typeface="メイリオ"/>
              </a:rPr>
              <a:t>14:00</a:t>
            </a:r>
            <a:r>
              <a:rPr lang="ja-JP" altLang="en-US" sz="1300" dirty="0" smtClean="0">
                <a:latin typeface="メイリオ"/>
                <a:ea typeface="メイリオ"/>
              </a:rPr>
              <a:t>～　</a:t>
            </a:r>
            <a:r>
              <a:rPr lang="ja-JP" altLang="en-US" sz="1300" dirty="0" smtClean="0">
                <a:latin typeface="メイリオ"/>
                <a:ea typeface="メイリオ"/>
              </a:rPr>
              <a:t>開会</a:t>
            </a:r>
            <a:endParaRPr lang="en-US" altLang="ja-JP" sz="1200" dirty="0" smtClean="0">
              <a:latin typeface="メイリオ"/>
              <a:ea typeface="メイリオ"/>
            </a:endParaRPr>
          </a:p>
          <a:p>
            <a:pPr>
              <a:defRPr lang="ja-JP" altLang="en-US"/>
            </a:pPr>
            <a:r>
              <a:rPr lang="ja-JP" altLang="en-US" sz="1300" dirty="0" smtClean="0">
                <a:latin typeface="メイリオ"/>
                <a:ea typeface="メイリオ"/>
              </a:rPr>
              <a:t> </a:t>
            </a:r>
            <a:r>
              <a:rPr lang="ja-JP" altLang="en-US" sz="1300" dirty="0" smtClean="0">
                <a:latin typeface="メイリオ"/>
                <a:ea typeface="メイリオ"/>
              </a:rPr>
              <a:t> </a:t>
            </a:r>
            <a:r>
              <a:rPr lang="ja-JP" altLang="en-US" sz="1300" dirty="0" smtClean="0">
                <a:latin typeface="メイリオ"/>
                <a:ea typeface="メイリオ"/>
              </a:rPr>
              <a:t> </a:t>
            </a:r>
            <a:r>
              <a:rPr lang="ja-JP" altLang="en-US" sz="1300" dirty="0" smtClean="0">
                <a:latin typeface="メイリオ"/>
                <a:ea typeface="メイリオ"/>
              </a:rPr>
              <a:t> </a:t>
            </a:r>
            <a:r>
              <a:rPr lang="ja-JP" altLang="en-US" sz="1300" dirty="0" smtClean="0">
                <a:latin typeface="メイリオ"/>
                <a:ea typeface="メイリオ"/>
              </a:rPr>
              <a:t> </a:t>
            </a:r>
            <a:r>
              <a:rPr lang="ja-JP" altLang="en-US" sz="1300" dirty="0" smtClean="0">
                <a:latin typeface="メイリオ"/>
                <a:ea typeface="メイリオ"/>
              </a:rPr>
              <a:t> </a:t>
            </a:r>
            <a:r>
              <a:rPr lang="ja-JP" altLang="en-US" sz="1300" dirty="0" smtClean="0">
                <a:latin typeface="メイリオ"/>
                <a:ea typeface="メイリオ"/>
              </a:rPr>
              <a:t> </a:t>
            </a:r>
            <a:r>
              <a:rPr lang="ja-JP" altLang="en-US" sz="1300" dirty="0" smtClean="0">
                <a:latin typeface="メイリオ"/>
                <a:ea typeface="メイリオ"/>
              </a:rPr>
              <a:t> </a:t>
            </a:r>
            <a:r>
              <a:rPr lang="ja-JP" altLang="en-US" sz="1300" dirty="0" smtClean="0">
                <a:latin typeface="メイリオ"/>
                <a:ea typeface="メイリオ"/>
              </a:rPr>
              <a:t> </a:t>
            </a:r>
            <a:r>
              <a:rPr lang="ja-JP" altLang="en-US" sz="1300" dirty="0" smtClean="0">
                <a:latin typeface="メイリオ"/>
                <a:ea typeface="メイリオ"/>
              </a:rPr>
              <a:t> </a:t>
            </a:r>
            <a:r>
              <a:rPr lang="ja-JP" altLang="en-US" sz="1300" dirty="0" smtClean="0">
                <a:latin typeface="メイリオ"/>
                <a:ea typeface="メイリオ"/>
              </a:rPr>
              <a:t> </a:t>
            </a:r>
            <a:r>
              <a:rPr lang="ja-JP" altLang="en-US" sz="1300" dirty="0" smtClean="0">
                <a:latin typeface="メイリオ"/>
                <a:ea typeface="メイリオ"/>
              </a:rPr>
              <a:t> </a:t>
            </a:r>
            <a:r>
              <a:rPr lang="ja-JP" altLang="en-US" sz="1300" dirty="0" smtClean="0">
                <a:latin typeface="メイリオ"/>
                <a:ea typeface="メイリオ"/>
              </a:rPr>
              <a:t> </a:t>
            </a:r>
            <a:r>
              <a:rPr lang="ja-JP" altLang="en-US" sz="1300" dirty="0" smtClean="0">
                <a:latin typeface="メイリオ"/>
                <a:ea typeface="メイリオ"/>
              </a:rPr>
              <a:t> </a:t>
            </a:r>
            <a:r>
              <a:rPr lang="ja-JP" altLang="en-US" sz="1300" dirty="0" smtClean="0">
                <a:latin typeface="メイリオ"/>
                <a:ea typeface="メイリオ"/>
              </a:rPr>
              <a:t> </a:t>
            </a:r>
            <a:r>
              <a:rPr lang="ja-JP" altLang="en-US" sz="1300" dirty="0" smtClean="0">
                <a:latin typeface="メイリオ"/>
                <a:ea typeface="メイリオ"/>
              </a:rPr>
              <a:t> </a:t>
            </a:r>
            <a:r>
              <a:rPr lang="ja-JP" altLang="en-US" sz="1300" dirty="0" smtClean="0">
                <a:latin typeface="メイリオ"/>
                <a:ea typeface="メイリオ"/>
              </a:rPr>
              <a:t> </a:t>
            </a:r>
            <a:r>
              <a:rPr lang="ja-JP" altLang="en-US" sz="1300" dirty="0" smtClean="0">
                <a:latin typeface="メイリオ"/>
                <a:ea typeface="メイリオ"/>
              </a:rPr>
              <a:t> </a:t>
            </a:r>
            <a:r>
              <a:rPr lang="ja-JP" altLang="en-US" sz="1300" dirty="0" smtClean="0">
                <a:latin typeface="メイリオ"/>
                <a:ea typeface="メイリオ"/>
              </a:rPr>
              <a:t> </a:t>
            </a:r>
            <a:r>
              <a:rPr lang="ja-JP" altLang="en-US" sz="1300" dirty="0" smtClean="0">
                <a:latin typeface="メイリオ"/>
                <a:ea typeface="メイリオ"/>
              </a:rPr>
              <a:t> </a:t>
            </a:r>
            <a:r>
              <a:rPr lang="ja-JP" altLang="en-US" sz="1300" dirty="0" smtClean="0">
                <a:latin typeface="メイリオ"/>
                <a:ea typeface="メイリオ"/>
              </a:rPr>
              <a:t> </a:t>
            </a:r>
            <a:r>
              <a:rPr lang="ja-JP" altLang="en-US" sz="1300" dirty="0" smtClean="0">
                <a:latin typeface="メイリオ"/>
                <a:ea typeface="メイリオ"/>
              </a:rPr>
              <a:t> </a:t>
            </a:r>
            <a:r>
              <a:rPr lang="ja-JP" altLang="en-US" sz="1300" dirty="0" smtClean="0">
                <a:latin typeface="メイリオ"/>
                <a:ea typeface="メイリオ"/>
              </a:rPr>
              <a:t> </a:t>
            </a:r>
            <a:r>
              <a:rPr lang="ja-JP" altLang="en-US" sz="1300" dirty="0" smtClean="0">
                <a:latin typeface="メイリオ"/>
                <a:ea typeface="メイリオ"/>
              </a:rPr>
              <a:t> </a:t>
            </a:r>
            <a:r>
              <a:rPr lang="ja-JP" altLang="en-US" sz="1300" dirty="0" smtClean="0">
                <a:latin typeface="メイリオ"/>
                <a:ea typeface="メイリオ"/>
              </a:rPr>
              <a:t> </a:t>
            </a:r>
            <a:r>
              <a:rPr lang="ja-JP" altLang="en-US" sz="1300" dirty="0" smtClean="0">
                <a:latin typeface="メイリオ"/>
                <a:ea typeface="メイリオ"/>
              </a:rPr>
              <a:t> </a:t>
            </a:r>
            <a:r>
              <a:rPr lang="ja-JP" altLang="en-US" sz="1300" dirty="0" smtClean="0">
                <a:latin typeface="メイリオ"/>
                <a:ea typeface="メイリオ"/>
              </a:rPr>
              <a:t> </a:t>
            </a:r>
            <a:r>
              <a:rPr lang="ja-JP" altLang="en-US" sz="1300" dirty="0" smtClean="0">
                <a:latin typeface="メイリオ"/>
                <a:ea typeface="メイリオ"/>
              </a:rPr>
              <a:t> </a:t>
            </a:r>
            <a:r>
              <a:rPr lang="ja-JP" altLang="en-US" sz="1300" dirty="0" smtClean="0">
                <a:latin typeface="メイリオ"/>
                <a:ea typeface="メイリオ"/>
              </a:rPr>
              <a:t> </a:t>
            </a:r>
            <a:r>
              <a:rPr lang="ja-JP" altLang="en-US" sz="1300" dirty="0" smtClean="0">
                <a:latin typeface="メイリオ"/>
                <a:ea typeface="メイリオ"/>
              </a:rPr>
              <a:t> </a:t>
            </a:r>
            <a:r>
              <a:rPr lang="ja-JP" altLang="en-US" sz="1300" dirty="0" smtClean="0">
                <a:latin typeface="メイリオ"/>
                <a:ea typeface="メイリオ"/>
              </a:rPr>
              <a:t> </a:t>
            </a:r>
            <a:r>
              <a:rPr lang="ja-JP" altLang="en-US" sz="1300" dirty="0" smtClean="0">
                <a:latin typeface="メイリオ"/>
                <a:ea typeface="メイリオ"/>
              </a:rPr>
              <a:t> </a:t>
            </a:r>
            <a:r>
              <a:rPr lang="ja-JP" altLang="en-US" sz="1300" dirty="0" smtClean="0">
                <a:latin typeface="メイリオ"/>
                <a:ea typeface="メイリオ"/>
              </a:rPr>
              <a:t> </a:t>
            </a:r>
            <a:r>
              <a:rPr lang="ja-JP" altLang="en-US" sz="1300" dirty="0" smtClean="0">
                <a:latin typeface="メイリオ"/>
                <a:ea typeface="メイリオ"/>
              </a:rPr>
              <a:t> </a:t>
            </a:r>
            <a:r>
              <a:rPr lang="ja-JP" altLang="en-US" sz="1300" dirty="0" smtClean="0">
                <a:latin typeface="メイリオ"/>
                <a:ea typeface="メイリオ"/>
              </a:rPr>
              <a:t> </a:t>
            </a:r>
            <a:r>
              <a:rPr lang="ja-JP" altLang="en-US" sz="1300" dirty="0" smtClean="0">
                <a:latin typeface="メイリオ"/>
                <a:ea typeface="メイリオ"/>
              </a:rPr>
              <a:t> </a:t>
            </a:r>
            <a:r>
              <a:rPr lang="ja-JP" altLang="en-US" sz="1300" dirty="0" smtClean="0">
                <a:latin typeface="メイリオ"/>
                <a:ea typeface="メイリオ"/>
              </a:rPr>
              <a:t> </a:t>
            </a:r>
            <a:r>
              <a:rPr lang="ja-JP" altLang="en-US" sz="1300" dirty="0" smtClean="0">
                <a:latin typeface="メイリオ"/>
                <a:ea typeface="メイリオ"/>
              </a:rPr>
              <a:t> </a:t>
            </a:r>
            <a:r>
              <a:rPr lang="ja-JP" altLang="en-US" sz="1300" dirty="0" smtClean="0">
                <a:latin typeface="メイリオ"/>
                <a:ea typeface="メイリオ"/>
              </a:rPr>
              <a:t>1.再造林推進会議の取組内容について</a:t>
            </a:r>
            <a:endParaRPr lang="ja-JP" altLang="en-US" sz="1300" dirty="0" smtClean="0">
              <a:latin typeface="メイリオ"/>
              <a:ea typeface="メイリオ"/>
            </a:endParaRPr>
          </a:p>
          <a:p>
            <a:pPr>
              <a:defRPr lang="ja-JP" altLang="en-US"/>
            </a:pPr>
            <a:r>
              <a:rPr lang="ja-JP" altLang="en-US" sz="1300" dirty="0" smtClean="0">
                <a:latin typeface="メイリオ"/>
                <a:ea typeface="メイリオ"/>
              </a:rPr>
              <a:t> </a:t>
            </a:r>
            <a:r>
              <a:rPr lang="ja-JP" altLang="en-US" sz="1300" dirty="0" smtClean="0">
                <a:latin typeface="メイリオ"/>
                <a:ea typeface="メイリオ"/>
              </a:rPr>
              <a:t> </a:t>
            </a:r>
            <a:r>
              <a:rPr lang="ja-JP" altLang="en-US" sz="1300" dirty="0" smtClean="0">
                <a:latin typeface="メイリオ"/>
                <a:ea typeface="メイリオ"/>
              </a:rPr>
              <a:t> </a:t>
            </a:r>
            <a:r>
              <a:rPr lang="ja-JP" altLang="en-US" sz="1300" dirty="0" smtClean="0">
                <a:latin typeface="メイリオ"/>
                <a:ea typeface="メイリオ"/>
              </a:rPr>
              <a:t> </a:t>
            </a:r>
            <a:r>
              <a:rPr lang="ja-JP" altLang="en-US" sz="1300" dirty="0" smtClean="0">
                <a:latin typeface="メイリオ"/>
                <a:ea typeface="メイリオ"/>
              </a:rPr>
              <a:t> </a:t>
            </a:r>
            <a:r>
              <a:rPr lang="ja-JP" altLang="en-US" sz="1300" dirty="0" smtClean="0">
                <a:latin typeface="メイリオ"/>
                <a:ea typeface="メイリオ"/>
              </a:rPr>
              <a:t> </a:t>
            </a:r>
            <a:r>
              <a:rPr lang="ja-JP" altLang="en-US" sz="1300" dirty="0" smtClean="0">
                <a:latin typeface="メイリオ"/>
                <a:ea typeface="メイリオ"/>
              </a:rPr>
              <a:t> </a:t>
            </a:r>
            <a:r>
              <a:rPr lang="ja-JP" altLang="en-US" sz="1300" dirty="0" smtClean="0">
                <a:latin typeface="メイリオ"/>
                <a:ea typeface="メイリオ"/>
              </a:rPr>
              <a:t> </a:t>
            </a:r>
            <a:r>
              <a:rPr lang="ja-JP" altLang="en-US" sz="1300" dirty="0" smtClean="0">
                <a:latin typeface="メイリオ"/>
                <a:ea typeface="メイリオ"/>
              </a:rPr>
              <a:t> </a:t>
            </a:r>
            <a:r>
              <a:rPr lang="ja-JP" altLang="en-US" sz="1300" dirty="0" smtClean="0">
                <a:latin typeface="メイリオ"/>
                <a:ea typeface="メイリオ"/>
              </a:rPr>
              <a:t> </a:t>
            </a:r>
            <a:r>
              <a:rPr lang="ja-JP" altLang="en-US" sz="1300" dirty="0" smtClean="0">
                <a:latin typeface="メイリオ"/>
                <a:ea typeface="メイリオ"/>
              </a:rPr>
              <a:t> </a:t>
            </a:r>
            <a:r>
              <a:rPr lang="ja-JP" altLang="en-US" sz="1300" dirty="0" smtClean="0">
                <a:latin typeface="メイリオ"/>
                <a:ea typeface="メイリオ"/>
              </a:rPr>
              <a:t> </a:t>
            </a:r>
            <a:r>
              <a:rPr lang="ja-JP" altLang="en-US" sz="1300" dirty="0" smtClean="0">
                <a:latin typeface="メイリオ"/>
                <a:ea typeface="メイリオ"/>
              </a:rPr>
              <a:t> </a:t>
            </a:r>
            <a:r>
              <a:rPr lang="ja-JP" altLang="en-US" sz="1300" dirty="0" smtClean="0">
                <a:latin typeface="メイリオ"/>
                <a:ea typeface="メイリオ"/>
              </a:rPr>
              <a:t> </a:t>
            </a:r>
            <a:r>
              <a:rPr lang="ja-JP" altLang="en-US" sz="1300" dirty="0" smtClean="0">
                <a:latin typeface="メイリオ"/>
                <a:ea typeface="メイリオ"/>
              </a:rPr>
              <a:t> </a:t>
            </a:r>
            <a:r>
              <a:rPr lang="ja-JP" altLang="en-US" sz="1300" dirty="0" smtClean="0">
                <a:latin typeface="メイリオ"/>
                <a:ea typeface="メイリオ"/>
              </a:rPr>
              <a:t> </a:t>
            </a:r>
            <a:r>
              <a:rPr lang="ja-JP" altLang="en-US" sz="1300" dirty="0" smtClean="0">
                <a:latin typeface="メイリオ"/>
                <a:ea typeface="メイリオ"/>
              </a:rPr>
              <a:t> </a:t>
            </a:r>
            <a:r>
              <a:rPr lang="ja-JP" altLang="en-US" sz="1300" dirty="0" smtClean="0">
                <a:latin typeface="メイリオ"/>
                <a:ea typeface="メイリオ"/>
              </a:rPr>
              <a:t> </a:t>
            </a:r>
            <a:r>
              <a:rPr lang="ja-JP" altLang="en-US" sz="1300" dirty="0" smtClean="0">
                <a:latin typeface="メイリオ"/>
                <a:ea typeface="メイリオ"/>
              </a:rPr>
              <a:t> </a:t>
            </a:r>
            <a:r>
              <a:rPr lang="ja-JP" altLang="en-US" sz="1300" dirty="0" smtClean="0">
                <a:latin typeface="メイリオ"/>
                <a:ea typeface="メイリオ"/>
              </a:rPr>
              <a:t> </a:t>
            </a:r>
            <a:r>
              <a:rPr lang="ja-JP" altLang="en-US" sz="1300" dirty="0" smtClean="0">
                <a:latin typeface="メイリオ"/>
                <a:ea typeface="メイリオ"/>
              </a:rPr>
              <a:t> </a:t>
            </a:r>
            <a:r>
              <a:rPr lang="ja-JP" altLang="en-US" sz="1300" dirty="0" smtClean="0">
                <a:latin typeface="メイリオ"/>
                <a:ea typeface="メイリオ"/>
              </a:rPr>
              <a:t> </a:t>
            </a:r>
            <a:r>
              <a:rPr lang="ja-JP" altLang="en-US" sz="1300" dirty="0" smtClean="0">
                <a:latin typeface="メイリオ"/>
                <a:ea typeface="メイリオ"/>
              </a:rPr>
              <a:t> </a:t>
            </a:r>
            <a:r>
              <a:rPr lang="ja-JP" altLang="en-US" sz="1300" dirty="0" smtClean="0">
                <a:latin typeface="メイリオ"/>
                <a:ea typeface="メイリオ"/>
              </a:rPr>
              <a:t> </a:t>
            </a:r>
            <a:r>
              <a:rPr lang="ja-JP" altLang="en-US" sz="1300" dirty="0" smtClean="0">
                <a:latin typeface="メイリオ"/>
                <a:ea typeface="メイリオ"/>
              </a:rPr>
              <a:t> </a:t>
            </a:r>
            <a:r>
              <a:rPr lang="ja-JP" altLang="en-US" sz="1300" dirty="0" smtClean="0">
                <a:latin typeface="メイリオ"/>
                <a:ea typeface="メイリオ"/>
              </a:rPr>
              <a:t> </a:t>
            </a:r>
            <a:r>
              <a:rPr lang="ja-JP" altLang="en-US" sz="1300" dirty="0" smtClean="0">
                <a:latin typeface="メイリオ"/>
                <a:ea typeface="メイリオ"/>
              </a:rPr>
              <a:t> </a:t>
            </a:r>
            <a:r>
              <a:rPr lang="ja-JP" altLang="en-US" sz="1300" dirty="0" smtClean="0">
                <a:latin typeface="メイリオ"/>
                <a:ea typeface="メイリオ"/>
              </a:rPr>
              <a:t> </a:t>
            </a:r>
            <a:r>
              <a:rPr lang="ja-JP" altLang="en-US" sz="1300" dirty="0" smtClean="0">
                <a:latin typeface="メイリオ"/>
                <a:ea typeface="メイリオ"/>
              </a:rPr>
              <a:t> </a:t>
            </a:r>
            <a:r>
              <a:rPr lang="ja-JP" altLang="en-US" sz="1300" dirty="0" smtClean="0">
                <a:latin typeface="メイリオ"/>
                <a:ea typeface="メイリオ"/>
              </a:rPr>
              <a:t> </a:t>
            </a:r>
            <a:r>
              <a:rPr lang="ja-JP" altLang="en-US" sz="1300" dirty="0" smtClean="0">
                <a:latin typeface="メイリオ"/>
                <a:ea typeface="メイリオ"/>
              </a:rPr>
              <a:t> </a:t>
            </a:r>
            <a:r>
              <a:rPr lang="ja-JP" altLang="en-US" sz="1300" dirty="0" smtClean="0">
                <a:latin typeface="メイリオ"/>
                <a:ea typeface="メイリオ"/>
              </a:rPr>
              <a:t> </a:t>
            </a:r>
            <a:r>
              <a:rPr lang="ja-JP" altLang="en-US" sz="1300" dirty="0" smtClean="0">
                <a:latin typeface="メイリオ"/>
                <a:ea typeface="メイリオ"/>
              </a:rPr>
              <a:t> </a:t>
            </a:r>
            <a:r>
              <a:rPr lang="ja-JP" altLang="en-US" sz="1300" dirty="0" smtClean="0">
                <a:latin typeface="メイリオ"/>
                <a:ea typeface="メイリオ"/>
              </a:rPr>
              <a:t> </a:t>
            </a:r>
            <a:r>
              <a:rPr lang="ja-JP" altLang="en-US" sz="1300" dirty="0" smtClean="0">
                <a:latin typeface="メイリオ"/>
                <a:ea typeface="メイリオ"/>
              </a:rPr>
              <a:t> </a:t>
            </a:r>
            <a:r>
              <a:rPr lang="ja-JP" altLang="en-US" sz="1300" dirty="0" smtClean="0">
                <a:latin typeface="メイリオ"/>
                <a:ea typeface="メイリオ"/>
              </a:rPr>
              <a:t> </a:t>
            </a:r>
            <a:r>
              <a:rPr lang="ja-JP" altLang="en-US" sz="1300" dirty="0" smtClean="0">
                <a:latin typeface="メイリオ"/>
                <a:ea typeface="メイリオ"/>
              </a:rPr>
              <a:t> </a:t>
            </a:r>
            <a:r>
              <a:rPr lang="ja-JP" altLang="en-US" sz="1300" dirty="0" smtClean="0">
                <a:latin typeface="メイリオ"/>
                <a:ea typeface="メイリオ"/>
              </a:rPr>
              <a:t> </a:t>
            </a:r>
            <a:r>
              <a:rPr lang="ja-JP" altLang="en-US" sz="1200" dirty="0" smtClean="0">
                <a:latin typeface="メイリオ"/>
                <a:ea typeface="メイリオ"/>
              </a:rPr>
              <a:t>2.事例発表</a:t>
            </a:r>
            <a:endParaRPr lang="ja-JP" altLang="en-US" sz="1300" dirty="0" smtClean="0">
              <a:latin typeface="メイリオ"/>
              <a:ea typeface="メイリオ"/>
            </a:endParaRPr>
          </a:p>
          <a:p>
            <a:pPr>
              <a:defRPr lang="ja-JP" altLang="en-US"/>
            </a:pPr>
            <a:r>
              <a:rPr lang="ja-JP" altLang="en-US" sz="1200" dirty="0" smtClean="0">
                <a:latin typeface="メイリオ"/>
                <a:ea typeface="メイリオ"/>
              </a:rPr>
              <a:t>　</a:t>
            </a:r>
            <a:r>
              <a:rPr lang="ja-JP" altLang="en-US" sz="1200" dirty="0" smtClean="0">
                <a:latin typeface="メイリオ"/>
                <a:ea typeface="メイリオ"/>
              </a:rPr>
              <a:t>　</a:t>
            </a:r>
            <a:r>
              <a:rPr lang="ja-JP" altLang="en-US" sz="1200" dirty="0" smtClean="0">
                <a:latin typeface="メイリオ"/>
                <a:ea typeface="メイリオ"/>
              </a:rPr>
              <a:t>　</a:t>
            </a:r>
            <a:r>
              <a:rPr lang="ja-JP" altLang="en-US" sz="1200" dirty="0" smtClean="0">
                <a:latin typeface="メイリオ"/>
                <a:ea typeface="メイリオ"/>
              </a:rPr>
              <a:t>　</a:t>
            </a:r>
            <a:r>
              <a:rPr lang="ja-JP" altLang="en-US" sz="1200" dirty="0" smtClean="0">
                <a:latin typeface="メイリオ"/>
                <a:ea typeface="メイリオ"/>
              </a:rPr>
              <a:t>　</a:t>
            </a:r>
            <a:r>
              <a:rPr lang="ja-JP" altLang="en-US" sz="1200" dirty="0" smtClean="0">
                <a:latin typeface="メイリオ"/>
                <a:ea typeface="メイリオ"/>
              </a:rPr>
              <a:t>　</a:t>
            </a:r>
            <a:r>
              <a:rPr lang="ja-JP" altLang="en-US" sz="1200" dirty="0" smtClean="0">
                <a:latin typeface="メイリオ"/>
                <a:ea typeface="メイリオ"/>
              </a:rPr>
              <a:t>　</a:t>
            </a:r>
            <a:r>
              <a:rPr lang="ja-JP" altLang="en-US" sz="1200" dirty="0" smtClean="0">
                <a:latin typeface="メイリオ"/>
                <a:ea typeface="メイリオ"/>
              </a:rPr>
              <a:t>　</a:t>
            </a:r>
            <a:r>
              <a:rPr lang="ja-JP" altLang="en-US" sz="1200" dirty="0" smtClean="0">
                <a:latin typeface="メイリオ"/>
                <a:ea typeface="メイリオ"/>
              </a:rPr>
              <a:t>　</a:t>
            </a:r>
            <a:r>
              <a:rPr lang="ja-JP" altLang="en-US" sz="1200" dirty="0" smtClean="0">
                <a:latin typeface="メイリオ"/>
                <a:ea typeface="メイリオ"/>
              </a:rPr>
              <a:t>　</a:t>
            </a:r>
            <a:r>
              <a:rPr lang="ja-JP" altLang="en-US" sz="1200" dirty="0" smtClean="0">
                <a:latin typeface="メイリオ"/>
                <a:ea typeface="メイリオ"/>
              </a:rPr>
              <a:t>　</a:t>
            </a:r>
            <a:r>
              <a:rPr lang="ja-JP" altLang="en-US" sz="1200" dirty="0" smtClean="0">
                <a:latin typeface="メイリオ"/>
                <a:ea typeface="メイリオ"/>
              </a:rPr>
              <a:t>　</a:t>
            </a:r>
            <a:r>
              <a:rPr lang="ja-JP" altLang="en-US" sz="1200" dirty="0" smtClean="0">
                <a:latin typeface="メイリオ"/>
                <a:ea typeface="メイリオ"/>
              </a:rPr>
              <a:t>　</a:t>
            </a:r>
            <a:r>
              <a:rPr lang="ja-JP" altLang="en-US" sz="1200" dirty="0" smtClean="0">
                <a:latin typeface="メイリオ"/>
                <a:ea typeface="メイリオ"/>
              </a:rPr>
              <a:t>　</a:t>
            </a:r>
            <a:r>
              <a:rPr lang="ja-JP" altLang="en-US" sz="1200" dirty="0" smtClean="0">
                <a:latin typeface="メイリオ"/>
                <a:ea typeface="メイリオ"/>
              </a:rPr>
              <a:t>　</a:t>
            </a:r>
            <a:r>
              <a:rPr lang="ja-JP" altLang="en-US" sz="1200" dirty="0" smtClean="0">
                <a:latin typeface="メイリオ"/>
                <a:ea typeface="メイリオ"/>
              </a:rPr>
              <a:t>①四国部品株式会社</a:t>
            </a:r>
            <a:endParaRPr lang="ja-JP" altLang="en-US" sz="1200" dirty="0" smtClean="0">
              <a:latin typeface="メイリオ"/>
              <a:ea typeface="メイリオ"/>
            </a:endParaRPr>
          </a:p>
          <a:p>
            <a:pPr>
              <a:defRPr lang="ja-JP" altLang="en-US"/>
            </a:pPr>
            <a:r>
              <a:rPr lang="ja-JP" altLang="en-US" sz="1200" dirty="0" smtClean="0">
                <a:latin typeface="メイリオ"/>
                <a:ea typeface="メイリオ"/>
              </a:rPr>
              <a:t>　</a:t>
            </a:r>
            <a:r>
              <a:rPr lang="ja-JP" altLang="en-US" sz="1200" dirty="0" smtClean="0">
                <a:latin typeface="メイリオ"/>
                <a:ea typeface="メイリオ"/>
              </a:rPr>
              <a:t>　</a:t>
            </a:r>
            <a:r>
              <a:rPr lang="ja-JP" altLang="en-US" sz="1200" dirty="0" smtClean="0">
                <a:latin typeface="メイリオ"/>
                <a:ea typeface="メイリオ"/>
              </a:rPr>
              <a:t>　</a:t>
            </a:r>
            <a:r>
              <a:rPr lang="ja-JP" altLang="en-US" sz="1200" dirty="0" smtClean="0">
                <a:latin typeface="メイリオ"/>
                <a:ea typeface="メイリオ"/>
              </a:rPr>
              <a:t>　</a:t>
            </a:r>
            <a:r>
              <a:rPr lang="ja-JP" altLang="en-US" sz="1200" dirty="0" smtClean="0">
                <a:latin typeface="メイリオ"/>
                <a:ea typeface="メイリオ"/>
              </a:rPr>
              <a:t>　</a:t>
            </a:r>
            <a:r>
              <a:rPr lang="ja-JP" altLang="en-US" sz="1200" dirty="0" smtClean="0">
                <a:latin typeface="メイリオ"/>
                <a:ea typeface="メイリオ"/>
              </a:rPr>
              <a:t>　</a:t>
            </a:r>
            <a:r>
              <a:rPr lang="ja-JP" altLang="en-US" sz="1200" dirty="0" smtClean="0">
                <a:latin typeface="メイリオ"/>
                <a:ea typeface="メイリオ"/>
              </a:rPr>
              <a:t>　</a:t>
            </a:r>
            <a:r>
              <a:rPr lang="ja-JP" altLang="en-US" sz="1200" dirty="0" smtClean="0">
                <a:latin typeface="メイリオ"/>
                <a:ea typeface="メイリオ"/>
              </a:rPr>
              <a:t>　</a:t>
            </a:r>
            <a:r>
              <a:rPr lang="ja-JP" altLang="en-US" sz="1200" dirty="0" smtClean="0">
                <a:latin typeface="メイリオ"/>
                <a:ea typeface="メイリオ"/>
              </a:rPr>
              <a:t>　</a:t>
            </a:r>
            <a:r>
              <a:rPr lang="ja-JP" altLang="en-US" sz="1200" dirty="0" smtClean="0">
                <a:latin typeface="メイリオ"/>
                <a:ea typeface="メイリオ"/>
              </a:rPr>
              <a:t>　</a:t>
            </a:r>
            <a:r>
              <a:rPr lang="ja-JP" altLang="en-US" sz="1200" dirty="0" smtClean="0">
                <a:latin typeface="メイリオ"/>
                <a:ea typeface="メイリオ"/>
              </a:rPr>
              <a:t>　</a:t>
            </a:r>
            <a:r>
              <a:rPr lang="ja-JP" altLang="en-US" sz="1200" dirty="0" smtClean="0">
                <a:latin typeface="メイリオ"/>
                <a:ea typeface="メイリオ"/>
              </a:rPr>
              <a:t>　</a:t>
            </a:r>
            <a:r>
              <a:rPr lang="ja-JP" altLang="en-US" sz="1200" dirty="0" smtClean="0">
                <a:latin typeface="メイリオ"/>
                <a:ea typeface="メイリオ"/>
              </a:rPr>
              <a:t>　</a:t>
            </a:r>
            <a:r>
              <a:rPr lang="ja-JP" altLang="en-US" sz="1200" dirty="0" smtClean="0">
                <a:latin typeface="メイリオ"/>
                <a:ea typeface="メイリオ"/>
              </a:rPr>
              <a:t>　</a:t>
            </a:r>
            <a:r>
              <a:rPr lang="ja-JP" altLang="en-US" sz="1200" dirty="0" smtClean="0">
                <a:latin typeface="メイリオ"/>
                <a:ea typeface="メイリオ"/>
              </a:rPr>
              <a:t>　</a:t>
            </a:r>
            <a:r>
              <a:rPr lang="ja-JP" altLang="en-US" sz="1200" dirty="0" smtClean="0">
                <a:latin typeface="メイリオ"/>
                <a:ea typeface="メイリオ"/>
              </a:rPr>
              <a:t>②</a:t>
            </a:r>
            <a:r>
              <a:rPr lang="ja-JP" altLang="en-US" sz="1200" dirty="0" smtClean="0">
                <a:latin typeface="メイリオ"/>
                <a:ea typeface="メイリオ"/>
              </a:rPr>
              <a:t>合同</a:t>
            </a:r>
            <a:r>
              <a:rPr lang="ja-JP" altLang="en-US" sz="1200" dirty="0" smtClean="0">
                <a:latin typeface="メイリオ"/>
                <a:ea typeface="メイリオ"/>
              </a:rPr>
              <a:t>会社</a:t>
            </a:r>
            <a:r>
              <a:rPr lang="ja-JP" altLang="en-US" sz="1200" dirty="0" smtClean="0">
                <a:latin typeface="メイリオ"/>
                <a:ea typeface="メイリオ"/>
              </a:rPr>
              <a:t>ニヨウッド</a:t>
            </a:r>
            <a:endParaRPr lang="ja-JP" altLang="en-US" sz="1200" dirty="0" smtClean="0">
              <a:latin typeface="メイリオ"/>
              <a:ea typeface="メイリオ"/>
            </a:endParaRPr>
          </a:p>
          <a:p>
            <a:pPr>
              <a:defRPr lang="ja-JP" altLang="en-US"/>
            </a:pPr>
            <a:r>
              <a:rPr lang="ja-JP" altLang="en-US" sz="1200" dirty="0" smtClean="0">
                <a:latin typeface="メイリオ"/>
                <a:ea typeface="メイリオ"/>
              </a:rPr>
              <a:t> </a:t>
            </a:r>
            <a:r>
              <a:rPr lang="ja-JP" altLang="en-US" sz="1200" dirty="0" smtClean="0">
                <a:latin typeface="メイリオ"/>
                <a:ea typeface="メイリオ"/>
              </a:rPr>
              <a:t> </a:t>
            </a:r>
            <a:r>
              <a:rPr lang="ja-JP" altLang="en-US" sz="1200" dirty="0" smtClean="0">
                <a:latin typeface="メイリオ"/>
                <a:ea typeface="メイリオ"/>
              </a:rPr>
              <a:t> </a:t>
            </a:r>
            <a:r>
              <a:rPr lang="ja-JP" altLang="en-US" sz="1200" dirty="0" smtClean="0">
                <a:latin typeface="メイリオ"/>
                <a:ea typeface="メイリオ"/>
              </a:rPr>
              <a:t> </a:t>
            </a:r>
            <a:r>
              <a:rPr lang="ja-JP" altLang="en-US" sz="1200" dirty="0" smtClean="0">
                <a:latin typeface="メイリオ"/>
                <a:ea typeface="メイリオ"/>
              </a:rPr>
              <a:t> </a:t>
            </a:r>
            <a:r>
              <a:rPr lang="ja-JP" altLang="en-US" sz="1200" dirty="0" smtClean="0">
                <a:latin typeface="メイリオ"/>
                <a:ea typeface="メイリオ"/>
              </a:rPr>
              <a:t> </a:t>
            </a:r>
            <a:r>
              <a:rPr lang="ja-JP" altLang="en-US" sz="1200" dirty="0" smtClean="0">
                <a:latin typeface="メイリオ"/>
                <a:ea typeface="メイリオ"/>
              </a:rPr>
              <a:t> </a:t>
            </a:r>
            <a:r>
              <a:rPr lang="ja-JP" altLang="en-US" sz="1200" dirty="0" smtClean="0">
                <a:latin typeface="メイリオ"/>
                <a:ea typeface="メイリオ"/>
              </a:rPr>
              <a:t> </a:t>
            </a:r>
            <a:r>
              <a:rPr lang="ja-JP" altLang="en-US" sz="1200" dirty="0" smtClean="0">
                <a:latin typeface="メイリオ"/>
                <a:ea typeface="メイリオ"/>
              </a:rPr>
              <a:t> </a:t>
            </a:r>
            <a:r>
              <a:rPr lang="ja-JP" altLang="en-US" sz="1200" dirty="0" smtClean="0">
                <a:latin typeface="メイリオ"/>
                <a:ea typeface="メイリオ"/>
              </a:rPr>
              <a:t> </a:t>
            </a:r>
            <a:r>
              <a:rPr lang="ja-JP" altLang="en-US" sz="1200" dirty="0" smtClean="0">
                <a:latin typeface="メイリオ"/>
                <a:ea typeface="メイリオ"/>
              </a:rPr>
              <a:t> </a:t>
            </a:r>
            <a:r>
              <a:rPr lang="ja-JP" altLang="en-US" sz="1200" dirty="0" smtClean="0">
                <a:latin typeface="メイリオ"/>
                <a:ea typeface="メイリオ"/>
              </a:rPr>
              <a:t> </a:t>
            </a:r>
            <a:r>
              <a:rPr lang="ja-JP" altLang="en-US" sz="1200" dirty="0" smtClean="0">
                <a:latin typeface="メイリオ"/>
                <a:ea typeface="メイリオ"/>
              </a:rPr>
              <a:t> </a:t>
            </a:r>
            <a:r>
              <a:rPr lang="ja-JP" altLang="en-US" sz="1200" dirty="0" smtClean="0">
                <a:latin typeface="メイリオ"/>
                <a:ea typeface="メイリオ"/>
              </a:rPr>
              <a:t> </a:t>
            </a:r>
            <a:r>
              <a:rPr lang="ja-JP" altLang="en-US" sz="1200" dirty="0" smtClean="0">
                <a:latin typeface="メイリオ"/>
                <a:ea typeface="メイリオ"/>
              </a:rPr>
              <a:t> </a:t>
            </a:r>
            <a:r>
              <a:rPr lang="ja-JP" altLang="en-US" sz="1200" dirty="0" smtClean="0">
                <a:latin typeface="メイリオ"/>
                <a:ea typeface="メイリオ"/>
              </a:rPr>
              <a:t> </a:t>
            </a:r>
            <a:r>
              <a:rPr lang="ja-JP" altLang="en-US" sz="1200" dirty="0" smtClean="0">
                <a:latin typeface="メイリオ"/>
                <a:ea typeface="メイリオ"/>
              </a:rPr>
              <a:t> </a:t>
            </a:r>
            <a:r>
              <a:rPr lang="ja-JP" altLang="en-US" sz="1200" dirty="0" smtClean="0">
                <a:latin typeface="メイリオ"/>
                <a:ea typeface="メイリオ"/>
              </a:rPr>
              <a:t> </a:t>
            </a:r>
            <a:r>
              <a:rPr lang="ja-JP" altLang="en-US" sz="1200" dirty="0" smtClean="0">
                <a:latin typeface="メイリオ"/>
                <a:ea typeface="メイリオ"/>
              </a:rPr>
              <a:t> </a:t>
            </a:r>
            <a:r>
              <a:rPr lang="ja-JP" altLang="en-US" sz="1200" dirty="0" smtClean="0">
                <a:latin typeface="メイリオ"/>
                <a:ea typeface="メイリオ"/>
              </a:rPr>
              <a:t> </a:t>
            </a:r>
            <a:r>
              <a:rPr lang="ja-JP" altLang="en-US" sz="1200" dirty="0" smtClean="0">
                <a:latin typeface="メイリオ"/>
                <a:ea typeface="メイリオ"/>
              </a:rPr>
              <a:t> </a:t>
            </a:r>
            <a:r>
              <a:rPr lang="ja-JP" altLang="en-US" sz="1200" dirty="0" smtClean="0">
                <a:latin typeface="メイリオ"/>
                <a:ea typeface="メイリオ"/>
              </a:rPr>
              <a:t> </a:t>
            </a:r>
            <a:r>
              <a:rPr lang="ja-JP" altLang="en-US" sz="1200" dirty="0" smtClean="0">
                <a:latin typeface="メイリオ"/>
                <a:ea typeface="メイリオ"/>
              </a:rPr>
              <a:t> </a:t>
            </a:r>
            <a:r>
              <a:rPr lang="ja-JP" altLang="en-US" sz="1200" dirty="0" smtClean="0">
                <a:latin typeface="メイリオ"/>
                <a:ea typeface="メイリオ"/>
              </a:rPr>
              <a:t> </a:t>
            </a:r>
            <a:r>
              <a:rPr lang="ja-JP" altLang="en-US" sz="1200" dirty="0" smtClean="0">
                <a:latin typeface="メイリオ"/>
                <a:ea typeface="メイリオ"/>
              </a:rPr>
              <a:t> </a:t>
            </a:r>
            <a:r>
              <a:rPr lang="ja-JP" altLang="en-US" sz="1200" dirty="0" smtClean="0">
                <a:latin typeface="メイリオ"/>
                <a:ea typeface="メイリオ"/>
              </a:rPr>
              <a:t> </a:t>
            </a:r>
            <a:r>
              <a:rPr lang="ja-JP" altLang="en-US" sz="1200" dirty="0" smtClean="0">
                <a:latin typeface="メイリオ"/>
                <a:ea typeface="メイリオ"/>
              </a:rPr>
              <a:t> </a:t>
            </a:r>
            <a:r>
              <a:rPr lang="ja-JP" altLang="en-US" sz="1200" dirty="0" smtClean="0">
                <a:latin typeface="メイリオ"/>
                <a:ea typeface="メイリオ"/>
              </a:rPr>
              <a:t> </a:t>
            </a:r>
            <a:r>
              <a:rPr lang="ja-JP" altLang="en-US" sz="1200" dirty="0" smtClean="0">
                <a:latin typeface="メイリオ"/>
                <a:ea typeface="メイリオ"/>
              </a:rPr>
              <a:t> </a:t>
            </a:r>
            <a:r>
              <a:rPr lang="ja-JP" altLang="en-US" sz="1200" dirty="0" smtClean="0">
                <a:latin typeface="メイリオ"/>
                <a:ea typeface="メイリオ"/>
              </a:rPr>
              <a:t> </a:t>
            </a:r>
            <a:r>
              <a:rPr lang="ja-JP" altLang="en-US" sz="1200" dirty="0" smtClean="0">
                <a:latin typeface="メイリオ"/>
                <a:ea typeface="メイリオ"/>
              </a:rPr>
              <a:t> </a:t>
            </a:r>
            <a:r>
              <a:rPr lang="ja-JP" altLang="en-US" sz="1200" dirty="0" smtClean="0">
                <a:latin typeface="メイリオ"/>
                <a:ea typeface="メイリオ"/>
              </a:rPr>
              <a:t> </a:t>
            </a:r>
            <a:r>
              <a:rPr lang="ja-JP" altLang="en-US" sz="1200" dirty="0" smtClean="0">
                <a:latin typeface="メイリオ"/>
                <a:ea typeface="メイリオ"/>
              </a:rPr>
              <a:t> </a:t>
            </a:r>
            <a:r>
              <a:rPr lang="ja-JP" altLang="en-US" sz="1200" dirty="0" smtClean="0">
                <a:latin typeface="メイリオ"/>
                <a:ea typeface="メイリオ"/>
              </a:rPr>
              <a:t> </a:t>
            </a:r>
            <a:r>
              <a:rPr lang="ja-JP" altLang="en-US" sz="1200" dirty="0" smtClean="0">
                <a:latin typeface="メイリオ"/>
                <a:ea typeface="メイリオ"/>
              </a:rPr>
              <a:t> </a:t>
            </a:r>
            <a:r>
              <a:rPr lang="ja-JP" altLang="en-US" sz="1200" dirty="0" smtClean="0">
                <a:latin typeface="メイリオ"/>
                <a:ea typeface="メイリオ"/>
              </a:rPr>
              <a:t> </a:t>
            </a:r>
            <a:r>
              <a:rPr lang="ja-JP" altLang="en-US" sz="1200" dirty="0" smtClean="0">
                <a:latin typeface="メイリオ"/>
                <a:ea typeface="メイリオ"/>
              </a:rPr>
              <a:t> </a:t>
            </a:r>
            <a:r>
              <a:rPr lang="ja-JP" altLang="en-US" sz="1200" dirty="0" smtClean="0">
                <a:latin typeface="メイリオ"/>
                <a:ea typeface="メイリオ"/>
              </a:rPr>
              <a:t> </a:t>
            </a:r>
            <a:r>
              <a:rPr lang="ja-JP" altLang="en-US" sz="1200" dirty="0" smtClean="0">
                <a:latin typeface="メイリオ"/>
                <a:ea typeface="メイリオ"/>
              </a:rPr>
              <a:t> </a:t>
            </a:r>
            <a:r>
              <a:rPr lang="ja-JP" altLang="en-US" sz="1200" dirty="0" smtClean="0">
                <a:latin typeface="メイリオ"/>
                <a:ea typeface="メイリオ"/>
              </a:rPr>
              <a:t> </a:t>
            </a:r>
            <a:r>
              <a:rPr lang="ja-JP" altLang="en-US" sz="1200" dirty="0" smtClean="0">
                <a:latin typeface="メイリオ"/>
                <a:ea typeface="メイリオ"/>
              </a:rPr>
              <a:t>3.話題提供</a:t>
            </a:r>
            <a:endParaRPr lang="ja-JP" altLang="en-US" sz="1200" dirty="0" smtClean="0">
              <a:latin typeface="メイリオ"/>
              <a:ea typeface="メイリオ"/>
            </a:endParaRPr>
          </a:p>
          <a:p>
            <a:pPr>
              <a:defRPr lang="ja-JP" altLang="en-US"/>
            </a:pPr>
            <a:r>
              <a:rPr lang="ja-JP" altLang="en-US" sz="1200" dirty="0" smtClean="0">
                <a:latin typeface="メイリオ"/>
                <a:ea typeface="メイリオ"/>
              </a:rPr>
              <a:t>　</a:t>
            </a:r>
            <a:r>
              <a:rPr lang="ja-JP" altLang="en-US" sz="1200" dirty="0" smtClean="0">
                <a:latin typeface="メイリオ"/>
                <a:ea typeface="メイリオ"/>
              </a:rPr>
              <a:t>　</a:t>
            </a:r>
            <a:r>
              <a:rPr lang="ja-JP" altLang="en-US" sz="1200" dirty="0" smtClean="0">
                <a:latin typeface="メイリオ"/>
                <a:ea typeface="メイリオ"/>
              </a:rPr>
              <a:t>　</a:t>
            </a:r>
            <a:r>
              <a:rPr lang="ja-JP" altLang="en-US" sz="1200" dirty="0" smtClean="0">
                <a:latin typeface="メイリオ"/>
                <a:ea typeface="メイリオ"/>
              </a:rPr>
              <a:t>　</a:t>
            </a:r>
            <a:r>
              <a:rPr lang="ja-JP" altLang="en-US" sz="1200" dirty="0" smtClean="0">
                <a:latin typeface="メイリオ"/>
                <a:ea typeface="メイリオ"/>
              </a:rPr>
              <a:t>　</a:t>
            </a:r>
            <a:r>
              <a:rPr lang="ja-JP" altLang="en-US" sz="1200" dirty="0" smtClean="0">
                <a:latin typeface="メイリオ"/>
                <a:ea typeface="メイリオ"/>
              </a:rPr>
              <a:t>　</a:t>
            </a:r>
            <a:r>
              <a:rPr lang="ja-JP" altLang="en-US" sz="1200" dirty="0" smtClean="0">
                <a:latin typeface="メイリオ"/>
                <a:ea typeface="メイリオ"/>
              </a:rPr>
              <a:t>　</a:t>
            </a:r>
            <a:r>
              <a:rPr lang="ja-JP" altLang="en-US" sz="1200" dirty="0" smtClean="0">
                <a:latin typeface="メイリオ"/>
                <a:ea typeface="メイリオ"/>
              </a:rPr>
              <a:t>　</a:t>
            </a:r>
            <a:r>
              <a:rPr lang="ja-JP" altLang="en-US" sz="1200" dirty="0" smtClean="0">
                <a:latin typeface="メイリオ"/>
                <a:ea typeface="メイリオ"/>
              </a:rPr>
              <a:t>　</a:t>
            </a:r>
            <a:r>
              <a:rPr lang="ja-JP" altLang="en-US" sz="1200" dirty="0" smtClean="0">
                <a:latin typeface="メイリオ"/>
                <a:ea typeface="メイリオ"/>
              </a:rPr>
              <a:t>　</a:t>
            </a:r>
            <a:r>
              <a:rPr lang="ja-JP" altLang="en-US" sz="1200" dirty="0" smtClean="0">
                <a:latin typeface="メイリオ"/>
                <a:ea typeface="メイリオ"/>
              </a:rPr>
              <a:t>　</a:t>
            </a:r>
            <a:r>
              <a:rPr lang="ja-JP" altLang="en-US" sz="1200" dirty="0" smtClean="0">
                <a:latin typeface="メイリオ"/>
                <a:ea typeface="メイリオ"/>
              </a:rPr>
              <a:t>　</a:t>
            </a:r>
            <a:r>
              <a:rPr lang="ja-JP" altLang="en-US" sz="1200" dirty="0" smtClean="0">
                <a:latin typeface="メイリオ"/>
                <a:ea typeface="メイリオ"/>
              </a:rPr>
              <a:t>　</a:t>
            </a:r>
            <a:r>
              <a:rPr lang="ja-JP" altLang="en-US" sz="1200" dirty="0" smtClean="0">
                <a:latin typeface="メイリオ"/>
                <a:ea typeface="メイリオ"/>
              </a:rPr>
              <a:t>　</a:t>
            </a:r>
            <a:r>
              <a:rPr lang="ja-JP" altLang="en-US" sz="1200" dirty="0" smtClean="0">
                <a:latin typeface="メイリオ"/>
                <a:ea typeface="メイリオ"/>
              </a:rPr>
              <a:t>　</a:t>
            </a:r>
            <a:r>
              <a:rPr lang="ja-JP" altLang="en-US" sz="1200" dirty="0" smtClean="0">
                <a:latin typeface="メイリオ"/>
                <a:ea typeface="メイリオ"/>
              </a:rPr>
              <a:t>「</a:t>
            </a:r>
            <a:r>
              <a:rPr lang="ja-JP" altLang="en-US" sz="1200" b="0" spc="-100" dirty="0" smtClean="0">
                <a:solidFill>
                  <a:schemeClr val="tx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持続性が担保された木材による立木市場の構築</a:t>
            </a:r>
            <a:r>
              <a:rPr lang="ja-JP" altLang="en-US" sz="1200" dirty="0" smtClean="0">
                <a:latin typeface="メイリオ"/>
                <a:ea typeface="メイリオ"/>
              </a:rPr>
              <a:t>」</a:t>
            </a:r>
            <a:endParaRPr lang="ja-JP" altLang="en-US" sz="1200" dirty="0" smtClean="0">
              <a:latin typeface="メイリオ"/>
              <a:ea typeface="メイリオ"/>
            </a:endParaRPr>
          </a:p>
          <a:p>
            <a:pPr>
              <a:defRPr lang="ja-JP" altLang="en-US"/>
            </a:pPr>
            <a:r>
              <a:rPr lang="ja-JP" altLang="en-US" sz="1300" dirty="0" smtClean="0">
                <a:latin typeface="メイリオ"/>
                <a:ea typeface="メイリオ"/>
              </a:rPr>
              <a:t>　　　　　　　　　　　　　～</a:t>
            </a:r>
            <a:r>
              <a:rPr lang="ja-JP" altLang="en-US" sz="1200" dirty="0" smtClean="0">
                <a:latin typeface="メイリオ"/>
                <a:ea typeface="メイリオ"/>
              </a:rPr>
              <a:t>休憩～</a:t>
            </a:r>
            <a:endParaRPr lang="en-US" altLang="ja-JP" sz="1200" dirty="0" smtClean="0">
              <a:latin typeface="メイリオ"/>
              <a:ea typeface="メイリオ"/>
            </a:endParaRPr>
          </a:p>
          <a:p>
            <a:pPr>
              <a:defRPr lang="ja-JP" altLang="en-US"/>
            </a:pPr>
            <a:r>
              <a:rPr lang="ja-JP" altLang="en-US" sz="1300" dirty="0" smtClean="0">
                <a:latin typeface="メイリオ"/>
                <a:ea typeface="メイリオ"/>
              </a:rPr>
              <a:t>　　　　　　　</a:t>
            </a:r>
            <a:r>
              <a:rPr lang="en-US" altLang="ja-JP" sz="1300" dirty="0" smtClean="0">
                <a:latin typeface="メイリオ"/>
                <a:ea typeface="メイリオ"/>
              </a:rPr>
              <a:t>15:15</a:t>
            </a:r>
            <a:r>
              <a:rPr lang="ja-JP" altLang="en-US" sz="1300" dirty="0" smtClean="0">
                <a:latin typeface="メイリオ"/>
                <a:ea typeface="メイリオ"/>
              </a:rPr>
              <a:t>～</a:t>
            </a:r>
            <a:r>
              <a:rPr lang="ja-JP" altLang="en-US" sz="1200" dirty="0" smtClean="0">
                <a:latin typeface="メイリオ"/>
                <a:ea typeface="メイリオ"/>
              </a:rPr>
              <a:t>　  ４</a:t>
            </a:r>
            <a:r>
              <a:rPr lang="ja-JP" altLang="en-US" sz="1200" dirty="0" smtClean="0">
                <a:latin typeface="メイリオ"/>
                <a:ea typeface="メイリオ"/>
              </a:rPr>
              <a:t>.基調講</a:t>
            </a:r>
            <a:r>
              <a:rPr lang="ja-JP" altLang="en-US" sz="1200" dirty="0" smtClean="0">
                <a:latin typeface="メイリオ"/>
                <a:ea typeface="メイリオ"/>
              </a:rPr>
              <a:t>演</a:t>
            </a:r>
            <a:endParaRPr lang="en-US" altLang="ja-JP" sz="1200" dirty="0" smtClean="0">
              <a:latin typeface="メイリオ"/>
              <a:ea typeface="メイリオ"/>
            </a:endParaRPr>
          </a:p>
          <a:p>
            <a:pPr>
              <a:defRPr lang="ja-JP" altLang="en-US"/>
            </a:pPr>
            <a:r>
              <a:rPr lang="ja-JP" altLang="en-US" sz="1200" dirty="0" smtClean="0">
                <a:latin typeface="メイリオ"/>
                <a:ea typeface="メイリオ"/>
              </a:rPr>
              <a:t>　</a:t>
            </a:r>
            <a:r>
              <a:rPr lang="ja-JP" altLang="en-US" sz="1200" dirty="0" smtClean="0">
                <a:latin typeface="メイリオ"/>
                <a:ea typeface="メイリオ"/>
              </a:rPr>
              <a:t>　</a:t>
            </a:r>
            <a:r>
              <a:rPr lang="ja-JP" altLang="en-US" sz="1200" dirty="0" smtClean="0">
                <a:latin typeface="メイリオ"/>
                <a:ea typeface="メイリオ"/>
              </a:rPr>
              <a:t>　</a:t>
            </a:r>
            <a:r>
              <a:rPr lang="ja-JP" altLang="en-US" sz="1200" dirty="0" smtClean="0">
                <a:latin typeface="メイリオ"/>
                <a:ea typeface="メイリオ"/>
              </a:rPr>
              <a:t>　</a:t>
            </a:r>
            <a:r>
              <a:rPr lang="ja-JP" altLang="en-US" sz="1200" dirty="0" smtClean="0">
                <a:latin typeface="メイリオ"/>
                <a:ea typeface="メイリオ"/>
              </a:rPr>
              <a:t>　</a:t>
            </a:r>
            <a:r>
              <a:rPr lang="ja-JP" altLang="en-US" sz="1200" dirty="0" smtClean="0">
                <a:latin typeface="メイリオ"/>
                <a:ea typeface="メイリオ"/>
              </a:rPr>
              <a:t>　</a:t>
            </a:r>
            <a:r>
              <a:rPr lang="ja-JP" altLang="en-US" sz="1200" dirty="0" smtClean="0">
                <a:latin typeface="メイリオ"/>
                <a:ea typeface="メイリオ"/>
              </a:rPr>
              <a:t>　</a:t>
            </a:r>
            <a:r>
              <a:rPr lang="ja-JP" altLang="en-US" sz="1200" dirty="0" smtClean="0">
                <a:latin typeface="メイリオ"/>
                <a:ea typeface="メイリオ"/>
              </a:rPr>
              <a:t>　</a:t>
            </a:r>
            <a:r>
              <a:rPr lang="ja-JP" altLang="en-US" sz="1200" dirty="0" smtClean="0">
                <a:latin typeface="メイリオ"/>
                <a:ea typeface="メイリオ"/>
              </a:rPr>
              <a:t>　</a:t>
            </a:r>
            <a:r>
              <a:rPr lang="ja-JP" altLang="en-US" sz="1200" dirty="0" smtClean="0">
                <a:latin typeface="メイリオ"/>
                <a:ea typeface="メイリオ"/>
              </a:rPr>
              <a:t>　</a:t>
            </a:r>
            <a:r>
              <a:rPr lang="ja-JP" altLang="en-US" sz="1200" dirty="0" smtClean="0">
                <a:latin typeface="メイリオ"/>
                <a:ea typeface="メイリオ"/>
              </a:rPr>
              <a:t>　</a:t>
            </a:r>
            <a:r>
              <a:rPr lang="ja-JP" altLang="en-US" sz="1200" dirty="0" smtClean="0">
                <a:latin typeface="メイリオ"/>
                <a:ea typeface="メイリオ"/>
              </a:rPr>
              <a:t>　</a:t>
            </a:r>
            <a:r>
              <a:rPr lang="ja-JP" altLang="en-US" sz="1200" dirty="0" smtClean="0">
                <a:latin typeface="メイリオ"/>
                <a:ea typeface="メイリオ"/>
              </a:rPr>
              <a:t>　</a:t>
            </a:r>
            <a:r>
              <a:rPr lang="ja-JP" altLang="en-US" sz="1200" dirty="0" smtClean="0">
                <a:latin typeface="メイリオ"/>
                <a:ea typeface="メイリオ"/>
              </a:rPr>
              <a:t>　</a:t>
            </a:r>
            <a:r>
              <a:rPr lang="ja-JP" altLang="en-US" sz="1200" dirty="0" smtClean="0">
                <a:latin typeface="メイリオ"/>
                <a:ea typeface="メイリオ"/>
              </a:rPr>
              <a:t>　</a:t>
            </a:r>
            <a:r>
              <a:rPr lang="ja-JP" altLang="en-US" sz="1200" dirty="0" smtClean="0">
                <a:latin typeface="メイリオ"/>
                <a:ea typeface="メイリオ"/>
              </a:rPr>
              <a:t>「</a:t>
            </a:r>
            <a:r>
              <a:rPr lang="ja-JP" altLang="en-US" sz="1200" dirty="0" smtClean="0">
                <a:latin typeface="メイリオ"/>
                <a:ea typeface="メイリオ"/>
              </a:rPr>
              <a:t>造林作業を含めた機械化・自動化の紹介と将来の林業の</a:t>
            </a:r>
            <a:endParaRPr lang="ja-JP" altLang="en-US" sz="1200" dirty="0" smtClean="0">
              <a:latin typeface="メイリオ"/>
              <a:ea typeface="メイリオ"/>
            </a:endParaRPr>
          </a:p>
          <a:p>
            <a:pPr>
              <a:defRPr lang="ja-JP" altLang="en-US"/>
            </a:pPr>
            <a:r>
              <a:rPr lang="ja-JP" altLang="en-US" sz="1200" dirty="0" smtClean="0">
                <a:latin typeface="メイリオ"/>
                <a:ea typeface="メイリオ"/>
              </a:rPr>
              <a:t>　</a:t>
            </a:r>
            <a:r>
              <a:rPr lang="ja-JP" altLang="en-US" sz="1200" dirty="0" smtClean="0">
                <a:latin typeface="メイリオ"/>
                <a:ea typeface="メイリオ"/>
              </a:rPr>
              <a:t>　</a:t>
            </a:r>
            <a:r>
              <a:rPr lang="ja-JP" altLang="en-US" sz="1200" dirty="0" smtClean="0">
                <a:latin typeface="メイリオ"/>
                <a:ea typeface="メイリオ"/>
              </a:rPr>
              <a:t>　</a:t>
            </a:r>
            <a:r>
              <a:rPr lang="ja-JP" altLang="en-US" sz="1200" dirty="0" smtClean="0">
                <a:latin typeface="メイリオ"/>
                <a:ea typeface="メイリオ"/>
              </a:rPr>
              <a:t>　</a:t>
            </a:r>
            <a:r>
              <a:rPr lang="ja-JP" altLang="en-US" sz="1200" dirty="0" smtClean="0">
                <a:latin typeface="メイリオ"/>
                <a:ea typeface="メイリオ"/>
              </a:rPr>
              <a:t>　</a:t>
            </a:r>
            <a:r>
              <a:rPr lang="ja-JP" altLang="en-US" sz="1200" dirty="0" smtClean="0">
                <a:latin typeface="メイリオ"/>
                <a:ea typeface="メイリオ"/>
              </a:rPr>
              <a:t>　</a:t>
            </a:r>
            <a:r>
              <a:rPr lang="ja-JP" altLang="en-US" sz="1200" dirty="0" smtClean="0">
                <a:latin typeface="メイリオ"/>
                <a:ea typeface="メイリオ"/>
              </a:rPr>
              <a:t>　</a:t>
            </a:r>
            <a:r>
              <a:rPr lang="ja-JP" altLang="en-US" sz="1200" dirty="0" smtClean="0">
                <a:latin typeface="メイリオ"/>
                <a:ea typeface="メイリオ"/>
              </a:rPr>
              <a:t>　</a:t>
            </a:r>
            <a:r>
              <a:rPr lang="ja-JP" altLang="en-US" sz="1200" dirty="0" smtClean="0">
                <a:latin typeface="メイリオ"/>
                <a:ea typeface="メイリオ"/>
              </a:rPr>
              <a:t>　</a:t>
            </a:r>
            <a:r>
              <a:rPr lang="ja-JP" altLang="en-US" sz="1200" dirty="0" smtClean="0">
                <a:latin typeface="メイリオ"/>
                <a:ea typeface="メイリオ"/>
              </a:rPr>
              <a:t>　</a:t>
            </a:r>
            <a:r>
              <a:rPr lang="ja-JP" altLang="en-US" sz="1200" dirty="0" smtClean="0">
                <a:latin typeface="メイリオ"/>
                <a:ea typeface="メイリオ"/>
              </a:rPr>
              <a:t>　</a:t>
            </a:r>
            <a:r>
              <a:rPr lang="ja-JP" altLang="en-US" sz="1200" dirty="0" smtClean="0">
                <a:latin typeface="メイリオ"/>
                <a:ea typeface="メイリオ"/>
              </a:rPr>
              <a:t>　</a:t>
            </a:r>
            <a:r>
              <a:rPr lang="ja-JP" altLang="en-US" sz="1200" dirty="0" smtClean="0">
                <a:latin typeface="メイリオ"/>
                <a:ea typeface="メイリオ"/>
              </a:rPr>
              <a:t>　</a:t>
            </a:r>
            <a:r>
              <a:rPr lang="ja-JP" altLang="en-US" sz="1200" dirty="0" smtClean="0">
                <a:latin typeface="メイリオ"/>
                <a:ea typeface="メイリオ"/>
              </a:rPr>
              <a:t>　</a:t>
            </a:r>
            <a:r>
              <a:rPr lang="ja-JP" altLang="en-US" sz="1200" dirty="0" smtClean="0">
                <a:latin typeface="メイリオ"/>
                <a:ea typeface="メイリオ"/>
              </a:rPr>
              <a:t>　</a:t>
            </a:r>
            <a:r>
              <a:rPr lang="ja-JP" altLang="en-US" sz="1200" dirty="0" smtClean="0">
                <a:latin typeface="メイリオ"/>
                <a:ea typeface="メイリオ"/>
              </a:rPr>
              <a:t>　</a:t>
            </a:r>
            <a:r>
              <a:rPr lang="ja-JP" altLang="en-US" sz="1200" dirty="0" smtClean="0">
                <a:latin typeface="メイリオ"/>
                <a:ea typeface="メイリオ"/>
              </a:rPr>
              <a:t>経営的考え方」</a:t>
            </a:r>
            <a:endParaRPr lang="ja-JP" altLang="en-US" sz="1300" dirty="0" smtClean="0">
              <a:latin typeface="メイリオ"/>
              <a:ea typeface="メイリオ"/>
            </a:endParaRPr>
          </a:p>
          <a:p>
            <a:pPr>
              <a:defRPr lang="ja-JP" altLang="en-US"/>
            </a:pPr>
            <a:r>
              <a:rPr lang="ja-JP" altLang="en-US" sz="1300" dirty="0" smtClean="0">
                <a:latin typeface="メイリオ"/>
                <a:ea typeface="メイリオ"/>
              </a:rPr>
              <a:t>　　　　　　　</a:t>
            </a:r>
            <a:r>
              <a:rPr lang="en-US" altLang="ja-JP" sz="1300" dirty="0" smtClean="0">
                <a:latin typeface="メイリオ"/>
                <a:ea typeface="メイリオ"/>
              </a:rPr>
              <a:t>16:00</a:t>
            </a:r>
            <a:r>
              <a:rPr lang="ja-JP" altLang="en-US" sz="1300" dirty="0" smtClean="0">
                <a:latin typeface="メイリオ"/>
                <a:ea typeface="メイリオ"/>
              </a:rPr>
              <a:t>　　</a:t>
            </a:r>
            <a:r>
              <a:rPr lang="ja-JP" altLang="en-US" sz="1200" dirty="0" smtClean="0">
                <a:latin typeface="メイリオ"/>
                <a:ea typeface="メイリオ"/>
              </a:rPr>
              <a:t>閉会</a:t>
            </a:r>
          </a:p>
        </p:txBody>
      </p:sp>
      <p:sp>
        <p:nvSpPr>
          <p:cNvPr id="1161" name="テキスト ボックス 10"/>
          <p:cNvSpPr txBox="1"/>
          <p:nvPr/>
        </p:nvSpPr>
        <p:spPr>
          <a:xfrm>
            <a:off x="523303" y="288244"/>
            <a:ext cx="1310164" cy="288000"/>
          </a:xfrm>
          <a:prstGeom prst="rect">
            <a:avLst/>
          </a:prstGeom>
          <a:solidFill>
            <a:srgbClr val="00B05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 anchor="ctr" anchorCtr="0">
            <a:noAutofit/>
          </a:bodyPr>
          <a:lstStyle/>
          <a:p>
            <a:pPr algn="ctr" fontAlgn="ctr"/>
            <a:r>
              <a:rPr lang="ja-JP" alt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メイリオ" panose="020B0604030504040204" pitchFamily="50" charset="-128"/>
              </a:rPr>
              <a:t>開催内容</a:t>
            </a:r>
          </a:p>
        </p:txBody>
      </p:sp>
      <p:sp>
        <p:nvSpPr>
          <p:cNvPr id="1166" name="テキスト ボックス 60"/>
          <p:cNvSpPr txBox="1"/>
          <p:nvPr/>
        </p:nvSpPr>
        <p:spPr>
          <a:xfrm>
            <a:off x="535351" y="10131445"/>
            <a:ext cx="4074557" cy="615553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ja-JP" altLang="en-US" sz="1400" spc="50" dirty="0">
                <a:solidFill>
                  <a:schemeClr val="tx1"/>
                </a:solidFill>
                <a:effectLst/>
                <a:latin typeface="HGPｺﾞｼｯｸE" panose="020B0900000000000000" pitchFamily="50" charset="-128"/>
                <a:ea typeface="HGPｺﾞｼｯｸE" panose="020B0900000000000000" pitchFamily="50" charset="-128"/>
                <a:cs typeface="メイリオ" panose="020B0604030504040204" pitchFamily="50" charset="-128"/>
              </a:rPr>
              <a:t>≪お問い合わせ・</a:t>
            </a:r>
            <a:r>
              <a:rPr lang="ja-JP" altLang="en-US" sz="1400" spc="50" dirty="0" smtClean="0">
                <a:solidFill>
                  <a:schemeClr val="tx1"/>
                </a:solidFill>
                <a:effectLst/>
                <a:latin typeface="HGPｺﾞｼｯｸE" panose="020B0900000000000000" pitchFamily="50" charset="-128"/>
                <a:ea typeface="HGPｺﾞｼｯｸE" panose="020B0900000000000000" pitchFamily="50" charset="-128"/>
                <a:cs typeface="メイリオ" panose="020B0604030504040204" pitchFamily="50" charset="-128"/>
              </a:rPr>
              <a:t>お申込み先≫</a:t>
            </a:r>
            <a:endParaRPr lang="en-US" altLang="ja-JP" sz="1400" spc="50" dirty="0">
              <a:solidFill>
                <a:schemeClr val="tx1"/>
              </a:solidFill>
              <a:effectLst/>
              <a:latin typeface="HGPｺﾞｼｯｸE" panose="020B0900000000000000" pitchFamily="50" charset="-128"/>
              <a:ea typeface="HGPｺﾞｼｯｸE" panose="020B0900000000000000" pitchFamily="50" charset="-128"/>
              <a:cs typeface="メイリオ" panose="020B0604030504040204" pitchFamily="50" charset="-128"/>
            </a:endParaRPr>
          </a:p>
          <a:p>
            <a:r>
              <a:rPr lang="ja-JP" altLang="en-US" sz="1400" spc="50" dirty="0" smtClean="0">
                <a:solidFill>
                  <a:schemeClr val="tx1"/>
                </a:solidFill>
                <a:effectLst/>
                <a:latin typeface="HGPｺﾞｼｯｸE" panose="020B0900000000000000" pitchFamily="50" charset="-128"/>
                <a:ea typeface="HGPｺﾞｼｯｸE" panose="020B0900000000000000" pitchFamily="50" charset="-128"/>
                <a:cs typeface="メイリオ" panose="020B0604030504040204" pitchFamily="50" charset="-128"/>
              </a:rPr>
              <a:t>高知県</a:t>
            </a:r>
            <a:r>
              <a:rPr lang="ja-JP" altLang="en-US" sz="1400" spc="50" dirty="0" smtClean="0">
                <a:solidFill>
                  <a:schemeClr val="tx1"/>
                </a:solidFill>
                <a:effectLst/>
                <a:latin typeface="HGPｺﾞｼｯｸE" panose="020B0900000000000000" pitchFamily="50" charset="-128"/>
                <a:ea typeface="HGPｺﾞｼｯｸE" panose="020B0900000000000000" pitchFamily="50" charset="-128"/>
                <a:cs typeface="メイリオ" panose="020B0604030504040204" pitchFamily="50" charset="-128"/>
              </a:rPr>
              <a:t>再造林</a:t>
            </a:r>
            <a:r>
              <a:rPr lang="ja-JP" altLang="en-US" sz="1400" spc="50" dirty="0" smtClean="0">
                <a:solidFill>
                  <a:schemeClr val="tx1"/>
                </a:solidFill>
                <a:effectLst/>
                <a:latin typeface="HGPｺﾞｼｯｸE" panose="020B0900000000000000" pitchFamily="50" charset="-128"/>
                <a:ea typeface="HGPｺﾞｼｯｸE" panose="020B0900000000000000" pitchFamily="50" charset="-128"/>
                <a:cs typeface="メイリオ" panose="020B0604030504040204" pitchFamily="50" charset="-128"/>
              </a:rPr>
              <a:t>推進</a:t>
            </a:r>
            <a:r>
              <a:rPr lang="ja-JP" altLang="en-US" sz="1400" spc="50" dirty="0" smtClean="0">
                <a:solidFill>
                  <a:schemeClr val="tx1"/>
                </a:solidFill>
                <a:effectLst/>
                <a:latin typeface="HGPｺﾞｼｯｸE" panose="020B0900000000000000" pitchFamily="50" charset="-128"/>
                <a:ea typeface="HGPｺﾞｼｯｸE" panose="020B0900000000000000" pitchFamily="50" charset="-128"/>
                <a:cs typeface="メイリオ" panose="020B0604030504040204" pitchFamily="50" charset="-128"/>
              </a:rPr>
              <a:t>会議</a:t>
            </a:r>
            <a:r>
              <a:rPr lang="ja-JP" altLang="en-US" sz="1400" spc="50" dirty="0" smtClean="0">
                <a:solidFill>
                  <a:schemeClr val="tx1"/>
                </a:solidFill>
                <a:effectLst/>
                <a:latin typeface="HGPｺﾞｼｯｸE" panose="020B0900000000000000" pitchFamily="50" charset="-128"/>
                <a:ea typeface="HGPｺﾞｼｯｸE" panose="020B0900000000000000" pitchFamily="50" charset="-128"/>
                <a:cs typeface="メイリオ" panose="020B0604030504040204" pitchFamily="50" charset="-128"/>
              </a:rPr>
              <a:t>事務局</a:t>
            </a:r>
            <a:endParaRPr lang="ja-JP" altLang="en-US" sz="500" spc="50" dirty="0">
              <a:solidFill>
                <a:schemeClr val="tx1"/>
              </a:solidFill>
              <a:effectLst/>
              <a:latin typeface="HGPｺﾞｼｯｸE" panose="020B0900000000000000" pitchFamily="50" charset="-128"/>
              <a:ea typeface="HGPｺﾞｼｯｸE" panose="020B0900000000000000" pitchFamily="50" charset="-128"/>
              <a:cs typeface="メイリオ" panose="020B0604030504040204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effectLst/>
                <a:latin typeface="HGPｺﾞｼｯｸE"/>
                <a:ea typeface="HGPｺﾞｼｯｸE"/>
                <a:cs typeface="メイリオ" panose="020B0604030504040204" pitchFamily="50" charset="-128"/>
              </a:rPr>
              <a:t>（高知県林業振興・環境部　木材増産推進課　再造林推進室）</a:t>
            </a:r>
            <a:endParaRPr lang="en-US" altLang="ja-JP" sz="1200" dirty="0" smtClean="0">
              <a:solidFill>
                <a:schemeClr val="tx1"/>
              </a:solidFill>
              <a:effectLst/>
              <a:latin typeface="HGPｺﾞｼｯｸE"/>
              <a:ea typeface="HGPｺﾞｼｯｸE"/>
              <a:cs typeface="メイリオ" panose="020B0604030504040204" pitchFamily="50" charset="-128"/>
            </a:endParaRPr>
          </a:p>
        </p:txBody>
      </p:sp>
      <p:sp>
        <p:nvSpPr>
          <p:cNvPr id="1167" name="テキスト ボックス 61"/>
          <p:cNvSpPr txBox="1"/>
          <p:nvPr/>
        </p:nvSpPr>
        <p:spPr>
          <a:xfrm>
            <a:off x="4781313" y="10150681"/>
            <a:ext cx="492605" cy="577081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algn="dist">
              <a:lnSpc>
                <a:spcPts val="1500"/>
              </a:lnSpc>
            </a:pPr>
            <a:r>
              <a:rPr lang="en-US" altLang="ja-JP" sz="1100" b="1" dirty="0" smtClean="0">
                <a:solidFill>
                  <a:schemeClr val="tx1"/>
                </a:solidFill>
                <a:effectLst/>
                <a:latin typeface="Vrinda" panose="020B0502040204020203" pitchFamily="34" charset="0"/>
                <a:ea typeface="メイリオ" panose="020B0604030504040204" pitchFamily="50" charset="-128"/>
                <a:cs typeface="Vrinda" panose="020B0502040204020203" pitchFamily="34" charset="0"/>
              </a:rPr>
              <a:t>TEL</a:t>
            </a:r>
            <a:r>
              <a:rPr lang="ja-JP" altLang="en-US" sz="1100" b="1" dirty="0" smtClean="0">
                <a:solidFill>
                  <a:schemeClr val="tx1"/>
                </a:solidFill>
                <a:effectLst/>
                <a:latin typeface="Vrinda" panose="020B0502040204020203" pitchFamily="34" charset="0"/>
                <a:ea typeface="メイリオ" panose="020B0604030504040204" pitchFamily="50" charset="-128"/>
                <a:cs typeface="Vrinda" panose="020B0502040204020203" pitchFamily="34" charset="0"/>
              </a:rPr>
              <a:t>：</a:t>
            </a:r>
            <a:r>
              <a:rPr lang="en-US" altLang="ja-JP" sz="1100" b="1" dirty="0" smtClean="0">
                <a:solidFill>
                  <a:schemeClr val="tx1"/>
                </a:solidFill>
                <a:effectLst/>
                <a:latin typeface="Vrinda" panose="020B0502040204020203" pitchFamily="34" charset="0"/>
                <a:ea typeface="メイリオ" panose="020B0604030504040204" pitchFamily="50" charset="-128"/>
                <a:cs typeface="Vrinda" panose="020B0502040204020203" pitchFamily="34" charset="0"/>
              </a:rPr>
              <a:t> </a:t>
            </a:r>
            <a:endParaRPr>
              <a:solidFill>
                <a:schemeClr val="tx1"/>
              </a:solidFill>
              <a:effectLst/>
            </a:endParaRPr>
          </a:p>
          <a:p>
            <a:pPr algn="dist">
              <a:lnSpc>
                <a:spcPts val="1500"/>
              </a:lnSpc>
            </a:pPr>
            <a:r>
              <a:rPr lang="en-US" altLang="ja-JP" sz="1100" b="1" dirty="0" smtClean="0">
                <a:solidFill>
                  <a:schemeClr val="tx1"/>
                </a:solidFill>
                <a:effectLst/>
                <a:latin typeface="Vrinda" panose="020B0502040204020203" pitchFamily="34" charset="0"/>
                <a:ea typeface="メイリオ" panose="020B0604030504040204" pitchFamily="50" charset="-128"/>
                <a:cs typeface="Vrinda" panose="020B0502040204020203" pitchFamily="34" charset="0"/>
              </a:rPr>
              <a:t>FAX</a:t>
            </a:r>
            <a:r>
              <a:rPr lang="ja-JP" altLang="en-US" sz="1100" b="1" dirty="0" smtClean="0">
                <a:solidFill>
                  <a:schemeClr val="tx1"/>
                </a:solidFill>
                <a:effectLst/>
                <a:latin typeface="Vrinda" panose="020B0502040204020203" pitchFamily="34" charset="0"/>
                <a:ea typeface="メイリオ" panose="020B0604030504040204" pitchFamily="50" charset="-128"/>
                <a:cs typeface="Vrinda" panose="020B0502040204020203" pitchFamily="34" charset="0"/>
              </a:rPr>
              <a:t>：</a:t>
            </a:r>
            <a:r>
              <a:rPr lang="en-US" altLang="ja-JP" sz="1100" b="1" dirty="0" smtClean="0">
                <a:solidFill>
                  <a:schemeClr val="tx1"/>
                </a:solidFill>
                <a:effectLst/>
                <a:latin typeface="Vrinda" panose="020B0502040204020203" pitchFamily="34" charset="0"/>
                <a:ea typeface="メイリオ" panose="020B0604030504040204" pitchFamily="50" charset="-128"/>
                <a:cs typeface="Vrinda" panose="020B0502040204020203" pitchFamily="34" charset="0"/>
              </a:rPr>
              <a:t> </a:t>
            </a:r>
            <a:endParaRPr>
              <a:solidFill>
                <a:schemeClr val="tx1"/>
              </a:solidFill>
              <a:effectLst/>
            </a:endParaRPr>
          </a:p>
          <a:p>
            <a:pPr algn="dist">
              <a:lnSpc>
                <a:spcPts val="1500"/>
              </a:lnSpc>
            </a:pPr>
            <a:r>
              <a:rPr lang="en-US" altLang="ja-JP" sz="1100" b="1" dirty="0" smtClean="0">
                <a:solidFill>
                  <a:schemeClr val="tx1"/>
                </a:solidFill>
                <a:effectLst/>
                <a:latin typeface="Vrinda" panose="020B0502040204020203" pitchFamily="34" charset="0"/>
                <a:ea typeface="メイリオ" panose="020B0604030504040204" pitchFamily="50" charset="-128"/>
                <a:cs typeface="Vrinda" panose="020B0502040204020203" pitchFamily="34" charset="0"/>
              </a:rPr>
              <a:t>MAIL</a:t>
            </a:r>
            <a:r>
              <a:rPr lang="ja-JP" altLang="en-US" sz="1100" b="1" dirty="0" smtClean="0">
                <a:solidFill>
                  <a:schemeClr val="tx1"/>
                </a:solidFill>
                <a:effectLst/>
                <a:latin typeface="Vrinda" panose="020B0502040204020203" pitchFamily="34" charset="0"/>
                <a:ea typeface="メイリオ" panose="020B0604030504040204" pitchFamily="50" charset="-128"/>
                <a:cs typeface="Vrinda" panose="020B0502040204020203" pitchFamily="34" charset="0"/>
              </a:rPr>
              <a:t>：</a:t>
            </a:r>
            <a:endParaRPr lang="en-US" altLang="ja-JP" sz="1100" b="1" dirty="0">
              <a:solidFill>
                <a:schemeClr val="tx1"/>
              </a:solidFill>
              <a:effectLst/>
              <a:latin typeface="Vrinda" panose="020B0502040204020203" pitchFamily="34" charset="0"/>
              <a:ea typeface="メイリオ" panose="020B0604030504040204" pitchFamily="50" charset="-128"/>
              <a:cs typeface="Vrinda" panose="020B0502040204020203" pitchFamily="34" charset="0"/>
            </a:endParaRPr>
          </a:p>
        </p:txBody>
      </p:sp>
      <p:sp>
        <p:nvSpPr>
          <p:cNvPr id="1168" name="テキスト ボックス 62"/>
          <p:cNvSpPr txBox="1"/>
          <p:nvPr/>
        </p:nvSpPr>
        <p:spPr>
          <a:xfrm>
            <a:off x="5273918" y="10148822"/>
            <a:ext cx="2356332" cy="577081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>
              <a:lnSpc>
                <a:spcPts val="1500"/>
              </a:lnSpc>
            </a:pPr>
            <a:r>
              <a:rPr lang="en-US" altLang="ja-JP" sz="1100" b="1" dirty="0" smtClean="0">
                <a:solidFill>
                  <a:schemeClr val="tx1"/>
                </a:solidFill>
                <a:effectLst/>
                <a:latin typeface="Vrinda" panose="020B0502040204020203" pitchFamily="34" charset="0"/>
                <a:ea typeface="メイリオ" panose="020B0604030504040204" pitchFamily="50" charset="-128"/>
                <a:cs typeface="Vrinda" panose="020B0502040204020203" pitchFamily="34" charset="0"/>
              </a:rPr>
              <a:t>088-821-4876</a:t>
            </a:r>
            <a:endParaRPr lang="en-US" altLang="ja-JP" sz="1100" b="1" dirty="0">
              <a:solidFill>
                <a:schemeClr val="tx1"/>
              </a:solidFill>
              <a:effectLst/>
              <a:latin typeface="Vrinda" panose="020B0502040204020203" pitchFamily="34" charset="0"/>
              <a:ea typeface="メイリオ" panose="020B0604030504040204" pitchFamily="50" charset="-128"/>
              <a:cs typeface="Vrinda" panose="020B0502040204020203" pitchFamily="34" charset="0"/>
            </a:endParaRPr>
          </a:p>
          <a:p>
            <a:pPr>
              <a:lnSpc>
                <a:spcPts val="1500"/>
              </a:lnSpc>
            </a:pPr>
            <a:r>
              <a:rPr lang="en-US" altLang="ja-JP" sz="1100" b="1" dirty="0" smtClean="0">
                <a:solidFill>
                  <a:schemeClr val="tx1"/>
                </a:solidFill>
                <a:effectLst/>
                <a:latin typeface="Vrinda" panose="020B0502040204020203" pitchFamily="34" charset="0"/>
                <a:ea typeface="メイリオ" panose="020B0604030504040204" pitchFamily="50" charset="-128"/>
                <a:cs typeface="Vrinda" panose="020B0502040204020203" pitchFamily="34" charset="0"/>
              </a:rPr>
              <a:t>088-821-4576</a:t>
            </a:r>
            <a:endParaRPr lang="en-US" altLang="ja-JP" sz="1100" b="1" dirty="0">
              <a:solidFill>
                <a:schemeClr val="tx1"/>
              </a:solidFill>
              <a:effectLst/>
              <a:latin typeface="Vrinda" panose="020B0502040204020203" pitchFamily="34" charset="0"/>
              <a:ea typeface="メイリオ" panose="020B0604030504040204" pitchFamily="50" charset="-128"/>
              <a:cs typeface="Vrinda" panose="020B0502040204020203" pitchFamily="34" charset="0"/>
            </a:endParaRPr>
          </a:p>
          <a:p>
            <a:pPr>
              <a:lnSpc>
                <a:spcPts val="1500"/>
              </a:lnSpc>
            </a:pPr>
            <a:r>
              <a:rPr lang="en-US" altLang="ja-JP" sz="1100" b="1" dirty="0" smtClean="0">
                <a:solidFill>
                  <a:schemeClr val="tx1"/>
                </a:solidFill>
                <a:effectLst/>
                <a:latin typeface="Vrinda" panose="020B0502040204020203" pitchFamily="34" charset="0"/>
                <a:ea typeface="メイリオ" panose="020B0604030504040204" pitchFamily="50" charset="-128"/>
                <a:cs typeface="Vrinda" panose="020B0502040204020203" pitchFamily="34" charset="0"/>
              </a:rPr>
              <a:t>030301@ken.pref.kochi.lg.jp</a:t>
            </a:r>
            <a:endParaRPr lang="en-US" altLang="ja-JP" sz="1100" b="1" dirty="0">
              <a:solidFill>
                <a:schemeClr val="tx1"/>
              </a:solidFill>
              <a:effectLst/>
              <a:latin typeface="Vrinda" panose="020B0502040204020203" pitchFamily="34" charset="0"/>
              <a:ea typeface="メイリオ" panose="020B0604030504040204" pitchFamily="50" charset="-128"/>
              <a:cs typeface="Vrinda" panose="020B0502040204020203" pitchFamily="34" charset="0"/>
            </a:endParaRPr>
          </a:p>
        </p:txBody>
      </p:sp>
      <p:sp>
        <p:nvSpPr>
          <p:cNvPr id="1169" name="直線 63"/>
          <p:cNvSpPr/>
          <p:nvPr/>
        </p:nvSpPr>
        <p:spPr>
          <a:xfrm>
            <a:off x="505917" y="10084076"/>
            <a:ext cx="6826518" cy="10353"/>
          </a:xfrm>
          <a:prstGeom prst="line">
            <a:avLst/>
          </a:prstGeom>
          <a:ln w="19050" cap="flat" cmpd="sng" algn="ctr">
            <a:solidFill>
              <a:schemeClr val="dk1"/>
            </a:solidFill>
            <a:prstDash val="sysDash"/>
            <a:miter lim="800000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sp>
    </p:spTree>
    <p:extLst>
      <p:ext uri="{BB962C8B-B14F-4D97-AF65-F5344CB8AC3E}">
        <p14:creationId xmlns:p14="http://schemas.microsoft.com/office/powerpoint/2010/main" val="2630758547"/>
      </p:ext>
    </p:extLst>
  </p:cSld>
  <p:clrMapOvr>
    <a:masterClrMapping/>
  </p:clrMapOvr>
</p:sld>
</file>

<file path=ppt/theme/theme1.xml><?xml version="1.0" encoding="utf-8"?>
<a:theme xmlns:a="http://schemas.openxmlformats.org/drawingml/2006/main" name="1_ガイド入りテンプレートサンプル20130531三木さん">
  <a:themeElements>
    <a:clrScheme name="マルチ">
      <a:dk1>
        <a:sysClr val="windowText" lastClr="000000"/>
      </a:dk1>
      <a:lt1>
        <a:sysClr val="window" lastClr="FFFFFF"/>
      </a:lt1>
      <a:dk2>
        <a:srgbClr val="5B6973"/>
      </a:dk2>
      <a:lt2>
        <a:srgbClr val="E7ECED"/>
      </a:lt2>
      <a:accent1>
        <a:srgbClr val="98C723"/>
      </a:accent1>
      <a:accent2>
        <a:srgbClr val="59B0B9"/>
      </a:accent2>
      <a:accent3>
        <a:srgbClr val="DEAE00"/>
      </a:accent3>
      <a:accent4>
        <a:srgbClr val="B77BB4"/>
      </a:accent4>
      <a:accent5>
        <a:srgbClr val="E0773C"/>
      </a:accent5>
      <a:accent6>
        <a:srgbClr val="A98D63"/>
      </a:accent6>
      <a:hlink>
        <a:srgbClr val="26CBEC"/>
      </a:hlink>
      <a:folHlink>
        <a:srgbClr val="598C8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>
    <a:spDef>
      <a:spPr>
        <a:custGeom>
          <a:avLst/>
          <a:gdLst/>
          <a:ahLst/>
          <a:cxnLst/>
          <a:rect l="l" t="t" r="r" b="b"/>
          <a:pathLst/>
        </a:custGeom>
      </a:spPr>
      <a:bodyPr vertOverflow="overflow" horzOverflow="overflow" wrap="square" lIns="0" tIns="0" rIns="0" bIns="0">
        <a:spAutoFit/>
      </a:bodyPr>
      <a:lstStyle>
        <a:defPPr>
          <a:defRPr sz="3200" b="1" dirty="0" smtClean="0">
            <a:latin typeface="HGP創英角ｺﾞｼｯｸUB"/>
            <a:ea typeface="HGP創英角ｺﾞｼｯｸUB"/>
          </a:defRPr>
        </a:defPPr>
      </a:lstStyle>
    </a:spDef>
    <a:txDef>
      <a:spPr>
        <a:custGeom>
          <a:avLst/>
          <a:gdLst/>
          <a:ahLst/>
          <a:cxnLst/>
          <a:rect l="l" t="t" r="r" b="b"/>
          <a:pathLst/>
        </a:custGeom>
        <a:noFill/>
      </a:spPr>
      <a:bodyPr vertOverflow="overflow" horzOverflow="overflow" wrap="none" lIns="0" tIns="0" rIns="0" bIns="0" rtlCol="0" anchor="ctr" anchorCtr="0">
        <a:spAutoFit/>
      </a:bodyPr>
      <a:lstStyle>
        <a:defPPr>
          <a:defRPr sz="2000" dirty="0">
            <a:latin typeface="メイリオ"/>
            <a:ea typeface="メイリオ"/>
            <a:cs typeface="メイリオ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:vt="http://schemas.openxmlformats.org/officeDocument/2006/docPropsVTypes" xmlns="http://schemas.openxmlformats.org/officeDocument/2006/extended-properties">
  <TotalTime>0</TotalTime>
  <Words>659</Words>
  <Application>JUST Focus</Application>
  <Paragraphs>82</Paragraphs>
  <ScaleCrop>false</ScaleCrop>
  <HeadingPairs>
    <vt:vector size="6" baseType="variant">
      <vt:variant>
        <vt:lpstr>使用されているフォント</vt:lpstr>
      </vt:variant>
      <vt:variant>
        <vt:i4>11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4" baseType="lpstr">
      <vt:lpstr>AR Pゴシック体S</vt:lpstr>
      <vt:lpstr>HGPｺﾞｼｯｸE</vt:lpstr>
      <vt:lpstr>HGP創英角ｺﾞｼｯｸUB</vt:lpstr>
      <vt:lpstr>Meiryo UI</vt:lpstr>
      <vt:lpstr>ＭＳ Ｐゴシック</vt:lpstr>
      <vt:lpstr>UD デジタル 教科書体 N-R</vt:lpstr>
      <vt:lpstr>Vrinda</vt:lpstr>
      <vt:lpstr>メイリオ</vt:lpstr>
      <vt:lpstr>Arial</vt:lpstr>
      <vt:lpstr>Calibri</vt:lpstr>
      <vt:lpstr>Calibri Light</vt:lpstr>
      <vt:lpstr>1_ガイド入りテンプレートサンプル20130531三木さん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4.1.7</AppVersion>
  <PresentationFormat>ユーザー設定</PresentationFormat>
  <Slides>1</Slides>
  <Notes>1</Notes>
  <HiddenSlides>0</HiddenSlides>
  <MMClips>0</MMClips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terms:created xsi:type="dcterms:W3CDTF">2017-01-23T02:15:05Z</dcterms:created>
  <dcterms:modified xsi:type="dcterms:W3CDTF">2024-09-19T04:27:47Z</dcterms:modified>
  <cp:revision>62</cp:revision>
</cp:coreProperties>
</file>

<file path=docProps/custom.xml><?xml version="1.0" encoding="utf-8"?>
<Properties xmlns:vt="http://schemas.openxmlformats.org/officeDocument/2006/docPropsVTypes" xmlns="http://schemas.openxmlformats.org/officeDocument/2006/custom-properties"/>
</file>