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6" r:id="rId4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132"/>
    <p:restoredTop sz="94660"/>
  </p:normalViewPr>
  <p:slideViewPr>
    <p:cSldViewPr>
      <p:cViewPr varScale="0">
        <p:scale>
          <a:sx n="96" d="100"/>
          <a:sy n="96" d="100"/>
        </p:scale>
        <p:origin x="-3378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9" y="685800"/>
            <a:ext cx="2373924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14" name="四角形 9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5" name="四角形 10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16" name="四角形 11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6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0"/>
            <a:ext cx="1543051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1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2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3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456723"/>
            <a:ext cx="2256235" cy="6171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3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3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5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7" name="四角形 33"/>
          <p:cNvGraphicFramePr>
            <a:graphicFrameLocks noGrp="1"/>
          </p:cNvGraphicFramePr>
          <p:nvPr/>
        </p:nvGraphicFramePr>
        <p:xfrm>
          <a:off x="326633" y="2236574"/>
          <a:ext cx="5838364" cy="23171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03384"/>
                <a:gridCol w="803462"/>
                <a:gridCol w="1135523"/>
                <a:gridCol w="1065228"/>
                <a:gridCol w="1730767"/>
              </a:tblGrid>
              <a:tr h="4811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所　属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職　種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氏　名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TEL</a:t>
                      </a:r>
                      <a:endParaRPr kumimoji="1" lang="ja-JP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/>
                        <a:t>メールアドレス</a:t>
                      </a:r>
                      <a:endParaRPr kumimoji="1" lang="ja-JP" altLang="en-US" sz="1400" b="1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34746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08" name="四角形 34"/>
          <p:cNvSpPr/>
          <p:nvPr/>
        </p:nvSpPr>
        <p:spPr>
          <a:xfrm>
            <a:off x="397766" y="5600503"/>
            <a:ext cx="6059582" cy="266941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ysDash"/>
            <a:miter lim="800000"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72000" anchor="ctr"/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【送付先・お問い合わせ】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 ●担当：高知県子ども・福祉政策部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　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長寿社会課　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　　　　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介護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保険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担当　稲田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●ＴＥＬ : 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088-823-9681</a:t>
            </a: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sz="1600" b="1">
              <a:solidFill>
                <a:schemeClr val="tx1"/>
              </a:solidFill>
              <a:latin typeface="AR P丸ゴシック体E"/>
              <a:ea typeface="AR P丸ゴシック体E"/>
            </a:endParaRPr>
          </a:p>
          <a:p>
            <a:pPr marL="720000" algn="l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defRPr lang="ja-JP" altLang="en-US"/>
            </a:pPr>
            <a:r>
              <a:rPr lang="ja-JP" altLang="en-US" sz="1600" b="1">
                <a:solidFill>
                  <a:schemeClr val="tx1"/>
                </a:solidFill>
                <a:latin typeface="AR P丸ゴシック体E"/>
                <a:ea typeface="AR P丸ゴシック体E"/>
              </a:rPr>
              <a:t>●MAIL:０６０２０１＠ken.pref.kochi.lg.jp</a:t>
            </a:r>
            <a:r>
              <a:rPr lang="ja-JP" altLang="en-US" b="1">
                <a:solidFill>
                  <a:schemeClr val="tx1"/>
                </a:solidFill>
                <a:latin typeface="AR P丸ゴシック体E"/>
                <a:ea typeface="AR P丸ゴシック体E"/>
              </a:rPr>
              <a:t>　</a:t>
            </a:r>
            <a:endParaRPr lang="ja-JP" altLang="en-US" b="1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09" name="テキスト 26"/>
          <p:cNvSpPr txBox="1"/>
          <p:nvPr/>
        </p:nvSpPr>
        <p:spPr>
          <a:xfrm>
            <a:off x="326633" y="1713000"/>
            <a:ext cx="1434642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b="1"/>
              <a:t>【参加者】</a:t>
            </a:r>
            <a:endParaRPr lang="ja-JP" altLang="en-US" b="1"/>
          </a:p>
        </p:txBody>
      </p:sp>
      <p:sp>
        <p:nvSpPr>
          <p:cNvPr id="1110" name="テキスト 28"/>
          <p:cNvSpPr txBox="1"/>
          <p:nvPr/>
        </p:nvSpPr>
        <p:spPr>
          <a:xfrm>
            <a:off x="337345" y="265605"/>
            <a:ext cx="6115667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endParaRPr lang="ja-JP" altLang="en-US" b="1"/>
          </a:p>
        </p:txBody>
      </p:sp>
      <p:sp>
        <p:nvSpPr>
          <p:cNvPr id="1111" name="テキスト 29"/>
          <p:cNvSpPr txBox="1"/>
          <p:nvPr/>
        </p:nvSpPr>
        <p:spPr>
          <a:xfrm>
            <a:off x="519037" y="265605"/>
            <a:ext cx="5756634" cy="1199436"/>
          </a:xfrm>
          <a:prstGeom prst="rect">
            <a:avLst/>
          </a:prstGeom>
          <a:solidFill>
            <a:srgbClr val="90D7F0"/>
          </a:solidFill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令和８年度</a:t>
            </a:r>
            <a:endParaRPr lang="ja-JP" altLang="en-US" sz="2400">
              <a:solidFill>
                <a:schemeClr val="tx1"/>
              </a:solidFill>
            </a:endParaRPr>
          </a:p>
          <a:p>
            <a:pPr>
              <a:defRPr lang="ja-JP" altLang="en-US"/>
            </a:pP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高知県多職種協働による</a:t>
            </a: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ケアマネジメント</a:t>
            </a:r>
            <a:r>
              <a:rPr lang="ja-JP" altLang="en-US" sz="2400" b="1">
                <a:solidFill>
                  <a:schemeClr val="tx1"/>
                </a:solidFill>
                <a:latin typeface="AR P丸ゴシック体E"/>
                <a:ea typeface="AR P丸ゴシック体E"/>
              </a:rPr>
              <a:t>実践研修会参加申込書</a:t>
            </a:r>
            <a:endParaRPr lang="ja-JP" altLang="en-US" sz="2400" b="1">
              <a:solidFill>
                <a:schemeClr val="tx1"/>
              </a:solidFill>
              <a:latin typeface="AR P丸ゴシック体E"/>
              <a:ea typeface="AR P丸ゴシック体E"/>
            </a:endParaRPr>
          </a:p>
        </p:txBody>
      </p:sp>
      <p:sp>
        <p:nvSpPr>
          <p:cNvPr id="1112" name="テキスト 30"/>
          <p:cNvSpPr txBox="1"/>
          <p:nvPr/>
        </p:nvSpPr>
        <p:spPr>
          <a:xfrm>
            <a:off x="348085" y="4665000"/>
            <a:ext cx="6098537" cy="522327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 sz="1400" b="1"/>
              <a:t>※資料の送付や連絡事項などお知らせする場合がありますので、メール</a:t>
            </a:r>
            <a:endParaRPr lang="ja-JP" altLang="en-US" sz="1400" b="1"/>
          </a:p>
          <a:p>
            <a:pPr>
              <a:defRPr lang="ja-JP" altLang="en-US"/>
            </a:pPr>
            <a:r>
              <a:rPr lang="ja-JP" altLang="en-US" sz="1400" b="1"/>
              <a:t>　</a:t>
            </a:r>
            <a:r>
              <a:rPr lang="ja-JP" altLang="en-US" sz="1400" b="1"/>
              <a:t>アドレスもご記載下さい。</a:t>
            </a:r>
            <a:endParaRPr lang="ja-JP" altLang="en-US" sz="1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AppVersion>5.0.4</AppVersion>
  <PresentationFormat>ユーザー設定</PresentationFormat>
  <Slides>1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449076</dc:creator>
  <cp:lastModifiedBy>525886</cp:lastModifiedBy>
  <dcterms:created xsi:type="dcterms:W3CDTF">2022-12-22T07:34:03Z</dcterms:created>
  <dcterms:modified xsi:type="dcterms:W3CDTF">2026-05-21T08:26:04Z</dcterms:modified>
  <cp:revision>88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