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Relationships xmlns="http://schemas.openxmlformats.org/package/2006/relationships"><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 Id="rId5" Type="http://schemas.openxmlformats.org/officeDocument/2006/relationships/custom-properties" Target="docProps/custom.xml" /><Relationship Id="rId1"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firstSlideNum="1" saveSubsetFonts="1">
  <p:sldMasterIdLst>
    <p:sldMasterId id="2147483660" r:id="rId2"/>
  </p:sldMasterIdLst>
  <p:notesMasterIdLst>
    <p:notesMasterId r:id="rId3"/>
  </p:notesMasterIdLst>
  <p:sldIdLst>
    <p:sldId id="256" r:id="rId4"/>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restored">
    <p:restoredLeft sz="5527"/>
    <p:restoredTop sz="97180"/>
  </p:normalViewPr>
  <p:slideViewPr>
    <p:cSldViewPr>
      <p:cViewPr varScale="0">
        <p:scale>
          <a:sx n="140" d="100"/>
          <a:sy n="140" d="100"/>
        </p:scale>
        <p:origin x="-1002" y="-72"/>
      </p:cViewPr>
      <p:guideLst>
        <p:guide orient="horz" pos="1620"/>
        <p:guide pos="2880"/>
      </p:guideLst>
    </p:cSldViewPr>
  </p:slideViewPr>
  <p:notesTextViewPr>
    <p:cViewPr>
      <p:scale>
        <a:sx n="1" d="1"/>
        <a:sy n="1" d="1"/>
      </p:scale>
      <p:origin x="0" y="0"/>
    </p:cViewPr>
  </p:notesTextViewPr>
  <p:gridSpacing cx="36004" cy="36004"/>
</p:viewPr>
</file>

<file path=ppt/_rels/presentation.xml.rels><?xml version="1.0" encoding="UTF-8"?><Relationships xmlns="http://schemas.openxmlformats.org/package/2006/relationships"><Relationship Id="rId1" Type="http://schemas.openxmlformats.org/officeDocument/2006/relationships/theme" Target="theme/theme1.xml" /><Relationship Id="rId2" Type="http://schemas.openxmlformats.org/officeDocument/2006/relationships/slideMaster" Target="slideMasters/slideMaster1.xml" /><Relationship Id="rId3" Type="http://schemas.openxmlformats.org/officeDocument/2006/relationships/notesMaster" Target="notesMasters/notesMaster1.xml" /><Relationship Id="rId4" Type="http://schemas.openxmlformats.org/officeDocument/2006/relationships/slide" Target="slides/slide1.xml" /><Relationship Id="rId5" Type="http://schemas.openxmlformats.org/officeDocument/2006/relationships/presProps" Target="presProps.xml" /><Relationship Id="rId6" Type="http://schemas.openxmlformats.org/officeDocument/2006/relationships/viewProps" Target="viewProps.xml" /><Relationship Id="rId7" Type="http://schemas.openxmlformats.org/officeDocument/2006/relationships/tableStyles" Target="tableStyles.xml" /></Relationships>
</file>

<file path=ppt/notesMasters/_rels/notesMaster1.xml.rels><?xml version="1.0" encoding="UTF-8"?><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100" name="ヘッダー プレースホルダー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1101" name="日付プレースホルダー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D06EA9-14B5-4F31-95CC-6AD91D20700D}" type="datetimeFigureOut">
              <a:rPr kumimoji="1" lang="ja-JP" altLang="en-US" smtClean="0"/>
              <a:t>2015/2/5</a:t>
            </a:fld>
            <a:endParaRPr kumimoji="1" lang="ja-JP" altLang="en-US"/>
          </a:p>
        </p:txBody>
      </p:sp>
      <p:sp>
        <p:nvSpPr>
          <p:cNvPr id="1102" name="スライド イメージ プレースホルダー 3"/>
          <p:cNvSpPr>
            <a:spLocks noGrp="1" noRot="1" noChangeAspect="1"/>
          </p:cNvSpPr>
          <p:nvPr>
            <p:ph type="sldImg" idx="2"/>
          </p:nvPr>
        </p:nvSpPr>
        <p:spPr>
          <a:xfrm>
            <a:off x="952500" y="685800"/>
            <a:ext cx="4953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1103" name="ノート プレースホルダー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104" name="フッター プレースホルダー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1105" name="スライド番号プレースホルダー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0" name=""/>
        <p:cNvGrpSpPr/>
        <p:nvPr/>
      </p:nvGrpSpPr>
      <p:grpSpPr/>
      <p:sp>
        <p:nvSpPr>
          <p:cNvPr id="1142" name="四角形 49"/>
          <p:cNvSpPr>
            <a:spLocks noGrp="1" noRot="1" noChangeAspect="1"/>
          </p:cNvSpPr>
          <p:nvPr>
            <p:ph type="sldImg" idx="2"/>
          </p:nvPr>
        </p:nvSpPr>
        <p:spPr>
          <a:prstGeom prst="rect">
            <a:avLst/>
          </a:prstGeom>
        </p:spPr>
        <p:txBody>
          <a:bodyPr/>
          <a:p>
            <a:endParaRPr kumimoji="1" lang="ja-JP" altLang="en-US"/>
          </a:p>
        </p:txBody>
      </p:sp>
      <p:sp>
        <p:nvSpPr>
          <p:cNvPr id="1143" name="四角形 50"/>
          <p:cNvSpPr>
            <a:spLocks noGrp="1"/>
          </p:cNvSpPr>
          <p:nvPr>
            <p:ph type="body" sz="quarter" idx="3"/>
          </p:nvPr>
        </p:nvSpPr>
        <p:spPr>
          <a:prstGeom prst="rect">
            <a:avLst/>
          </a:prstGeom>
        </p:spPr>
        <p:txBody>
          <a:bodyPr/>
          <a:p>
            <a:endParaRPr kumimoji="1" lang="ja-JP" altLang="en-US"/>
          </a:p>
        </p:txBody>
      </p:sp>
      <p:sp>
        <p:nvSpPr>
          <p:cNvPr id="1144" name="四角形 51"/>
          <p:cNvSpPr>
            <a:spLocks noGrp="1"/>
          </p:cNvSpPr>
          <p:nvPr>
            <p:ph type="sldNum" sz="quarter" idx="5"/>
          </p:nvPr>
        </p:nvSpPr>
        <p:spPr>
          <a:prstGeom prst="rect">
            <a:avLst/>
          </a:prstGeom>
        </p:spPr>
        <p:txBody>
          <a:bodyPr vert="horz" lIns="91440" tIns="45720" rIns="91440" bIns="45720" rtlCol="0" anchor="b"/>
          <a:lstStyle>
            <a:lvl1pPr algn="r">
              <a:defRPr sz="1200"/>
            </a:lvl1pPr>
          </a:lstStyle>
          <a:p>
            <a:fld id="{58807EA6-0398-4990-8029-A74DB7412258}" type="slidenum">
              <a:rPr kumimoji="1" lang="ja-JP" altLang="en-US" smtClean="0"/>
              <a:t>1</a:t>
            </a:fld>
            <a:endParaRPr kumimoji="1" lang="ja-JP" altLang="en-US"/>
          </a:p>
        </p:txBody>
      </p:sp>
    </p:spTree>
  </p:cSld>
  <p:clrMapOvr>
    <a:masterClrMapping/>
  </p:clrMapOvr>
</p:notes>
</file>

<file path=ppt/slideLayouts/_rels/slideLayout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0" name=""/>
        <p:cNvGrpSpPr/>
        <p:nvPr/>
      </p:nvGrpSpPr>
      <p:grpSpPr>
        <a:xfrm>
          <a:off x="0" y="0"/>
          <a:ext cx="0" cy="0"/>
          <a:chOff x="0" y="0"/>
          <a:chExt cx="0" cy="0"/>
        </a:xfrm>
      </p:grpSpPr>
      <p:sp>
        <p:nvSpPr>
          <p:cNvPr id="1031" name="タイトル 1"/>
          <p:cNvSpPr>
            <a:spLocks noGrp="1"/>
          </p:cNvSpPr>
          <p:nvPr>
            <p:ph type="ctrTitle"/>
          </p:nvPr>
        </p:nvSpPr>
        <p:spPr>
          <a:xfrm>
            <a:off x="495300" y="1652803"/>
            <a:ext cx="8915400" cy="1344149"/>
          </a:xfrm>
        </p:spPr>
        <p:txBody>
          <a:bodyPr/>
          <a:lstStyle>
            <a:lvl1pPr>
              <a:defRPr b="0"/>
            </a:lvl1pPr>
          </a:lstStyle>
          <a:p>
            <a:r>
              <a:rPr kumimoji="1" lang="ja-JP" altLang="en-US" smtClean="0"/>
              <a:t>マスター タイトルの書式設定</a:t>
            </a:r>
            <a:endParaRPr kumimoji="1" lang="ja-JP" altLang="en-US" dirty="0"/>
          </a:p>
        </p:txBody>
      </p:sp>
      <p:sp>
        <p:nvSpPr>
          <p:cNvPr id="1032" name="サブタイトル 2"/>
          <p:cNvSpPr>
            <a:spLocks noGrp="1"/>
          </p:cNvSpPr>
          <p:nvPr>
            <p:ph type="subTitle" idx="1"/>
          </p:nvPr>
        </p:nvSpPr>
        <p:spPr>
          <a:xfrm>
            <a:off x="495300" y="3092963"/>
            <a:ext cx="8915400" cy="2304256"/>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dirty="0"/>
          </a:p>
        </p:txBody>
      </p:sp>
      <p:sp>
        <p:nvSpPr>
          <p:cNvPr id="1033"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34" name="フッター プレースホルダー 4"/>
          <p:cNvSpPr>
            <a:spLocks noGrp="1"/>
          </p:cNvSpPr>
          <p:nvPr>
            <p:ph type="ftr" sz="quarter" idx="11"/>
          </p:nvPr>
        </p:nvSpPr>
        <p:spPr/>
        <p:txBody>
          <a:bodyPr/>
          <a:lstStyle/>
          <a:p>
            <a:endParaRPr kumimoji="1" lang="ja-JP" altLang="en-US"/>
          </a:p>
        </p:txBody>
      </p:sp>
      <p:sp>
        <p:nvSpPr>
          <p:cNvPr id="1035"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0" name=""/>
        <p:cNvGrpSpPr/>
        <p:nvPr/>
      </p:nvGrpSpPr>
      <p:grpSpPr>
        <a:xfrm>
          <a:off x="0" y="0"/>
          <a:ext cx="0" cy="0"/>
          <a:chOff x="0" y="0"/>
          <a:chExt cx="0" cy="0"/>
        </a:xfrm>
      </p:grpSpPr>
      <p:sp>
        <p:nvSpPr>
          <p:cNvPr id="1088"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89" name="縦書きテキスト プレースホルダー 2"/>
          <p:cNvSpPr>
            <a:spLocks noGrp="1"/>
          </p:cNvSpPr>
          <p:nvPr>
            <p:ph type="body" orient="vert" idx="1"/>
          </p:nvPr>
        </p:nvSpPr>
        <p:spPr>
          <a:xfrm>
            <a:off x="495300" y="1736813"/>
            <a:ext cx="8915400" cy="4236469"/>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0"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91" name="フッター プレースホルダー 4"/>
          <p:cNvSpPr>
            <a:spLocks noGrp="1"/>
          </p:cNvSpPr>
          <p:nvPr>
            <p:ph type="ftr" sz="quarter" idx="11"/>
          </p:nvPr>
        </p:nvSpPr>
        <p:spPr/>
        <p:txBody>
          <a:bodyPr/>
          <a:lstStyle/>
          <a:p>
            <a:endParaRPr kumimoji="1" lang="ja-JP" altLang="en-US"/>
          </a:p>
        </p:txBody>
      </p:sp>
      <p:sp>
        <p:nvSpPr>
          <p:cNvPr id="1092"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0" name=""/>
        <p:cNvGrpSpPr/>
        <p:nvPr/>
      </p:nvGrpSpPr>
      <p:grpSpPr>
        <a:xfrm>
          <a:off x="0" y="0"/>
          <a:ext cx="0" cy="0"/>
          <a:chOff x="0" y="0"/>
          <a:chExt cx="0" cy="0"/>
        </a:xfrm>
      </p:grpSpPr>
      <p:sp>
        <p:nvSpPr>
          <p:cNvPr id="1094" name="縦書きタイトル 1"/>
          <p:cNvSpPr>
            <a:spLocks noGrp="1"/>
          </p:cNvSpPr>
          <p:nvPr>
            <p:ph type="title" orient="vert"/>
          </p:nvPr>
        </p:nvSpPr>
        <p:spPr>
          <a:xfrm>
            <a:off x="7181850" y="274639"/>
            <a:ext cx="2228850" cy="5698644"/>
          </a:xfrm>
        </p:spPr>
        <p:txBody>
          <a:bodyPr vert="eaVert"/>
          <a:lstStyle/>
          <a:p>
            <a:r>
              <a:rPr kumimoji="1" lang="ja-JP" altLang="en-US" smtClean="0"/>
              <a:t>マスター タイトルの書式設定</a:t>
            </a:r>
            <a:endParaRPr kumimoji="1" lang="ja-JP" altLang="en-US" dirty="0"/>
          </a:p>
        </p:txBody>
      </p:sp>
      <p:sp>
        <p:nvSpPr>
          <p:cNvPr id="1095" name="縦書きテキスト プレースホルダー 2"/>
          <p:cNvSpPr>
            <a:spLocks noGrp="1"/>
          </p:cNvSpPr>
          <p:nvPr>
            <p:ph type="body" orient="vert" idx="1"/>
          </p:nvPr>
        </p:nvSpPr>
        <p:spPr>
          <a:xfrm>
            <a:off x="495300" y="274639"/>
            <a:ext cx="6521450" cy="5698644"/>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96"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dirty="0"/>
          </a:p>
        </p:txBody>
      </p:sp>
      <p:sp>
        <p:nvSpPr>
          <p:cNvPr id="1097" name="フッター プレースホルダー 4"/>
          <p:cNvSpPr>
            <a:spLocks noGrp="1"/>
          </p:cNvSpPr>
          <p:nvPr>
            <p:ph type="ftr" sz="quarter" idx="11"/>
          </p:nvPr>
        </p:nvSpPr>
        <p:spPr/>
        <p:txBody>
          <a:bodyPr/>
          <a:lstStyle/>
          <a:p>
            <a:endParaRPr kumimoji="1" lang="ja-JP" altLang="en-US"/>
          </a:p>
        </p:txBody>
      </p:sp>
      <p:sp>
        <p:nvSpPr>
          <p:cNvPr id="1098"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0" name=""/>
        <p:cNvGrpSpPr/>
        <p:nvPr/>
      </p:nvGrpSpPr>
      <p:grpSpPr>
        <a:xfrm>
          <a:off x="0" y="0"/>
          <a:ext cx="0" cy="0"/>
          <a:chOff x="0" y="0"/>
          <a:chExt cx="0" cy="0"/>
        </a:xfrm>
      </p:grpSpPr>
      <p:sp>
        <p:nvSpPr>
          <p:cNvPr id="1037"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1038" name="コンテンツ プレースホルダー 2"/>
          <p:cNvSpPr>
            <a:spLocks noGrp="1"/>
          </p:cNvSpPr>
          <p:nvPr>
            <p:ph idx="1"/>
          </p:nvPr>
        </p:nvSpPr>
        <p:spPr>
          <a:xfrm>
            <a:off x="495300" y="1736813"/>
            <a:ext cx="8915400" cy="4281339"/>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1039" name="日付プレースホルダー 3"/>
          <p:cNvSpPr>
            <a:spLocks noGrp="1"/>
          </p:cNvSpPr>
          <p:nvPr>
            <p:ph type="dt" sz="half" idx="10"/>
          </p:nvPr>
        </p:nvSpPr>
        <p:spPr/>
        <p:txBody>
          <a:bodyPr/>
          <a:lstStyle>
            <a:lvl1pPr>
              <a:defRPr>
                <a:solidFill>
                  <a:schemeClr val="tx1"/>
                </a:solidFill>
              </a:defRPr>
            </a:lvl1pPr>
          </a:lstStyle>
          <a:p>
            <a:fld id="{3E220A51-F8EA-429A-8E6F-F02BE74E28F7}" type="datetimeFigureOut">
              <a:rPr lang="ja-JP" altLang="en-US" smtClean="0"/>
              <a:pPr/>
              <a:t>2015/3/10</a:t>
            </a:fld>
            <a:endParaRPr lang="ja-JP" altLang="en-US" dirty="0"/>
          </a:p>
        </p:txBody>
      </p:sp>
      <p:sp>
        <p:nvSpPr>
          <p:cNvPr id="1040" name="フッター プレースホルダー 4"/>
          <p:cNvSpPr>
            <a:spLocks noGrp="1"/>
          </p:cNvSpPr>
          <p:nvPr>
            <p:ph type="ftr" sz="quarter" idx="11"/>
          </p:nvPr>
        </p:nvSpPr>
        <p:spPr/>
        <p:txBody>
          <a:bodyPr/>
          <a:lstStyle>
            <a:lvl1pPr>
              <a:defRPr>
                <a:solidFill>
                  <a:schemeClr val="tx1"/>
                </a:solidFill>
              </a:defRPr>
            </a:lvl1pPr>
          </a:lstStyle>
          <a:p>
            <a:endParaRPr lang="ja-JP" altLang="en-US" dirty="0"/>
          </a:p>
        </p:txBody>
      </p:sp>
      <p:sp>
        <p:nvSpPr>
          <p:cNvPr id="1041" name="スライド番号プレースホルダー 5"/>
          <p:cNvSpPr>
            <a:spLocks noGrp="1"/>
          </p:cNvSpPr>
          <p:nvPr>
            <p:ph type="sldNum" sz="quarter" idx="12"/>
          </p:nvPr>
        </p:nvSpPr>
        <p:spPr/>
        <p:txBody>
          <a:bodyPr/>
          <a:lstStyle>
            <a:lvl1pPr>
              <a:defRPr>
                <a:solidFill>
                  <a:schemeClr val="tx1"/>
                </a:solidFill>
              </a:defRPr>
            </a:lvl1pPr>
          </a:lstStyle>
          <a:p>
            <a:fld id="{2C9400E4-C46D-48FA-AEA0-ED136F70A0E5}" type="slidenum">
              <a:rPr lang="ja-JP" altLang="en-US" smtClean="0"/>
              <a:pPr/>
              <a:t>‹#›</a:t>
            </a:fld>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0" name=""/>
        <p:cNvGrpSpPr/>
        <p:nvPr/>
      </p:nvGrpSpPr>
      <p:grpSpPr>
        <a:xfrm>
          <a:off x="0" y="0"/>
          <a:ext cx="0" cy="0"/>
          <a:chOff x="0" y="0"/>
          <a:chExt cx="0" cy="0"/>
        </a:xfrm>
      </p:grpSpPr>
      <p:sp>
        <p:nvSpPr>
          <p:cNvPr id="1043" name="タイトル 1"/>
          <p:cNvSpPr>
            <a:spLocks noGrp="1"/>
          </p:cNvSpPr>
          <p:nvPr>
            <p:ph type="title"/>
          </p:nvPr>
        </p:nvSpPr>
        <p:spPr>
          <a:xfrm>
            <a:off x="495300" y="2948947"/>
            <a:ext cx="8915400" cy="1056117"/>
          </a:xfrm>
        </p:spPr>
        <p:txBody>
          <a:bodyPr anchor="t"/>
          <a:lstStyle>
            <a:lvl1pPr algn="ctr">
              <a:defRPr sz="4000" b="0" cap="all"/>
            </a:lvl1pPr>
          </a:lstStyle>
          <a:p>
            <a:r>
              <a:rPr kumimoji="1" lang="ja-JP" altLang="en-US" smtClean="0"/>
              <a:t>マスター タイトルの書式設定</a:t>
            </a:r>
            <a:endParaRPr kumimoji="1" lang="ja-JP" altLang="en-US" dirty="0"/>
          </a:p>
        </p:txBody>
      </p:sp>
      <p:sp>
        <p:nvSpPr>
          <p:cNvPr id="1044" name="テキスト プレースホルダー 2"/>
          <p:cNvSpPr>
            <a:spLocks noGrp="1"/>
          </p:cNvSpPr>
          <p:nvPr>
            <p:ph type="body" idx="1"/>
          </p:nvPr>
        </p:nvSpPr>
        <p:spPr>
          <a:xfrm>
            <a:off x="495300" y="1184749"/>
            <a:ext cx="8915400" cy="1764197"/>
          </a:xfrm>
        </p:spPr>
        <p:txBody>
          <a:bodyPr anchor="b"/>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1045" name="日付プレースホルダー 3"/>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46" name="フッター プレースホルダー 4"/>
          <p:cNvSpPr>
            <a:spLocks noGrp="1"/>
          </p:cNvSpPr>
          <p:nvPr>
            <p:ph type="ftr" sz="quarter" idx="11"/>
          </p:nvPr>
        </p:nvSpPr>
        <p:spPr/>
        <p:txBody>
          <a:bodyPr/>
          <a:lstStyle/>
          <a:p>
            <a:endParaRPr kumimoji="1" lang="ja-JP" altLang="en-US"/>
          </a:p>
        </p:txBody>
      </p:sp>
      <p:sp>
        <p:nvSpPr>
          <p:cNvPr id="1047" name="スライド番号プレースホルダー 5"/>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0" name=""/>
        <p:cNvGrpSpPr/>
        <p:nvPr/>
      </p:nvGrpSpPr>
      <p:grpSpPr>
        <a:xfrm>
          <a:off x="0" y="0"/>
          <a:ext cx="0" cy="0"/>
          <a:chOff x="0" y="0"/>
          <a:chExt cx="0" cy="0"/>
        </a:xfrm>
      </p:grpSpPr>
      <p:sp>
        <p:nvSpPr>
          <p:cNvPr id="1049"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50" name="コンテンツ プレースホルダー 2"/>
          <p:cNvSpPr>
            <a:spLocks noGrp="1"/>
          </p:cNvSpPr>
          <p:nvPr>
            <p:ph sz="half" idx="1"/>
          </p:nvPr>
        </p:nvSpPr>
        <p:spPr>
          <a:xfrm>
            <a:off x="495300" y="1736815"/>
            <a:ext cx="4301683" cy="423646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1" name="コンテンツ プレースホルダー 3"/>
          <p:cNvSpPr>
            <a:spLocks noGrp="1"/>
          </p:cNvSpPr>
          <p:nvPr>
            <p:ph sz="half" idx="2"/>
          </p:nvPr>
        </p:nvSpPr>
        <p:spPr>
          <a:xfrm>
            <a:off x="5070013" y="1736815"/>
            <a:ext cx="4340687" cy="423646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2" name="日付プレースホルダー 4"/>
          <p:cNvSpPr>
            <a:spLocks noGrp="1"/>
          </p:cNvSpPr>
          <p:nvPr>
            <p:ph type="dt" sz="half" idx="10"/>
          </p:nvPr>
        </p:nvSpPr>
        <p:spPr/>
        <p:txBody>
          <a:bodyPr/>
          <a:lstStyle/>
          <a:p>
            <a:fld id="{3E220A51-F8EA-429A-8E6F-F02BE74E28F7}" type="datetimeFigureOut">
              <a:rPr kumimoji="1" lang="ja-JP" altLang="en-US" smtClean="0"/>
              <a:t>2015/6/24</a:t>
            </a:fld>
            <a:endParaRPr kumimoji="1" lang="ja-JP" altLang="en-US" dirty="0"/>
          </a:p>
        </p:txBody>
      </p:sp>
      <p:sp>
        <p:nvSpPr>
          <p:cNvPr id="1053" name="フッター プレースホルダー 5"/>
          <p:cNvSpPr>
            <a:spLocks noGrp="1"/>
          </p:cNvSpPr>
          <p:nvPr>
            <p:ph type="ftr" sz="quarter" idx="11"/>
          </p:nvPr>
        </p:nvSpPr>
        <p:spPr/>
        <p:txBody>
          <a:bodyPr/>
          <a:lstStyle/>
          <a:p>
            <a:endParaRPr kumimoji="1" lang="ja-JP" altLang="en-US"/>
          </a:p>
        </p:txBody>
      </p:sp>
      <p:sp>
        <p:nvSpPr>
          <p:cNvPr id="1054"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0" name=""/>
        <p:cNvGrpSpPr/>
        <p:nvPr/>
      </p:nvGrpSpPr>
      <p:grpSpPr>
        <a:xfrm>
          <a:off x="0" y="0"/>
          <a:ext cx="0" cy="0"/>
          <a:chOff x="0" y="0"/>
          <a:chExt cx="0" cy="0"/>
        </a:xfrm>
      </p:grpSpPr>
      <p:sp>
        <p:nvSpPr>
          <p:cNvPr id="1056"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dirty="0"/>
          </a:p>
        </p:txBody>
      </p:sp>
      <p:sp>
        <p:nvSpPr>
          <p:cNvPr id="1057" name="テキスト プレースホルダー 2"/>
          <p:cNvSpPr>
            <a:spLocks noGrp="1"/>
          </p:cNvSpPr>
          <p:nvPr>
            <p:ph type="body" idx="1"/>
          </p:nvPr>
        </p:nvSpPr>
        <p:spPr>
          <a:xfrm>
            <a:off x="495300" y="1535113"/>
            <a:ext cx="4301683"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58" name="コンテンツ プレースホルダー 3"/>
          <p:cNvSpPr>
            <a:spLocks noGrp="1"/>
          </p:cNvSpPr>
          <p:nvPr>
            <p:ph sz="half" idx="2"/>
          </p:nvPr>
        </p:nvSpPr>
        <p:spPr>
          <a:xfrm>
            <a:off x="495300" y="2174875"/>
            <a:ext cx="4301683" cy="379840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59" name="テキスト プレースホルダー 4"/>
          <p:cNvSpPr>
            <a:spLocks noGrp="1"/>
          </p:cNvSpPr>
          <p:nvPr>
            <p:ph type="body" sz="quarter" idx="3"/>
          </p:nvPr>
        </p:nvSpPr>
        <p:spPr>
          <a:xfrm>
            <a:off x="5109017" y="1535113"/>
            <a:ext cx="4301683"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1060" name="コンテンツ プレースホルダー 5"/>
          <p:cNvSpPr>
            <a:spLocks noGrp="1"/>
          </p:cNvSpPr>
          <p:nvPr>
            <p:ph sz="quarter" idx="4"/>
          </p:nvPr>
        </p:nvSpPr>
        <p:spPr>
          <a:xfrm>
            <a:off x="5109017" y="2174875"/>
            <a:ext cx="4301683" cy="3798408"/>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61" name="日付プレースホルダー 6"/>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62" name="フッター プレースホルダー 7"/>
          <p:cNvSpPr>
            <a:spLocks noGrp="1"/>
          </p:cNvSpPr>
          <p:nvPr>
            <p:ph type="ftr" sz="quarter" idx="11"/>
          </p:nvPr>
        </p:nvSpPr>
        <p:spPr/>
        <p:txBody>
          <a:bodyPr/>
          <a:lstStyle/>
          <a:p>
            <a:endParaRPr kumimoji="1" lang="ja-JP" altLang="en-US"/>
          </a:p>
        </p:txBody>
      </p:sp>
      <p:sp>
        <p:nvSpPr>
          <p:cNvPr id="1063" name="スライド番号プレースホルダー 8"/>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0" name=""/>
        <p:cNvGrpSpPr/>
        <p:nvPr/>
      </p:nvGrpSpPr>
      <p:grpSpPr>
        <a:xfrm>
          <a:off x="0" y="0"/>
          <a:ext cx="0" cy="0"/>
          <a:chOff x="0" y="0"/>
          <a:chExt cx="0" cy="0"/>
        </a:xfrm>
      </p:grpSpPr>
      <p:sp>
        <p:nvSpPr>
          <p:cNvPr id="1065" name="タイトル 1"/>
          <p:cNvSpPr>
            <a:spLocks noGrp="1"/>
          </p:cNvSpPr>
          <p:nvPr>
            <p:ph type="title"/>
          </p:nvPr>
        </p:nvSpPr>
        <p:spPr/>
        <p:txBody>
          <a:bodyPr/>
          <a:lstStyle/>
          <a:p>
            <a:r>
              <a:rPr kumimoji="1" lang="ja-JP" altLang="en-US" smtClean="0"/>
              <a:t>マスター タイトルの書式設定</a:t>
            </a:r>
            <a:endParaRPr kumimoji="1" lang="ja-JP" altLang="en-US" dirty="0"/>
          </a:p>
        </p:txBody>
      </p:sp>
      <p:sp>
        <p:nvSpPr>
          <p:cNvPr id="1066" name="日付プレースホルダー 2"/>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67" name="フッター プレースホルダー 3"/>
          <p:cNvSpPr>
            <a:spLocks noGrp="1"/>
          </p:cNvSpPr>
          <p:nvPr>
            <p:ph type="ftr" sz="quarter" idx="11"/>
          </p:nvPr>
        </p:nvSpPr>
        <p:spPr/>
        <p:txBody>
          <a:bodyPr/>
          <a:lstStyle/>
          <a:p>
            <a:endParaRPr kumimoji="1" lang="ja-JP" altLang="en-US"/>
          </a:p>
        </p:txBody>
      </p:sp>
      <p:sp>
        <p:nvSpPr>
          <p:cNvPr id="1068" name="スライド番号プレースホルダー 4"/>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0" name=""/>
        <p:cNvGrpSpPr/>
        <p:nvPr/>
      </p:nvGrpSpPr>
      <p:grpSpPr>
        <a:xfrm>
          <a:off x="0" y="0"/>
          <a:ext cx="0" cy="0"/>
          <a:chOff x="0" y="0"/>
          <a:chExt cx="0" cy="0"/>
        </a:xfrm>
      </p:grpSpPr>
      <p:sp>
        <p:nvSpPr>
          <p:cNvPr id="1070" name="日付プレースホルダー 1"/>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71" name="フッター プレースホルダー 2"/>
          <p:cNvSpPr>
            <a:spLocks noGrp="1"/>
          </p:cNvSpPr>
          <p:nvPr>
            <p:ph type="ftr" sz="quarter" idx="11"/>
          </p:nvPr>
        </p:nvSpPr>
        <p:spPr/>
        <p:txBody>
          <a:bodyPr/>
          <a:lstStyle/>
          <a:p>
            <a:endParaRPr kumimoji="1" lang="ja-JP" altLang="en-US"/>
          </a:p>
        </p:txBody>
      </p:sp>
      <p:sp>
        <p:nvSpPr>
          <p:cNvPr id="1072" name="スライド番号プレースホルダー 3"/>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0" name=""/>
        <p:cNvGrpSpPr/>
        <p:nvPr/>
      </p:nvGrpSpPr>
      <p:grpSpPr>
        <a:xfrm>
          <a:off x="0" y="0"/>
          <a:ext cx="0" cy="0"/>
          <a:chOff x="0" y="0"/>
          <a:chExt cx="0" cy="0"/>
        </a:xfrm>
      </p:grpSpPr>
      <p:sp>
        <p:nvSpPr>
          <p:cNvPr id="1074" name="タイトル 1"/>
          <p:cNvSpPr>
            <a:spLocks noGrp="1"/>
          </p:cNvSpPr>
          <p:nvPr>
            <p:ph type="title"/>
          </p:nvPr>
        </p:nvSpPr>
        <p:spPr>
          <a:xfrm>
            <a:off x="495301" y="273049"/>
            <a:ext cx="3259006" cy="1162051"/>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75" name="コンテンツ プレースホルダー 2"/>
          <p:cNvSpPr>
            <a:spLocks noGrp="1"/>
          </p:cNvSpPr>
          <p:nvPr>
            <p:ph idx="1"/>
          </p:nvPr>
        </p:nvSpPr>
        <p:spPr>
          <a:xfrm>
            <a:off x="3938887" y="273052"/>
            <a:ext cx="5121391" cy="564233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dirty="0"/>
          </a:p>
        </p:txBody>
      </p:sp>
      <p:sp>
        <p:nvSpPr>
          <p:cNvPr id="1076" name="テキスト プレースホルダー 3"/>
          <p:cNvSpPr>
            <a:spLocks noGrp="1"/>
          </p:cNvSpPr>
          <p:nvPr>
            <p:ph type="body" sz="half" idx="2"/>
          </p:nvPr>
        </p:nvSpPr>
        <p:spPr>
          <a:xfrm>
            <a:off x="495302" y="1700808"/>
            <a:ext cx="3259005" cy="427247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77" name="日付プレースホルダー 4"/>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78" name="フッター プレースホルダー 5"/>
          <p:cNvSpPr>
            <a:spLocks noGrp="1"/>
          </p:cNvSpPr>
          <p:nvPr>
            <p:ph type="ftr" sz="quarter" idx="11"/>
          </p:nvPr>
        </p:nvSpPr>
        <p:spPr/>
        <p:txBody>
          <a:bodyPr/>
          <a:lstStyle/>
          <a:p>
            <a:endParaRPr kumimoji="1" lang="ja-JP" altLang="en-US"/>
          </a:p>
        </p:txBody>
      </p:sp>
      <p:sp>
        <p:nvSpPr>
          <p:cNvPr id="1079"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0" name=""/>
        <p:cNvGrpSpPr/>
        <p:nvPr/>
      </p:nvGrpSpPr>
      <p:grpSpPr>
        <a:xfrm>
          <a:off x="0" y="0"/>
          <a:ext cx="0" cy="0"/>
          <a:chOff x="0" y="0"/>
          <a:chExt cx="0" cy="0"/>
        </a:xfrm>
      </p:grpSpPr>
      <p:sp>
        <p:nvSpPr>
          <p:cNvPr id="1081" name="タイトル 1"/>
          <p:cNvSpPr>
            <a:spLocks noGrp="1"/>
          </p:cNvSpPr>
          <p:nvPr>
            <p:ph type="title"/>
          </p:nvPr>
        </p:nvSpPr>
        <p:spPr>
          <a:xfrm>
            <a:off x="1941645" y="4689140"/>
            <a:ext cx="5943600" cy="566739"/>
          </a:xfrm>
        </p:spPr>
        <p:txBody>
          <a:bodyPr anchor="b">
            <a:normAutofit/>
          </a:bodyPr>
          <a:lstStyle>
            <a:lvl1pPr algn="l">
              <a:defRPr sz="2400" b="1"/>
            </a:lvl1pPr>
          </a:lstStyle>
          <a:p>
            <a:r>
              <a:rPr kumimoji="1" lang="ja-JP" altLang="en-US" smtClean="0"/>
              <a:t>マスター タイトルの書式設定</a:t>
            </a:r>
            <a:endParaRPr kumimoji="1" lang="ja-JP" altLang="en-US" dirty="0"/>
          </a:p>
        </p:txBody>
      </p:sp>
      <p:sp>
        <p:nvSpPr>
          <p:cNvPr id="1082" name="図プレースホルダー 2"/>
          <p:cNvSpPr>
            <a:spLocks noGrp="1"/>
          </p:cNvSpPr>
          <p:nvPr>
            <p:ph type="pic" idx="1"/>
          </p:nvPr>
        </p:nvSpPr>
        <p:spPr>
          <a:xfrm>
            <a:off x="1941645" y="212643"/>
            <a:ext cx="5943600" cy="437882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smtClean="0"/>
              <a:t>アイコンをクリックして図を追加</a:t>
            </a:r>
            <a:endParaRPr kumimoji="1" lang="ja-JP" altLang="en-US" dirty="0"/>
          </a:p>
        </p:txBody>
      </p:sp>
      <p:sp>
        <p:nvSpPr>
          <p:cNvPr id="1083" name="テキスト プレースホルダー 3"/>
          <p:cNvSpPr>
            <a:spLocks noGrp="1"/>
          </p:cNvSpPr>
          <p:nvPr>
            <p:ph type="body" sz="half" idx="2"/>
          </p:nvPr>
        </p:nvSpPr>
        <p:spPr>
          <a:xfrm>
            <a:off x="1941645" y="5301209"/>
            <a:ext cx="5943600" cy="6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1084" name="日付プレースホルダー 4"/>
          <p:cNvSpPr>
            <a:spLocks noGrp="1"/>
          </p:cNvSpPr>
          <p:nvPr>
            <p:ph type="dt" sz="half" idx="10"/>
          </p:nvPr>
        </p:nvSpPr>
        <p:spPr/>
        <p:txBody>
          <a:bodyPr/>
          <a:lstStyle/>
          <a:p>
            <a:fld id="{3E220A51-F8EA-429A-8E6F-F02BE74E28F7}" type="datetimeFigureOut">
              <a:rPr kumimoji="1" lang="ja-JP" altLang="en-US" smtClean="0"/>
              <a:t>2015/3/10</a:t>
            </a:fld>
            <a:endParaRPr kumimoji="1" lang="ja-JP" altLang="en-US"/>
          </a:p>
        </p:txBody>
      </p:sp>
      <p:sp>
        <p:nvSpPr>
          <p:cNvPr id="1085" name="フッター プレースホルダー 5"/>
          <p:cNvSpPr>
            <a:spLocks noGrp="1"/>
          </p:cNvSpPr>
          <p:nvPr>
            <p:ph type="ftr" sz="quarter" idx="11"/>
          </p:nvPr>
        </p:nvSpPr>
        <p:spPr/>
        <p:txBody>
          <a:bodyPr/>
          <a:lstStyle/>
          <a:p>
            <a:endParaRPr kumimoji="1" lang="ja-JP" altLang="en-US"/>
          </a:p>
        </p:txBody>
      </p:sp>
      <p:sp>
        <p:nvSpPr>
          <p:cNvPr id="1086" name="スライド番号プレースホルダー 6"/>
          <p:cNvSpPr>
            <a:spLocks noGrp="1"/>
          </p:cNvSpPr>
          <p:nvPr>
            <p:ph type="sldNum" sz="quarter" idx="12"/>
          </p:nvPr>
        </p:nvSpPr>
        <p:spPr/>
        <p:txBody>
          <a:bodyPr/>
          <a:lstStyle/>
          <a:p>
            <a:fld id="{2C9400E4-C46D-48FA-AEA0-ED136F70A0E5}" type="slidenum">
              <a:rPr kumimoji="1" lang="ja-JP" altLang="en-US" smtClean="0"/>
              <a:t>‹#›</a:t>
            </a:fld>
            <a:endParaRPr kumimoji="1" lang="ja-JP" altLang="en-US"/>
          </a:p>
        </p:txBody>
      </p:sp>
    </p:spTree>
  </p:cSld>
  <p:clrMapOvr>
    <a:masterClrMapping/>
  </p:clrMapOvr>
</p:sldLayout>
</file>

<file path=ppt/slideMasters/_rels/slideMaster1.xml.rels><?xml version="1.0" encoding="UTF-8"?><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0" name=""/>
        <p:cNvGrpSpPr/>
        <p:nvPr/>
      </p:nvGrpSpPr>
      <p:grpSpPr>
        <a:xfrm>
          <a:off x="0" y="0"/>
          <a:ext cx="0" cy="0"/>
          <a:chOff x="0" y="0"/>
          <a:chExt cx="0" cy="0"/>
        </a:xfrm>
      </p:grpSpPr>
      <p:sp>
        <p:nvSpPr>
          <p:cNvPr id="1025" name="フッター プレースホルダー 4"/>
          <p:cNvSpPr>
            <a:spLocks noGrp="1"/>
          </p:cNvSpPr>
          <p:nvPr>
            <p:ph type="ftr" sz="quarter" idx="3"/>
          </p:nvPr>
        </p:nvSpPr>
        <p:spPr>
          <a:xfrm>
            <a:off x="2729753" y="6237312"/>
            <a:ext cx="4446494" cy="365125"/>
          </a:xfrm>
          <a:prstGeom prst="rect">
            <a:avLst/>
          </a:prstGeom>
        </p:spPr>
        <p:txBody>
          <a:bodyPr vert="horz" lIns="91440" tIns="45720" rIns="91440" bIns="45720" rtlCol="0" anchor="ctr"/>
          <a:lstStyle>
            <a:lvl1pPr algn="ctr">
              <a:defRPr sz="1200">
                <a:solidFill>
                  <a:schemeClr val="tx1"/>
                </a:solidFill>
                <a:latin typeface="+mn-ea"/>
                <a:ea typeface="+mn-ea"/>
              </a:defRPr>
            </a:lvl1pPr>
          </a:lstStyle>
          <a:p>
            <a:endParaRPr lang="ja-JP" altLang="en-US" dirty="0"/>
          </a:p>
        </p:txBody>
      </p:sp>
      <p:sp>
        <p:nvSpPr>
          <p:cNvPr id="1026" name="タイトル プレースホルダー 1"/>
          <p:cNvSpPr>
            <a:spLocks noGrp="1"/>
          </p:cNvSpPr>
          <p:nvPr>
            <p:ph type="title"/>
          </p:nvPr>
        </p:nvSpPr>
        <p:spPr>
          <a:xfrm>
            <a:off x="495300" y="418653"/>
            <a:ext cx="8915400" cy="994123"/>
          </a:xfrm>
          <a:prstGeom prst="rect">
            <a:avLst/>
          </a:prstGeom>
        </p:spPr>
        <p:txBody>
          <a:bodyPr vert="horz" lIns="91440" tIns="45720" rIns="91440" bIns="45720" rtlCol="0" anchor="ctr">
            <a:normAutofit/>
          </a:bodyPr>
          <a:lstStyle/>
          <a:p>
            <a:r>
              <a:rPr kumimoji="1" lang="ja-JP" altLang="en-US" dirty="0" smtClean="0"/>
              <a:t>マスター タイトルの書式設定</a:t>
            </a:r>
            <a:endParaRPr kumimoji="1" lang="ja-JP" altLang="en-US" dirty="0"/>
          </a:p>
        </p:txBody>
      </p:sp>
      <p:sp>
        <p:nvSpPr>
          <p:cNvPr id="1027" name="テキスト プレースホルダー 2"/>
          <p:cNvSpPr>
            <a:spLocks noGrp="1"/>
          </p:cNvSpPr>
          <p:nvPr>
            <p:ph type="body" idx="1"/>
          </p:nvPr>
        </p:nvSpPr>
        <p:spPr>
          <a:xfrm>
            <a:off x="495300" y="1736813"/>
            <a:ext cx="8915400" cy="4281339"/>
          </a:xfrm>
          <a:prstGeom prst="rect">
            <a:avLst/>
          </a:prstGeom>
        </p:spPr>
        <p:txBody>
          <a:bodyPr vert="horz" lIns="91440" tIns="45720" rIns="91440" bIns="45720" rtlCol="0">
            <a:normAutofit/>
          </a:bodyPr>
          <a:lstStyle/>
          <a:p>
            <a:pPr lvl="0"/>
            <a:r>
              <a:rPr kumimoji="1" lang="ja-JP" altLang="en-US" dirty="0" smtClean="0"/>
              <a:t>マスター テキストの書式設定</a:t>
            </a:r>
          </a:p>
          <a:p>
            <a:pPr lvl="1"/>
            <a:r>
              <a:rPr kumimoji="1" lang="ja-JP" altLang="en-US" dirty="0" smtClean="0"/>
              <a:t>第 </a:t>
            </a:r>
            <a:r>
              <a:rPr kumimoji="1" lang="en-US" altLang="ja-JP" dirty="0" smtClean="0"/>
              <a:t>2 </a:t>
            </a:r>
            <a:r>
              <a:rPr kumimoji="1" lang="ja-JP" altLang="en-US" dirty="0" smtClean="0"/>
              <a:t>レベル</a:t>
            </a:r>
          </a:p>
          <a:p>
            <a:pPr lvl="2"/>
            <a:r>
              <a:rPr kumimoji="1" lang="ja-JP" altLang="en-US" dirty="0" smtClean="0"/>
              <a:t>第 </a:t>
            </a:r>
            <a:r>
              <a:rPr kumimoji="1" lang="en-US" altLang="ja-JP" dirty="0" smtClean="0"/>
              <a:t>3 </a:t>
            </a:r>
            <a:r>
              <a:rPr kumimoji="1" lang="ja-JP" altLang="en-US" dirty="0" smtClean="0"/>
              <a:t>レベル</a:t>
            </a:r>
          </a:p>
          <a:p>
            <a:pPr lvl="3"/>
            <a:r>
              <a:rPr kumimoji="1" lang="ja-JP" altLang="en-US" dirty="0" smtClean="0"/>
              <a:t>第 </a:t>
            </a:r>
            <a:r>
              <a:rPr kumimoji="1" lang="en-US" altLang="ja-JP" dirty="0" smtClean="0"/>
              <a:t>4 </a:t>
            </a:r>
            <a:r>
              <a:rPr kumimoji="1" lang="ja-JP" altLang="en-US" dirty="0" smtClean="0"/>
              <a:t>レベル</a:t>
            </a:r>
          </a:p>
          <a:p>
            <a:pPr lvl="4"/>
            <a:r>
              <a:rPr kumimoji="1" lang="ja-JP" altLang="en-US" dirty="0" smtClean="0"/>
              <a:t>第 </a:t>
            </a:r>
            <a:r>
              <a:rPr kumimoji="1" lang="en-US" altLang="ja-JP" dirty="0" smtClean="0"/>
              <a:t>5 </a:t>
            </a:r>
            <a:r>
              <a:rPr kumimoji="1" lang="ja-JP" altLang="en-US" dirty="0" smtClean="0"/>
              <a:t>レベル</a:t>
            </a:r>
            <a:endParaRPr kumimoji="1" lang="en-US" altLang="ja-JP" dirty="0" smtClean="0"/>
          </a:p>
          <a:p>
            <a:pPr lvl="5"/>
            <a:r>
              <a:rPr kumimoji="1" lang="ja-JP" altLang="en-US" dirty="0" smtClean="0"/>
              <a:t>第 </a:t>
            </a:r>
            <a:r>
              <a:rPr kumimoji="1" lang="en-US" altLang="ja-JP" dirty="0" smtClean="0"/>
              <a:t>6 </a:t>
            </a:r>
            <a:r>
              <a:rPr kumimoji="1" lang="ja-JP" altLang="en-US" dirty="0" smtClean="0"/>
              <a:t>レベル</a:t>
            </a:r>
          </a:p>
          <a:p>
            <a:pPr lvl="6"/>
            <a:r>
              <a:rPr kumimoji="1" lang="ja-JP" altLang="en-US" dirty="0" smtClean="0"/>
              <a:t>第 </a:t>
            </a:r>
            <a:r>
              <a:rPr kumimoji="1" lang="en-US" altLang="ja-JP" dirty="0" smtClean="0"/>
              <a:t>7 </a:t>
            </a:r>
            <a:r>
              <a:rPr kumimoji="1" lang="ja-JP" altLang="en-US" dirty="0" smtClean="0"/>
              <a:t>レベル</a:t>
            </a:r>
          </a:p>
          <a:p>
            <a:pPr lvl="7"/>
            <a:r>
              <a:rPr kumimoji="1" lang="ja-JP" altLang="en-US" dirty="0" smtClean="0"/>
              <a:t>第 </a:t>
            </a:r>
            <a:r>
              <a:rPr kumimoji="1" lang="en-US" altLang="ja-JP" dirty="0" smtClean="0"/>
              <a:t>8 </a:t>
            </a:r>
            <a:r>
              <a:rPr kumimoji="1" lang="ja-JP" altLang="en-US" dirty="0" smtClean="0"/>
              <a:t>レベル</a:t>
            </a:r>
          </a:p>
          <a:p>
            <a:pPr lvl="8"/>
            <a:r>
              <a:rPr kumimoji="1" lang="ja-JP" altLang="en-US" dirty="0" smtClean="0"/>
              <a:t>第 </a:t>
            </a:r>
            <a:r>
              <a:rPr kumimoji="1" lang="en-US" altLang="ja-JP" dirty="0" smtClean="0"/>
              <a:t>9 </a:t>
            </a:r>
            <a:r>
              <a:rPr kumimoji="1" lang="ja-JP" altLang="en-US" dirty="0" smtClean="0"/>
              <a:t>レベル</a:t>
            </a:r>
          </a:p>
        </p:txBody>
      </p:sp>
      <p:sp>
        <p:nvSpPr>
          <p:cNvPr id="1028" name="日付プレースホルダー 3"/>
          <p:cNvSpPr>
            <a:spLocks noGrp="1"/>
          </p:cNvSpPr>
          <p:nvPr>
            <p:ph type="dt" sz="half" idx="2"/>
          </p:nvPr>
        </p:nvSpPr>
        <p:spPr>
          <a:xfrm>
            <a:off x="495300" y="6237312"/>
            <a:ext cx="2039431" cy="365125"/>
          </a:xfrm>
          <a:prstGeom prst="rect">
            <a:avLst/>
          </a:prstGeom>
        </p:spPr>
        <p:txBody>
          <a:bodyPr vert="horz" lIns="91440" tIns="45720" rIns="91440" bIns="45720" rtlCol="0" anchor="ctr"/>
          <a:lstStyle>
            <a:lvl1pPr algn="l">
              <a:defRPr sz="1200">
                <a:solidFill>
                  <a:schemeClr val="tx1"/>
                </a:solidFill>
                <a:latin typeface="+mn-lt"/>
                <a:ea typeface="+mn-ea"/>
              </a:defRPr>
            </a:lvl1pPr>
          </a:lstStyle>
          <a:p>
            <a:fld id="{3E220A51-F8EA-429A-8E6F-F02BE74E28F7}" type="datetimeFigureOut">
              <a:rPr lang="ja-JP" altLang="en-US" smtClean="0"/>
              <a:pPr/>
              <a:t>2015/3/10</a:t>
            </a:fld>
            <a:endParaRPr lang="ja-JP" altLang="en-US" dirty="0"/>
          </a:p>
        </p:txBody>
      </p:sp>
      <p:sp>
        <p:nvSpPr>
          <p:cNvPr id="1029" name="スライド番号プレースホルダー 5"/>
          <p:cNvSpPr>
            <a:spLocks noGrp="1"/>
          </p:cNvSpPr>
          <p:nvPr>
            <p:ph type="sldNum" sz="quarter" idx="4"/>
          </p:nvPr>
        </p:nvSpPr>
        <p:spPr>
          <a:xfrm>
            <a:off x="7332264" y="6237312"/>
            <a:ext cx="2078436" cy="365125"/>
          </a:xfrm>
          <a:prstGeom prst="rect">
            <a:avLst/>
          </a:prstGeom>
        </p:spPr>
        <p:txBody>
          <a:bodyPr vert="horz" lIns="91440" tIns="45720" rIns="91440" bIns="45720" rtlCol="0" anchor="ctr"/>
          <a:lstStyle>
            <a:lvl1pPr algn="r">
              <a:defRPr sz="1200">
                <a:solidFill>
                  <a:schemeClr val="tx1"/>
                </a:solidFill>
                <a:latin typeface="+mn-lt"/>
                <a:ea typeface="+mn-ea"/>
              </a:defRPr>
            </a:lvl1pPr>
          </a:lstStyle>
          <a:p>
            <a:fld id="{2C9400E4-C46D-48FA-AEA0-ED136F70A0E5}" type="slidenum">
              <a:rPr lang="ja-JP" altLang="en-US" smtClean="0"/>
              <a:pPr/>
              <a:t>‹#›</a:t>
            </a:fld>
            <a:endParaRPr lang="ja-JP" alt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p:titleStyle>
    <p:bodyStyle>
      <a:lvl1pPr marL="457200" indent="-457200" algn="l" defTabSz="914400" rtl="0" eaLnBrk="1" latinLnBrk="0" hangingPunct="1">
        <a:spcBef>
          <a:spcPct val="20000"/>
        </a:spcBef>
        <a:buFont typeface="Arial" panose="020B0604020202020204" pitchFamily="34" charset="0"/>
        <a:buChar char="•"/>
        <a:defRPr kumimoji="1" sz="3200" kern="1200">
          <a:solidFill>
            <a:schemeClr val="tx1"/>
          </a:solidFill>
          <a:latin typeface="+mn-ea"/>
          <a:ea typeface="+mn-ea"/>
          <a:cs typeface="+mn-cs"/>
        </a:defRPr>
      </a:lvl1pPr>
      <a:lvl2pPr marL="914400" indent="-45720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257300" indent="-3429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714500" indent="-342900" algn="l" defTabSz="914400" rtl="0" eaLnBrk="1" latinLnBrk="0" hangingPunct="1">
        <a:spcBef>
          <a:spcPct val="20000"/>
        </a:spcBef>
        <a:buSzPct val="100000"/>
        <a:buFont typeface="Arial" panose="020B0604020202020204" pitchFamily="34" charset="0"/>
        <a:buChar char="•"/>
        <a:defRPr kumimoji="1" sz="2000" kern="1200">
          <a:solidFill>
            <a:schemeClr val="tx1"/>
          </a:solidFill>
          <a:latin typeface="+mn-lt"/>
          <a:ea typeface="+mn-ea"/>
          <a:cs typeface="+mn-cs"/>
        </a:defRPr>
      </a:lvl4pPr>
      <a:lvl5pPr marL="2171700" marR="0" indent="-342900" algn="l" defTabSz="914400" rtl="0" eaLnBrk="1" fontAlgn="auto" latinLnBrk="0" hangingPunct="1">
        <a:lnSpc>
          <a:spcPct val="100000"/>
        </a:lnSpc>
        <a:spcBef>
          <a:spcPct val="20000"/>
        </a:spcBef>
        <a:spcAft>
          <a:spcPts val="0"/>
        </a:spcAft>
        <a:buClrTx/>
        <a:buSzPct val="100000"/>
        <a:buFont typeface="Arial" panose="020B0604020202020204" pitchFamily="34" charset="0"/>
        <a:buChar char="•"/>
        <a:tabLst/>
        <a:defRPr kumimoji="1" sz="2000" kern="1200">
          <a:solidFill>
            <a:schemeClr val="tx1"/>
          </a:solidFill>
          <a:latin typeface="+mn-lt"/>
          <a:ea typeface="+mn-ea"/>
          <a:cs typeface="+mn-cs"/>
        </a:defRPr>
      </a:lvl5pPr>
      <a:lvl6pPr marL="2571750" indent="-285750" algn="l" defTabSz="914400" rtl="0" eaLnBrk="1" latinLnBrk="0" hangingPunct="1">
        <a:spcBef>
          <a:spcPct val="20000"/>
        </a:spcBef>
        <a:buFont typeface="Arial" panose="020B0604020202020204" pitchFamily="34" charset="0"/>
        <a:buChar char="•"/>
        <a:defRPr kumimoji="1" sz="1800" kern="1200">
          <a:solidFill>
            <a:schemeClr val="tx1"/>
          </a:solidFill>
          <a:latin typeface="+mn-lt"/>
          <a:ea typeface="+mn-ea"/>
          <a:cs typeface="+mn-cs"/>
        </a:defRPr>
      </a:lvl6pPr>
      <a:lvl7pPr marL="30289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7pPr>
      <a:lvl8pPr marL="34861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j-ea"/>
          <a:cs typeface="+mn-cs"/>
        </a:defRPr>
      </a:lvl8pPr>
      <a:lvl9pPr marL="3943350" indent="-285750" algn="l" defTabSz="914400" rtl="0" eaLnBrk="1" latinLnBrk="0" hangingPunct="1">
        <a:spcBef>
          <a:spcPct val="20000"/>
        </a:spcBef>
        <a:buFont typeface="Arial" panose="020B0604020202020204" pitchFamily="34" charset="0"/>
        <a:buChar char="•"/>
        <a:defRPr kumimoji="1" sz="16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image" Target="../media/image3.png" /><Relationship Id="rId4" Type="http://schemas.openxmlformats.org/officeDocument/2006/relationships/image" Target="../media/image4.png" /><Relationship Id="rId5" Type="http://schemas.openxmlformats.org/officeDocument/2006/relationships/image" Target="../media/image5.png" /><Relationship Id="rId6" Type="http://schemas.openxmlformats.org/officeDocument/2006/relationships/image" Target="../media/image6.png" /><Relationship Id="rId7" Type="http://schemas.openxmlformats.org/officeDocument/2006/relationships/image" Target="../media/image7.png" /><Relationship Id="rId8" Type="http://schemas.openxmlformats.org/officeDocument/2006/relationships/image" Target="../media/image8.png" /><Relationship Id="rId9" Type="http://schemas.openxmlformats.org/officeDocument/2006/relationships/slideLayout" Target="../slideLayouts/slideLayout1.xml" /><Relationship Id="rId10" Type="http://schemas.openxmlformats.org/officeDocument/2006/relationships/notesSlide" Target="../notesSlides/notesSlide1.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0" name=""/>
        <p:cNvGrpSpPr/>
        <p:nvPr/>
      </p:nvGrpSpPr>
      <p:grpSpPr>
        <a:xfrm>
          <a:off x="0" y="0"/>
          <a:ext cx="0" cy="0"/>
          <a:chOff x="0" y="0"/>
          <a:chExt cx="0" cy="0"/>
        </a:xfrm>
      </p:grpSpPr>
      <p:sp>
        <p:nvSpPr>
          <p:cNvPr id="1107" name="四角形 37"/>
          <p:cNvSpPr/>
          <p:nvPr/>
        </p:nvSpPr>
        <p:spPr>
          <a:xfrm>
            <a:off x="7256549" y="2742025"/>
            <a:ext cx="2578820" cy="1224644"/>
          </a:xfrm>
          <a:prstGeom prst="rect">
            <a:avLst/>
          </a:prstGeom>
          <a:noFill/>
          <a:ln w="12700" cap="flat" cmpd="sng" algn="ctr">
            <a:solidFill>
              <a:schemeClr val="accent6"/>
            </a:solidFill>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
        <p:nvSpPr>
          <p:cNvPr id="1108" name="四角形 190"/>
          <p:cNvSpPr/>
          <p:nvPr/>
        </p:nvSpPr>
        <p:spPr>
          <a:xfrm>
            <a:off x="42177" y="433341"/>
            <a:ext cx="9792587" cy="472041"/>
          </a:xfrm>
          <a:prstGeom prst="rect">
            <a:avLst/>
          </a:prstGeom>
          <a:noFill/>
          <a:ln w="25400" cap="flat" cmpd="sng" algn="ctr">
            <a:solidFill>
              <a:srgbClr val="0070C0"/>
            </a:solidFill>
            <a:prstDash val="solid"/>
          </a:ln>
        </p:spPr>
        <p:style>
          <a:lnRef idx="2">
            <a:schemeClr val="accent1">
              <a:shade val="50000"/>
            </a:schemeClr>
          </a:lnRef>
          <a:fillRef idx="1">
            <a:schemeClr val="accent1"/>
          </a:fillRef>
          <a:effectRef idx="0">
            <a:schemeClr val="accent1"/>
          </a:effectRef>
          <a:fontRef idx="minor">
            <a:schemeClr val="lt1"/>
          </a:fontRef>
        </p:style>
        <p:txBody>
          <a:bodyPr spcCol="0" anchor="ctr"/>
          <a:p>
            <a:pPr algn="l">
              <a:defRPr lang="ja-JP" altLang="en-US"/>
            </a:pPr>
            <a:r>
              <a:rPr lang="ja-JP" altLang="en-US" sz="1000" b="0" u="none">
                <a:solidFill>
                  <a:schemeClr val="tx1"/>
                </a:solidFill>
                <a:latin typeface="ＭＳ ゴシック"/>
                <a:ea typeface="ＭＳ ゴシック"/>
              </a:rPr>
              <a:t>　高知県では、香川県で起きた豊島事件などを契機に1990年代から四国内の他団体</a:t>
            </a:r>
            <a:r>
              <a:rPr lang="ja-JP" altLang="en-US" sz="600" b="0" u="none">
                <a:solidFill>
                  <a:schemeClr val="tx1"/>
                </a:solidFill>
                <a:latin typeface="ＭＳ ゴシック"/>
                <a:ea typeface="ＭＳ ゴシック"/>
              </a:rPr>
              <a:t>※</a:t>
            </a:r>
            <a:r>
              <a:rPr lang="ja-JP" altLang="en-US" sz="1000" b="0" u="none">
                <a:solidFill>
                  <a:schemeClr val="tx1"/>
                </a:solidFill>
                <a:latin typeface="ＭＳ ゴシック"/>
                <a:ea typeface="ＭＳ ゴシック"/>
              </a:rPr>
              <a:t>と協調して、事業者等が県外で排出された廃棄物を県内で処理する場合等に</a:t>
            </a:r>
            <a:endParaRPr lang="ja-JP" altLang="en-US" sz="1000" b="0" u="none">
              <a:solidFill>
                <a:schemeClr val="tx1"/>
              </a:solidFill>
              <a:latin typeface="ＭＳ ゴシック"/>
              <a:ea typeface="ＭＳ ゴシック"/>
            </a:endParaRPr>
          </a:p>
          <a:p>
            <a:pPr algn="l">
              <a:defRPr lang="ja-JP" altLang="en-US"/>
            </a:pPr>
            <a:r>
              <a:rPr lang="ja-JP" altLang="en-US" sz="300" b="0" u="none">
                <a:solidFill>
                  <a:schemeClr val="tx1"/>
                </a:solidFill>
                <a:latin typeface="ＭＳ ゴシック"/>
                <a:ea typeface="ＭＳ ゴシック"/>
              </a:rPr>
              <a:t>　</a:t>
            </a:r>
            <a:endParaRPr lang="ja-JP" altLang="en-US" sz="1000" b="0" u="none">
              <a:solidFill>
                <a:schemeClr val="tx1"/>
              </a:solidFill>
              <a:latin typeface="ＭＳ ゴシック"/>
              <a:ea typeface="ＭＳ ゴシック"/>
            </a:endParaRPr>
          </a:p>
          <a:p>
            <a:pPr algn="l">
              <a:defRPr lang="ja-JP" altLang="en-US"/>
            </a:pPr>
            <a:r>
              <a:rPr lang="ja-JP" altLang="en-US" sz="1000" b="0" u="none">
                <a:solidFill>
                  <a:schemeClr val="tx1"/>
                </a:solidFill>
                <a:latin typeface="ＭＳ ゴシック"/>
                <a:ea typeface="ＭＳ ゴシック"/>
              </a:rPr>
              <a:t>知事への事前</a:t>
            </a:r>
            <a:r>
              <a:rPr lang="ja-JP" altLang="en-US" sz="1000" b="0" u="none">
                <a:solidFill>
                  <a:schemeClr val="tx1"/>
                </a:solidFill>
                <a:latin typeface="ＭＳ ゴシック"/>
                <a:ea typeface="ＭＳ ゴシック"/>
              </a:rPr>
              <a:t>協議（県外産廃協議）</a:t>
            </a:r>
            <a:r>
              <a:rPr lang="ja-JP" altLang="en-US" sz="1000" b="0" u="none">
                <a:solidFill>
                  <a:schemeClr val="tx1"/>
                </a:solidFill>
                <a:latin typeface="ＭＳ ゴシック"/>
                <a:ea typeface="ＭＳ ゴシック"/>
              </a:rPr>
              <a:t>を指導して</a:t>
            </a:r>
            <a:r>
              <a:rPr lang="ja-JP" altLang="en-US" sz="1000" b="0" u="none">
                <a:solidFill>
                  <a:schemeClr val="tx1"/>
                </a:solidFill>
                <a:latin typeface="ＭＳ ゴシック"/>
                <a:ea typeface="ＭＳ ゴシック"/>
              </a:rPr>
              <a:t>います。こ</a:t>
            </a:r>
            <a:r>
              <a:rPr lang="ja-JP" altLang="en-US" sz="1000" b="0" u="none">
                <a:solidFill>
                  <a:schemeClr val="tx1"/>
                </a:solidFill>
                <a:latin typeface="ＭＳ ゴシック"/>
                <a:ea typeface="ＭＳ ゴシック"/>
              </a:rPr>
              <a:t>のたび、制定当初からの環境の変化を踏まえ、</a:t>
            </a:r>
            <a:r>
              <a:rPr lang="ja-JP" altLang="en-US" sz="1000" b="0" u="none">
                <a:solidFill>
                  <a:schemeClr val="tx1"/>
                </a:solidFill>
                <a:latin typeface="ＭＳ ゴシック"/>
                <a:ea typeface="ＭＳ ゴシック"/>
              </a:rPr>
              <a:t>指導要綱の改正（合理化）を行います。</a:t>
            </a:r>
            <a:endParaRPr lang="ja-JP" altLang="en-US" sz="1000" b="0" u="none">
              <a:solidFill>
                <a:schemeClr val="tx1"/>
              </a:solidFill>
              <a:latin typeface="ＭＳ ゴシック"/>
              <a:ea typeface="ＭＳ ゴシック"/>
            </a:endParaRPr>
          </a:p>
        </p:txBody>
      </p:sp>
      <p:pic>
        <p:nvPicPr>
          <p:cNvPr id="1109" name="図 84"/>
          <p:cNvPicPr>
            <a:picLocks noChangeAspect="1"/>
          </p:cNvPicPr>
          <p:nvPr/>
        </p:nvPicPr>
        <p:blipFill>
          <a:blip r:embed="rId1"/>
          <a:stretch>
            <a:fillRect/>
          </a:stretch>
        </p:blipFill>
        <p:spPr>
          <a:xfrm>
            <a:off x="11297" y="2741044"/>
            <a:ext cx="1055783" cy="1299425"/>
          </a:xfrm>
          <a:prstGeom prst="rect">
            <a:avLst/>
          </a:prstGeom>
        </p:spPr>
      </p:pic>
      <p:sp>
        <p:nvSpPr>
          <p:cNvPr id="1110" name="タイトル 56"/>
          <p:cNvSpPr/>
          <p:nvPr/>
        </p:nvSpPr>
        <p:spPr>
          <a:xfrm>
            <a:off x="39315" y="13339"/>
            <a:ext cx="9798272" cy="390744"/>
          </a:xfrm>
          <a:prstGeom prst="rect">
            <a:avLst/>
          </a:prstGeom>
          <a:solidFill>
            <a:srgbClr val="FFFFA0"/>
          </a:solidFill>
          <a:ln w="25400">
            <a:solidFill>
              <a:srgbClr val="00C000"/>
            </a:solidFill>
          </a:ln>
        </p:spPr>
        <p:txBody>
          <a:bodyPr anchor="ctr" anchorCtr="0">
            <a:normAutofit lnSpcReduction="10000"/>
          </a:bodyPr>
          <a:lstStyle>
            <a:lvl1pPr algn="ctr" defTabSz="914400" rtl="0" eaLnBrk="1" latinLnBrk="0" hangingPunct="1">
              <a:spcBef>
                <a:spcPct val="0"/>
              </a:spcBef>
              <a:buNone/>
              <a:defRPr kumimoji="1" sz="4400" b="0" kern="1200">
                <a:solidFill>
                  <a:schemeClr val="tx1"/>
                </a:solidFill>
                <a:latin typeface="+mj-ea"/>
                <a:ea typeface="+mj-ea"/>
                <a:cs typeface="+mj-cs"/>
              </a:defRPr>
            </a:lvl1pPr>
            <a:lvl2pPr eaLnBrk="1" hangingPunct="1">
              <a:defRPr kumimoji="1">
                <a:solidFill>
                  <a:schemeClr val="tx2"/>
                </a:solidFill>
              </a:defRPr>
            </a:lvl2pPr>
            <a:lvl3pPr eaLnBrk="1" hangingPunct="1">
              <a:defRPr kumimoji="1">
                <a:solidFill>
                  <a:schemeClr val="tx2"/>
                </a:solidFill>
              </a:defRPr>
            </a:lvl3pPr>
            <a:lvl4pPr eaLnBrk="1" hangingPunct="1">
              <a:defRPr kumimoji="1">
                <a:solidFill>
                  <a:schemeClr val="tx2"/>
                </a:solidFill>
              </a:defRPr>
            </a:lvl4pPr>
            <a:lvl5pPr eaLnBrk="1" hangingPunct="1">
              <a:defRPr kumimoji="1">
                <a:solidFill>
                  <a:schemeClr val="tx2"/>
                </a:solidFill>
              </a:defRPr>
            </a:lvl5pPr>
            <a:lvl6pPr eaLnBrk="1" hangingPunct="1">
              <a:defRPr kumimoji="1">
                <a:solidFill>
                  <a:schemeClr val="tx2"/>
                </a:solidFill>
              </a:defRPr>
            </a:lvl6pPr>
            <a:lvl7pPr eaLnBrk="1" hangingPunct="1">
              <a:defRPr kumimoji="1">
                <a:solidFill>
                  <a:schemeClr val="tx2"/>
                </a:solidFill>
              </a:defRPr>
            </a:lvl7pPr>
            <a:lvl8pPr eaLnBrk="1" hangingPunct="1">
              <a:defRPr kumimoji="1">
                <a:solidFill>
                  <a:schemeClr val="tx2"/>
                </a:solidFill>
              </a:defRPr>
            </a:lvl8pPr>
            <a:lvl9pPr eaLnBrk="1" hangingPunct="1">
              <a:defRPr kumimoji="1">
                <a:solidFill>
                  <a:schemeClr val="tx2"/>
                </a:solidFill>
              </a:defRPr>
            </a:lvl9pPr>
          </a:lstStyle>
          <a:p>
            <a:pPr algn="ctr"/>
            <a:r>
              <a:rPr kumimoji="1" lang="ja-JP" altLang="en-US" sz="2000" b="1" i="0" dirty="0">
                <a:effectLst>
                  <a:outerShdw blurRad="38100" dist="38100" dir="2700000" algn="tl">
                    <a:srgbClr val="000000">
                      <a:alpha val="43137"/>
                    </a:srgbClr>
                  </a:outerShdw>
                </a:effectLst>
                <a:latin typeface="+mn-ea"/>
                <a:ea typeface="+mn-ea"/>
              </a:rPr>
              <a:t>高知県産業廃棄物処理指導要綱の改正について</a:t>
            </a:r>
            <a:endParaRPr kumimoji="1" lang="ja-JP" altLang="en-US" sz="2000" b="1" i="0" dirty="0">
              <a:effectLst>
                <a:outerShdw blurRad="38100" dist="38100" dir="2700000" algn="tl">
                  <a:srgbClr val="000000">
                    <a:alpha val="43137"/>
                  </a:srgbClr>
                </a:outerShdw>
              </a:effectLst>
              <a:latin typeface="+mn-ea"/>
              <a:ea typeface="+mn-ea"/>
            </a:endParaRPr>
          </a:p>
        </p:txBody>
      </p:sp>
      <p:sp>
        <p:nvSpPr>
          <p:cNvPr id="1111" name="テキスト 53"/>
          <p:cNvSpPr txBox="1"/>
          <p:nvPr/>
        </p:nvSpPr>
        <p:spPr>
          <a:xfrm>
            <a:off x="8380523" y="156677"/>
            <a:ext cx="1506461" cy="199162"/>
          </a:xfrm>
          <a:prstGeom prst="rect">
            <a:avLst/>
          </a:prstGeom>
          <a:ln w="12700">
            <a:noFill/>
          </a:ln>
        </p:spPr>
        <p:txBody>
          <a:bodyPr wrap="square">
            <a:spAutoFit/>
          </a:bodyPr>
          <a:p>
            <a:pPr algn="ctr">
              <a:defRPr lang="ja-JP" altLang="en-US"/>
            </a:pPr>
            <a:r>
              <a:rPr lang="ja-JP" altLang="en-US" sz="700"/>
              <a:t>R8.7.7高知県</a:t>
            </a:r>
            <a:r>
              <a:rPr lang="ja-JP" altLang="en-US" sz="700"/>
              <a:t>環境対策課</a:t>
            </a:r>
            <a:endParaRPr lang="ja-JP" altLang="en-US" sz="800"/>
          </a:p>
        </p:txBody>
      </p:sp>
      <p:sp>
        <p:nvSpPr>
          <p:cNvPr id="1112" name="図形 143"/>
          <p:cNvSpPr/>
          <p:nvPr/>
        </p:nvSpPr>
        <p:spPr>
          <a:xfrm>
            <a:off x="1067545" y="3160419"/>
            <a:ext cx="4674817" cy="621869"/>
          </a:xfrm>
          <a:prstGeom prst="rightArrow">
            <a:avLst>
              <a:gd name="adj1" fmla="val 50000"/>
              <a:gd name="adj2" fmla="val 35345"/>
            </a:avLst>
          </a:prstGeom>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b="1">
              <a:solidFill>
                <a:schemeClr val="tx1"/>
              </a:solidFill>
            </a:endParaRPr>
          </a:p>
        </p:txBody>
      </p:sp>
      <p:pic>
        <p:nvPicPr>
          <p:cNvPr id="1113" name="図 145"/>
          <p:cNvPicPr>
            <a:picLocks noChangeAspect="1"/>
          </p:cNvPicPr>
          <p:nvPr/>
        </p:nvPicPr>
        <p:blipFill>
          <a:blip r:embed="rId2"/>
          <a:stretch>
            <a:fillRect/>
          </a:stretch>
        </p:blipFill>
        <p:spPr>
          <a:xfrm>
            <a:off x="76065" y="3323080"/>
            <a:ext cx="422968" cy="436213"/>
          </a:xfrm>
          <a:prstGeom prst="rect">
            <a:avLst/>
          </a:prstGeom>
          <a:scene3d>
            <a:camera prst="orthographicFront">
              <a:rot lat="0" lon="10800000" rev="0"/>
            </a:camera>
            <a:lightRig rig="threePt" dir="t"/>
          </a:scene3d>
        </p:spPr>
      </p:pic>
      <p:sp>
        <p:nvSpPr>
          <p:cNvPr id="1114" name="テキスト 150"/>
          <p:cNvSpPr txBox="1"/>
          <p:nvPr/>
        </p:nvSpPr>
        <p:spPr>
          <a:xfrm>
            <a:off x="-78715" y="2787436"/>
            <a:ext cx="855715" cy="276106"/>
          </a:xfrm>
          <a:prstGeom prst="rect">
            <a:avLst/>
          </a:prstGeom>
        </p:spPr>
        <p:txBody>
          <a:bodyPr wrap="square">
            <a:spAutoFit/>
          </a:bodyPr>
          <a:p>
            <a:pPr algn="ctr">
              <a:defRPr lang="ja-JP" altLang="en-US"/>
            </a:pPr>
            <a:r>
              <a:rPr lang="ja-JP" altLang="en-US" sz="1200" b="1"/>
              <a:t>1990‘s</a:t>
            </a:r>
            <a:endParaRPr lang="ja-JP" altLang="en-US" sz="1200" b="1"/>
          </a:p>
        </p:txBody>
      </p:sp>
      <p:pic>
        <p:nvPicPr>
          <p:cNvPr id="1115" name="図 175"/>
          <p:cNvPicPr>
            <a:picLocks noChangeAspect="1"/>
          </p:cNvPicPr>
          <p:nvPr/>
        </p:nvPicPr>
        <p:blipFill>
          <a:blip r:embed="rId3"/>
          <a:stretch>
            <a:fillRect/>
          </a:stretch>
        </p:blipFill>
        <p:spPr>
          <a:xfrm>
            <a:off x="238332" y="3365594"/>
            <a:ext cx="424998" cy="523075"/>
          </a:xfrm>
          <a:prstGeom prst="rect">
            <a:avLst/>
          </a:prstGeom>
        </p:spPr>
      </p:pic>
      <p:sp>
        <p:nvSpPr>
          <p:cNvPr id="1116" name="テキスト 185"/>
          <p:cNvSpPr txBox="1"/>
          <p:nvPr/>
        </p:nvSpPr>
        <p:spPr>
          <a:xfrm>
            <a:off x="588198" y="3691977"/>
            <a:ext cx="727484" cy="199162"/>
          </a:xfrm>
          <a:prstGeom prst="rect">
            <a:avLst/>
          </a:prstGeom>
        </p:spPr>
        <p:txBody>
          <a:bodyPr wrap="square">
            <a:spAutoFit/>
          </a:bodyPr>
          <a:p>
            <a:pPr algn="l">
              <a:defRPr lang="ja-JP" altLang="en-US"/>
            </a:pPr>
            <a:r>
              <a:rPr lang="ja-JP" altLang="en-US" sz="700" b="1">
                <a:solidFill>
                  <a:srgbClr val="FF0000"/>
                </a:solidFill>
              </a:rPr>
              <a:t>豊島事件など</a:t>
            </a:r>
            <a:endParaRPr lang="ja-JP" altLang="en-US" sz="700" b="1">
              <a:solidFill>
                <a:srgbClr val="FF0000"/>
              </a:solidFill>
            </a:endParaRPr>
          </a:p>
        </p:txBody>
      </p:sp>
      <p:pic>
        <p:nvPicPr>
          <p:cNvPr id="1117" name="図 90"/>
          <p:cNvPicPr>
            <a:picLocks noChangeAspect="1"/>
          </p:cNvPicPr>
          <p:nvPr/>
        </p:nvPicPr>
        <p:blipFill>
          <a:blip r:embed="rId4"/>
          <a:stretch>
            <a:fillRect/>
          </a:stretch>
        </p:blipFill>
        <p:spPr>
          <a:xfrm>
            <a:off x="2388823" y="2861419"/>
            <a:ext cx="666368" cy="820145"/>
          </a:xfrm>
          <a:prstGeom prst="rect">
            <a:avLst/>
          </a:prstGeom>
        </p:spPr>
      </p:pic>
      <p:pic>
        <p:nvPicPr>
          <p:cNvPr id="1118" name="図 91"/>
          <p:cNvPicPr>
            <a:picLocks noChangeAspect="1"/>
          </p:cNvPicPr>
          <p:nvPr/>
        </p:nvPicPr>
        <p:blipFill>
          <a:blip r:embed="rId5"/>
          <a:stretch>
            <a:fillRect/>
          </a:stretch>
        </p:blipFill>
        <p:spPr>
          <a:xfrm>
            <a:off x="2178388" y="3268093"/>
            <a:ext cx="335945" cy="413471"/>
          </a:xfrm>
          <a:prstGeom prst="rect">
            <a:avLst/>
          </a:prstGeom>
        </p:spPr>
      </p:pic>
      <p:sp>
        <p:nvSpPr>
          <p:cNvPr id="1119" name="テキスト 92"/>
          <p:cNvSpPr txBox="1"/>
          <p:nvPr/>
        </p:nvSpPr>
        <p:spPr>
          <a:xfrm>
            <a:off x="2234054" y="3675899"/>
            <a:ext cx="846946" cy="306884"/>
          </a:xfrm>
          <a:prstGeom prst="rect">
            <a:avLst/>
          </a:prstGeom>
        </p:spPr>
        <p:txBody>
          <a:bodyPr wrap="square">
            <a:spAutoFit/>
          </a:bodyPr>
          <a:p>
            <a:pPr algn="l">
              <a:defRPr lang="ja-JP" altLang="en-US"/>
            </a:pPr>
            <a:r>
              <a:rPr lang="ja-JP" altLang="en-US" sz="700" b="1">
                <a:solidFill>
                  <a:srgbClr val="FF0000"/>
                </a:solidFill>
              </a:rPr>
              <a:t>廃棄物処理法の</a:t>
            </a:r>
            <a:endParaRPr lang="ja-JP" altLang="en-US" sz="700" b="1">
              <a:solidFill>
                <a:srgbClr val="FF0000"/>
              </a:solidFill>
            </a:endParaRPr>
          </a:p>
          <a:p>
            <a:pPr algn="l">
              <a:defRPr lang="ja-JP" altLang="en-US"/>
            </a:pPr>
            <a:r>
              <a:rPr lang="ja-JP" altLang="en-US" sz="700" b="1">
                <a:solidFill>
                  <a:srgbClr val="FF0000"/>
                </a:solidFill>
              </a:rPr>
              <a:t>規制の強化</a:t>
            </a:r>
            <a:endParaRPr lang="ja-JP" altLang="en-US" sz="700" b="1">
              <a:solidFill>
                <a:srgbClr val="FF0000"/>
              </a:solidFill>
            </a:endParaRPr>
          </a:p>
        </p:txBody>
      </p:sp>
      <p:pic>
        <p:nvPicPr>
          <p:cNvPr id="1120" name="図 107"/>
          <p:cNvPicPr>
            <a:picLocks noChangeAspect="1"/>
          </p:cNvPicPr>
          <p:nvPr/>
        </p:nvPicPr>
        <p:blipFill>
          <a:blip r:embed="rId6"/>
          <a:stretch>
            <a:fillRect/>
          </a:stretch>
        </p:blipFill>
        <p:spPr>
          <a:xfrm>
            <a:off x="4667491" y="2735939"/>
            <a:ext cx="863218" cy="1062423"/>
          </a:xfrm>
          <a:prstGeom prst="rect">
            <a:avLst/>
          </a:prstGeom>
        </p:spPr>
      </p:pic>
      <p:grpSp>
        <p:nvGrpSpPr>
          <p:cNvPr id="1121" name="グループ 112"/>
          <p:cNvGrpSpPr/>
          <p:nvPr/>
        </p:nvGrpSpPr>
        <p:grpSpPr>
          <a:xfrm>
            <a:off x="3375514" y="2757467"/>
            <a:ext cx="945352" cy="1142632"/>
            <a:chOff x="3849135" y="531122"/>
            <a:chExt cx="1068161" cy="1068161"/>
          </a:xfrm>
        </p:grpSpPr>
        <p:pic>
          <p:nvPicPr>
            <p:cNvPr id="1122" name="図 110"/>
            <p:cNvPicPr>
              <a:picLocks noChangeAspect="1"/>
            </p:cNvPicPr>
            <p:nvPr/>
          </p:nvPicPr>
          <p:blipFill>
            <a:blip r:embed="rId7"/>
            <a:stretch>
              <a:fillRect/>
            </a:stretch>
          </p:blipFill>
          <p:spPr>
            <a:xfrm>
              <a:off x="3849135" y="531122"/>
              <a:ext cx="1068161" cy="1068161"/>
            </a:xfrm>
            <a:prstGeom prst="rect">
              <a:avLst/>
            </a:prstGeom>
          </p:spPr>
        </p:pic>
        <p:pic>
          <p:nvPicPr>
            <p:cNvPr id="1123" name="図 97"/>
            <p:cNvPicPr>
              <a:picLocks noChangeAspect="1"/>
            </p:cNvPicPr>
            <p:nvPr/>
          </p:nvPicPr>
          <p:blipFill>
            <a:blip r:embed="rId8"/>
            <a:stretch>
              <a:fillRect/>
            </a:stretch>
          </p:blipFill>
          <p:spPr>
            <a:xfrm>
              <a:off x="4034729" y="627750"/>
              <a:ext cx="775768" cy="775768"/>
            </a:xfrm>
            <a:prstGeom prst="rect">
              <a:avLst/>
            </a:prstGeom>
          </p:spPr>
        </p:pic>
      </p:grpSp>
      <p:sp>
        <p:nvSpPr>
          <p:cNvPr id="1124" name="テキスト 111"/>
          <p:cNvSpPr txBox="1"/>
          <p:nvPr/>
        </p:nvSpPr>
        <p:spPr>
          <a:xfrm>
            <a:off x="3349730" y="3670623"/>
            <a:ext cx="1387270" cy="306884"/>
          </a:xfrm>
          <a:prstGeom prst="rect">
            <a:avLst/>
          </a:prstGeom>
        </p:spPr>
        <p:txBody>
          <a:bodyPr wrap="square">
            <a:spAutoFit/>
          </a:bodyPr>
          <a:p>
            <a:pPr algn="l">
              <a:defRPr lang="ja-JP" altLang="en-US"/>
            </a:pPr>
            <a:r>
              <a:rPr lang="ja-JP" altLang="en-US" sz="700" b="1">
                <a:solidFill>
                  <a:srgbClr val="FF0000"/>
                </a:solidFill>
                <a:latin typeface="+mn-ea"/>
              </a:rPr>
              <a:t>国からの指導</a:t>
            </a:r>
            <a:r>
              <a:rPr lang="ja-JP" altLang="en-US" sz="700" b="1">
                <a:solidFill>
                  <a:srgbClr val="FF0000"/>
                </a:solidFill>
                <a:latin typeface="+mn-ea"/>
              </a:rPr>
              <a:t>及び</a:t>
            </a:r>
            <a:endParaRPr lang="ja-JP" altLang="en-US" sz="700" b="1">
              <a:solidFill>
                <a:srgbClr val="FF0000"/>
              </a:solidFill>
            </a:endParaRPr>
          </a:p>
          <a:p>
            <a:pPr algn="l">
              <a:defRPr lang="ja-JP" altLang="en-US"/>
            </a:pPr>
            <a:r>
              <a:rPr lang="ja-JP" altLang="en-US" sz="700" b="1">
                <a:solidFill>
                  <a:srgbClr val="FF0000"/>
                </a:solidFill>
                <a:latin typeface="+mn-ea"/>
              </a:rPr>
              <a:t>各種リサイクル法の制定</a:t>
            </a:r>
            <a:endParaRPr lang="ja-JP" altLang="en-US" sz="700" b="1">
              <a:solidFill>
                <a:srgbClr val="FF0000"/>
              </a:solidFill>
              <a:latin typeface="+mn-ea"/>
            </a:endParaRPr>
          </a:p>
        </p:txBody>
      </p:sp>
      <p:sp>
        <p:nvSpPr>
          <p:cNvPr id="1125" name="テキスト 114"/>
          <p:cNvSpPr txBox="1"/>
          <p:nvPr/>
        </p:nvSpPr>
        <p:spPr>
          <a:xfrm>
            <a:off x="4521000" y="3672515"/>
            <a:ext cx="1219027" cy="306884"/>
          </a:xfrm>
          <a:prstGeom prst="rect">
            <a:avLst/>
          </a:prstGeom>
        </p:spPr>
        <p:txBody>
          <a:bodyPr wrap="square">
            <a:spAutoFit/>
          </a:bodyPr>
          <a:p>
            <a:pPr algn="l">
              <a:defRPr lang="ja-JP" altLang="en-US"/>
            </a:pPr>
            <a:r>
              <a:rPr lang="ja-JP" altLang="en-US" sz="700" b="1">
                <a:solidFill>
                  <a:srgbClr val="FF0000"/>
                </a:solidFill>
              </a:rPr>
              <a:t>四国内の他団体の</a:t>
            </a:r>
            <a:endParaRPr lang="ja-JP" altLang="en-US" sz="700" b="1">
              <a:solidFill>
                <a:srgbClr val="FF0000"/>
              </a:solidFill>
            </a:endParaRPr>
          </a:p>
          <a:p>
            <a:pPr algn="l">
              <a:defRPr lang="ja-JP" altLang="en-US"/>
            </a:pPr>
            <a:r>
              <a:rPr lang="ja-JP" altLang="en-US" sz="700" b="1">
                <a:solidFill>
                  <a:srgbClr val="FF0000"/>
                </a:solidFill>
              </a:rPr>
              <a:t>県外産廃協議の合理化</a:t>
            </a:r>
            <a:endParaRPr lang="ja-JP" altLang="en-US" sz="700" b="1">
              <a:solidFill>
                <a:srgbClr val="FF0000"/>
              </a:solidFill>
            </a:endParaRPr>
          </a:p>
        </p:txBody>
      </p:sp>
      <p:sp>
        <p:nvSpPr>
          <p:cNvPr id="1126" name="テキスト 115"/>
          <p:cNvSpPr txBox="1"/>
          <p:nvPr/>
        </p:nvSpPr>
        <p:spPr>
          <a:xfrm>
            <a:off x="8595457" y="725227"/>
            <a:ext cx="1325543" cy="183773"/>
          </a:xfrm>
          <a:prstGeom prst="rect">
            <a:avLst/>
          </a:prstGeom>
          <a:ln w="12700">
            <a:noFill/>
          </a:ln>
        </p:spPr>
        <p:txBody>
          <a:bodyPr wrap="square">
            <a:spAutoFit/>
          </a:bodyPr>
          <a:p>
            <a:pPr algn="ctr">
              <a:defRPr lang="ja-JP" altLang="en-US"/>
            </a:pPr>
            <a:r>
              <a:rPr lang="ja-JP" altLang="en-US" sz="600" b="1" u="none">
                <a:solidFill>
                  <a:schemeClr val="tx1"/>
                </a:solidFill>
                <a:latin typeface="ＭＳ ゴシック"/>
                <a:ea typeface="ＭＳ ゴシック"/>
              </a:rPr>
              <a:t>※四国内の各県及び中核市</a:t>
            </a:r>
            <a:endParaRPr lang="ja-JP" altLang="en-US" sz="800"/>
          </a:p>
        </p:txBody>
      </p:sp>
      <p:graphicFrame>
        <p:nvGraphicFramePr>
          <p:cNvPr id="1127" name="四角形 116"/>
          <p:cNvGraphicFramePr>
            <a:graphicFrameLocks noGrp="1"/>
          </p:cNvGraphicFramePr>
          <p:nvPr/>
        </p:nvGraphicFramePr>
        <p:xfrm>
          <a:off x="39315" y="4224907"/>
          <a:ext cx="9795447" cy="2111760"/>
        </p:xfrm>
        <a:graphic>
          <a:graphicData uri="http://schemas.openxmlformats.org/drawingml/2006/table">
            <a:tbl>
              <a:tblPr firstRow="1" bandRow="1">
                <a:tableStyleId>{5C22544A-7EE6-4342-B048-85BDC9FD1C3A}</a:tableStyleId>
              </a:tblPr>
              <a:tblGrid>
                <a:gridCol w="3395354"/>
                <a:gridCol w="972909"/>
                <a:gridCol w="5427184"/>
              </a:tblGrid>
              <a:tr h="208083">
                <a:tc>
                  <a:txBody>
                    <a:bodyPr/>
                    <a:lstStyle/>
                    <a:p>
                      <a:pPr algn="ctr"/>
                      <a:r>
                        <a:rPr kumimoji="1" lang="ja-JP" altLang="en-US" sz="1200" dirty="0"/>
                        <a:t>改正項目</a:t>
                      </a:r>
                      <a:endParaRPr kumimoji="1" lang="ja-JP" altLang="en-US" sz="1200" dirty="0"/>
                    </a:p>
                  </a:txBody>
                  <a:tcPr marL="91440" marR="91440" marT="45720" marB="45720" vert="horz" anchor="ctr" anchorCtr="1"/>
                </a:tc>
                <a:tc>
                  <a:txBody>
                    <a:bodyPr/>
                    <a:lstStyle/>
                    <a:p>
                      <a:pPr algn="ctr"/>
                      <a:r>
                        <a:rPr kumimoji="1" lang="ja-JP" altLang="en-US" sz="1200" dirty="0"/>
                        <a:t>該当条項</a:t>
                      </a:r>
                      <a:endParaRPr kumimoji="1" lang="ja-JP" altLang="en-US" sz="1200" dirty="0"/>
                    </a:p>
                  </a:txBody>
                  <a:tcPr marL="91440" marR="91440" marT="45720" marB="45720" vert="horz" anchor="ctr" anchorCtr="1"/>
                </a:tc>
                <a:tc>
                  <a:txBody>
                    <a:bodyPr/>
                    <a:lstStyle/>
                    <a:p>
                      <a:pPr algn="ctr"/>
                      <a:r>
                        <a:rPr kumimoji="1" lang="ja-JP" altLang="en-US" sz="1200" dirty="0"/>
                        <a:t>改正内容</a:t>
                      </a:r>
                      <a:endParaRPr kumimoji="1" lang="ja-JP" altLang="en-US" sz="1200" dirty="0"/>
                    </a:p>
                  </a:txBody>
                  <a:tcPr marL="91440" marR="91440" marT="45720" marB="45720" vert="horz" anchor="ctr" anchorCtr="1"/>
                </a:tc>
              </a:tr>
              <a:tr h="242479">
                <a:tc>
                  <a:txBody>
                    <a:bodyPr/>
                    <a:lstStyle/>
                    <a:p>
                      <a:r>
                        <a:rPr kumimoji="1" lang="ja-JP" altLang="en-US" sz="1100" dirty="0"/>
                        <a:t>再生利用を伴わない処分を</a:t>
                      </a:r>
                      <a:r>
                        <a:rPr kumimoji="1" lang="ja-JP" altLang="en-US" sz="1100" dirty="0"/>
                        <a:t>協議の対象化</a:t>
                      </a:r>
                      <a:endParaRPr kumimoji="1" lang="ja-JP" altLang="en-US" sz="1200" dirty="0"/>
                    </a:p>
                  </a:txBody>
                  <a:tcPr/>
                </a:tc>
                <a:tc>
                  <a:txBody>
                    <a:bodyPr/>
                    <a:lstStyle/>
                    <a:p>
                      <a:r>
                        <a:rPr kumimoji="1" lang="ja-JP" altLang="en-US" sz="900" dirty="0"/>
                        <a:t>第13条第１項及び第２項</a:t>
                      </a:r>
                      <a:endParaRPr kumimoji="1" lang="ja-JP" altLang="en-US" sz="900" dirty="0"/>
                    </a:p>
                  </a:txBody>
                  <a:tcPr/>
                </a:tc>
                <a:tc>
                  <a:txBody>
                    <a:bodyPr/>
                    <a:lstStyle/>
                    <a:p>
                      <a:r>
                        <a:rPr lang="ja-JP" altLang="en-US" sz="900">
                          <a:latin typeface="+mn-ea"/>
                        </a:rPr>
                        <a:t>県外産廃</a:t>
                      </a:r>
                      <a:r>
                        <a:rPr kumimoji="1" lang="ja-JP" altLang="en-US" sz="900" dirty="0"/>
                        <a:t>協議の趣旨が適正処理の確認であるため、</a:t>
                      </a:r>
                      <a:r>
                        <a:rPr kumimoji="1" lang="ja-JP" altLang="en-US" sz="900" dirty="0"/>
                        <a:t>再生利用を伴わない</a:t>
                      </a:r>
                      <a:r>
                        <a:rPr kumimoji="1" lang="ja-JP" altLang="en-US" sz="900" dirty="0"/>
                        <a:t>処分についても、</a:t>
                      </a:r>
                      <a:r>
                        <a:rPr kumimoji="1" lang="ja-JP" altLang="en-US" sz="900" dirty="0"/>
                        <a:t>適正処理がなされることを前提に、</a:t>
                      </a:r>
                      <a:r>
                        <a:rPr kumimoji="1" lang="ja-JP" altLang="en-US" sz="900" dirty="0"/>
                        <a:t>処理業者が</a:t>
                      </a:r>
                      <a:r>
                        <a:rPr kumimoji="1" lang="ja-JP" altLang="en-US" sz="900" dirty="0"/>
                        <a:t>協議できることとします。</a:t>
                      </a:r>
                      <a:endParaRPr kumimoji="1" lang="ja-JP" altLang="en-US" sz="900" dirty="0"/>
                    </a:p>
                  </a:txBody>
                  <a:tcPr/>
                </a:tc>
              </a:tr>
              <a:tr h="242479">
                <a:tc>
                  <a:txBody>
                    <a:bodyPr/>
                    <a:lstStyle/>
                    <a:p>
                      <a:r>
                        <a:rPr kumimoji="1" lang="ja-JP" altLang="en-US" sz="1100" dirty="0"/>
                        <a:t>協議資料の簡素化</a:t>
                      </a:r>
                      <a:endParaRPr kumimoji="1" lang="ja-JP" altLang="en-US" sz="1200" dirty="0"/>
                    </a:p>
                  </a:txBody>
                  <a:tcPr/>
                </a:tc>
                <a:tc>
                  <a:txBody>
                    <a:bodyPr/>
                    <a:lstStyle/>
                    <a:p>
                      <a:r>
                        <a:rPr kumimoji="1" lang="ja-JP" altLang="en-US" sz="900" dirty="0"/>
                        <a:t>第13条第３項、第16条</a:t>
                      </a:r>
                      <a:endParaRPr kumimoji="1" lang="ja-JP" altLang="en-US" sz="900" dirty="0"/>
                    </a:p>
                  </a:txBody>
                  <a:tcPr/>
                </a:tc>
                <a:tc>
                  <a:txBody>
                    <a:bodyPr/>
                    <a:lstStyle/>
                    <a:p>
                      <a:r>
                        <a:rPr lang="ja-JP" altLang="en-US" sz="900">
                          <a:latin typeface="+mn-ea"/>
                        </a:rPr>
                        <a:t>県外産廃</a:t>
                      </a:r>
                      <a:r>
                        <a:rPr kumimoji="1" lang="ja-JP" altLang="en-US" sz="900" dirty="0"/>
                        <a:t>協議資料を簡素化するとともに、廃棄物処理法に基づき事業をインターネットで公開する優良認定事業者については資料の一部省略を可能とします。</a:t>
                      </a:r>
                      <a:endParaRPr kumimoji="1" lang="ja-JP" altLang="en-US" sz="900" dirty="0"/>
                    </a:p>
                  </a:txBody>
                  <a:tcPr/>
                </a:tc>
              </a:tr>
              <a:tr h="242479">
                <a:tc>
                  <a:txBody>
                    <a:bodyPr/>
                    <a:lstStyle/>
                    <a:p>
                      <a:r>
                        <a:rPr kumimoji="1" lang="ja-JP" altLang="en-US" sz="1100" dirty="0"/>
                        <a:t>分析試験結果の報告の廃止</a:t>
                      </a:r>
                      <a:endParaRPr kumimoji="1" lang="ja-JP" altLang="en-US" sz="1200" dirty="0"/>
                    </a:p>
                  </a:txBody>
                  <a:tcPr/>
                </a:tc>
                <a:tc>
                  <a:txBody>
                    <a:bodyPr/>
                    <a:lstStyle/>
                    <a:p>
                      <a:r>
                        <a:rPr kumimoji="1" lang="ja-JP" altLang="en-US" sz="900" dirty="0"/>
                        <a:t>旧第16条</a:t>
                      </a:r>
                      <a:endParaRPr kumimoji="1" lang="ja-JP" altLang="en-US" sz="900" dirty="0"/>
                    </a:p>
                  </a:txBody>
                  <a:tcPr/>
                </a:tc>
                <a:tc>
                  <a:txBody>
                    <a:bodyPr/>
                    <a:lstStyle/>
                    <a:p>
                      <a:r>
                        <a:rPr kumimoji="1" lang="ja-JP" altLang="en-US" sz="900" dirty="0"/>
                        <a:t>県外産業廃棄物を</a:t>
                      </a:r>
                      <a:r>
                        <a:rPr kumimoji="1" lang="ja-JP" altLang="en-US" sz="900" dirty="0"/>
                        <a:t>再生利用</a:t>
                      </a:r>
                      <a:r>
                        <a:rPr kumimoji="1" lang="ja-JP" altLang="en-US" sz="900" dirty="0"/>
                        <a:t>以外の目的のために処理する事業者等</a:t>
                      </a:r>
                      <a:r>
                        <a:rPr kumimoji="1" lang="ja-JP" altLang="en-US" sz="900" dirty="0"/>
                        <a:t>に対し、</a:t>
                      </a:r>
                      <a:r>
                        <a:rPr kumimoji="1" lang="ja-JP" altLang="en-US" sz="900" dirty="0"/>
                        <a:t>年２回以上の</a:t>
                      </a:r>
                      <a:r>
                        <a:rPr kumimoji="1" lang="ja-JP" altLang="en-US" sz="900" dirty="0"/>
                        <a:t>分析試験を求めてきましたが、廃棄物処理法に対して過度に厳しすぎる規制のため、廃止します。</a:t>
                      </a:r>
                      <a:endParaRPr kumimoji="1" lang="ja-JP" altLang="en-US" sz="900" dirty="0"/>
                    </a:p>
                  </a:txBody>
                  <a:tcPr/>
                </a:tc>
              </a:tr>
              <a:tr h="326083">
                <a:tc>
                  <a:txBody>
                    <a:bodyPr/>
                    <a:lstStyle/>
                    <a:p>
                      <a:r>
                        <a:rPr kumimoji="1" lang="ja-JP" altLang="en-US" sz="1100" dirty="0"/>
                        <a:t>産業廃棄物処理施設の設置に係る手続の明確化</a:t>
                      </a:r>
                      <a:endParaRPr kumimoji="1" lang="ja-JP" altLang="en-US" sz="1200" dirty="0"/>
                    </a:p>
                  </a:txBody>
                  <a:tcPr/>
                </a:tc>
                <a:tc>
                  <a:txBody>
                    <a:bodyPr/>
                    <a:lstStyle/>
                    <a:p>
                      <a:r>
                        <a:rPr kumimoji="1" lang="ja-JP" altLang="en-US" sz="900" dirty="0"/>
                        <a:t>第２条第４号、第６条</a:t>
                      </a:r>
                      <a:endParaRPr kumimoji="1" lang="ja-JP" altLang="en-US" sz="900" dirty="0"/>
                    </a:p>
                  </a:txBody>
                  <a:tcPr/>
                </a:tc>
                <a:tc>
                  <a:txBody>
                    <a:bodyPr/>
                    <a:lstStyle/>
                    <a:p>
                      <a:r>
                        <a:rPr kumimoji="1" lang="ja-JP" altLang="en-US" sz="900" dirty="0"/>
                        <a:t>産業廃棄物処理施設の設置に係る手続に関し、協議や住民同意の対象について、</a:t>
                      </a:r>
                      <a:r>
                        <a:rPr kumimoji="1" lang="ja-JP" altLang="en-US" sz="900" dirty="0"/>
                        <a:t>従前の</a:t>
                      </a:r>
                      <a:r>
                        <a:rPr kumimoji="1" lang="ja-JP" altLang="en-US" sz="900" dirty="0"/>
                        <a:t>指導内容を踏まえ、明確化します。※従前の指導内容からの変更はありません。</a:t>
                      </a:r>
                      <a:endParaRPr kumimoji="1" lang="ja-JP" altLang="en-US" sz="900" dirty="0"/>
                    </a:p>
                  </a:txBody>
                  <a:tcPr/>
                </a:tc>
              </a:tr>
              <a:tr h="326083">
                <a:tc>
                  <a:txBody>
                    <a:bodyPr/>
                    <a:lstStyle/>
                    <a:p>
                      <a:r>
                        <a:rPr kumimoji="1" lang="ja-JP" altLang="en-US" sz="1100" dirty="0"/>
                        <a:t>その他文言の整理</a:t>
                      </a:r>
                      <a:endParaRPr kumimoji="1" lang="ja-JP" altLang="en-US" sz="1200" dirty="0"/>
                    </a:p>
                  </a:txBody>
                  <a:tcPr/>
                </a:tc>
                <a:tc>
                  <a:txBody>
                    <a:bodyPr/>
                    <a:lstStyle/>
                    <a:p>
                      <a:r>
                        <a:rPr kumimoji="1" lang="ja-JP" altLang="en-US" sz="900" dirty="0"/>
                        <a:t>第１条、第３条、第４条等</a:t>
                      </a:r>
                      <a:endParaRPr kumimoji="1" lang="ja-JP" altLang="en-US" sz="900" dirty="0"/>
                    </a:p>
                  </a:txBody>
                  <a:tcPr/>
                </a:tc>
                <a:tc>
                  <a:txBody>
                    <a:bodyPr/>
                    <a:lstStyle/>
                    <a:p>
                      <a:r>
                        <a:rPr kumimoji="1" lang="ja-JP" altLang="en-US" sz="900" dirty="0"/>
                        <a:t>指導要綱の趣旨を踏まえ、法令で規定済みの内容を削除するなど、</a:t>
                      </a:r>
                      <a:r>
                        <a:rPr kumimoji="1" lang="ja-JP" altLang="en-US" sz="900" dirty="0"/>
                        <a:t>従前の</a:t>
                      </a:r>
                      <a:r>
                        <a:rPr kumimoji="1" lang="ja-JP" altLang="en-US" sz="900" dirty="0"/>
                        <a:t>指導内容を踏まえた</a:t>
                      </a:r>
                      <a:r>
                        <a:rPr kumimoji="1" lang="ja-JP" altLang="en-US" sz="900" dirty="0"/>
                        <a:t>文言の整理を行います。</a:t>
                      </a:r>
                      <a:r>
                        <a:rPr kumimoji="1" lang="ja-JP" altLang="en-US" sz="900" dirty="0"/>
                        <a:t>※</a:t>
                      </a:r>
                      <a:r>
                        <a:rPr kumimoji="1" lang="ja-JP" altLang="en-US" sz="900" dirty="0"/>
                        <a:t>従前の指導内容からの変更はありません</a:t>
                      </a:r>
                      <a:r>
                        <a:rPr kumimoji="1" lang="ja-JP" altLang="en-US" sz="900" dirty="0"/>
                        <a:t>。</a:t>
                      </a:r>
                      <a:endParaRPr kumimoji="1" lang="ja-JP" altLang="en-US" sz="900" dirty="0"/>
                    </a:p>
                  </a:txBody>
                  <a:tcPr/>
                </a:tc>
              </a:tr>
            </a:tbl>
          </a:graphicData>
        </a:graphic>
      </p:graphicFrame>
      <p:sp>
        <p:nvSpPr>
          <p:cNvPr id="1128" name="図形 176"/>
          <p:cNvSpPr/>
          <p:nvPr/>
        </p:nvSpPr>
        <p:spPr>
          <a:xfrm>
            <a:off x="561000" y="2825507"/>
            <a:ext cx="1512000" cy="692461"/>
          </a:xfrm>
          <a:prstGeom prst="cloudCallout">
            <a:avLst>
              <a:gd name="adj1" fmla="val -55237"/>
              <a:gd name="adj2" fmla="val 28955"/>
            </a:avLst>
          </a:prstGeom>
          <a:solidFill>
            <a:srgbClr val="D4F3B5"/>
          </a:solidFill>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700">
                <a:solidFill>
                  <a:schemeClr val="tx1"/>
                </a:solidFill>
                <a:latin typeface="+mn-ea"/>
              </a:rPr>
              <a:t>流入県外産廃の把握、</a:t>
            </a:r>
            <a:endParaRPr lang="ja-JP" altLang="en-US" sz="700">
              <a:solidFill>
                <a:schemeClr val="tx1"/>
              </a:solidFill>
              <a:latin typeface="+mn-ea"/>
            </a:endParaRPr>
          </a:p>
          <a:p>
            <a:pPr algn="ctr">
              <a:defRPr lang="ja-JP" altLang="en-US"/>
            </a:pPr>
            <a:r>
              <a:rPr lang="ja-JP" altLang="en-US" sz="700">
                <a:solidFill>
                  <a:schemeClr val="tx1"/>
                </a:solidFill>
                <a:latin typeface="+mn-ea"/>
              </a:rPr>
              <a:t>処分場の乱立を防ぐ独自ルールが必要だ。</a:t>
            </a:r>
            <a:endParaRPr lang="ja-JP" altLang="en-US" sz="700">
              <a:solidFill>
                <a:schemeClr val="tx1"/>
              </a:solidFill>
              <a:latin typeface="+mn-ea"/>
            </a:endParaRPr>
          </a:p>
        </p:txBody>
      </p:sp>
      <p:sp>
        <p:nvSpPr>
          <p:cNvPr id="1129" name="テキスト 36"/>
          <p:cNvSpPr txBox="1"/>
          <p:nvPr/>
        </p:nvSpPr>
        <p:spPr>
          <a:xfrm>
            <a:off x="5641217" y="2787906"/>
            <a:ext cx="855715" cy="276106"/>
          </a:xfrm>
          <a:prstGeom prst="rect">
            <a:avLst/>
          </a:prstGeom>
        </p:spPr>
        <p:txBody>
          <a:bodyPr wrap="square">
            <a:spAutoFit/>
          </a:bodyPr>
          <a:p>
            <a:pPr algn="ctr">
              <a:defRPr lang="ja-JP" altLang="en-US"/>
            </a:pPr>
            <a:r>
              <a:rPr lang="ja-JP" altLang="en-US" sz="1200" b="1"/>
              <a:t>現在</a:t>
            </a:r>
            <a:endParaRPr lang="ja-JP" altLang="en-US" sz="1200" b="1"/>
          </a:p>
        </p:txBody>
      </p:sp>
      <p:pic>
        <p:nvPicPr>
          <p:cNvPr id="1130" name="図 37"/>
          <p:cNvPicPr>
            <a:picLocks noChangeAspect="1"/>
          </p:cNvPicPr>
          <p:nvPr/>
        </p:nvPicPr>
        <p:blipFill>
          <a:blip r:embed="rId3"/>
          <a:stretch>
            <a:fillRect/>
          </a:stretch>
        </p:blipFill>
        <p:spPr>
          <a:xfrm>
            <a:off x="5601000" y="3382382"/>
            <a:ext cx="424998" cy="523075"/>
          </a:xfrm>
          <a:prstGeom prst="rect">
            <a:avLst/>
          </a:prstGeom>
        </p:spPr>
      </p:pic>
      <p:sp>
        <p:nvSpPr>
          <p:cNvPr id="1131" name="図形 38"/>
          <p:cNvSpPr/>
          <p:nvPr/>
        </p:nvSpPr>
        <p:spPr>
          <a:xfrm>
            <a:off x="5950236" y="2997046"/>
            <a:ext cx="1234764" cy="692461"/>
          </a:xfrm>
          <a:prstGeom prst="cloudCallout">
            <a:avLst>
              <a:gd name="adj1" fmla="val -55237"/>
              <a:gd name="adj2" fmla="val 28955"/>
            </a:avLst>
          </a:prstGeom>
          <a:solidFill>
            <a:srgbClr val="D4F3B5"/>
          </a:solidFill>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r>
              <a:rPr lang="ja-JP" altLang="en-US" sz="700">
                <a:solidFill>
                  <a:schemeClr val="tx1"/>
                </a:solidFill>
                <a:latin typeface="+mn-ea"/>
              </a:rPr>
              <a:t>時代に即し</a:t>
            </a:r>
            <a:r>
              <a:rPr lang="ja-JP" altLang="en-US" sz="700">
                <a:solidFill>
                  <a:schemeClr val="tx1"/>
                </a:solidFill>
                <a:latin typeface="+mn-ea"/>
              </a:rPr>
              <a:t>た</a:t>
            </a:r>
            <a:r>
              <a:rPr lang="ja-JP" altLang="en-US" sz="700">
                <a:solidFill>
                  <a:schemeClr val="tx1"/>
                </a:solidFill>
                <a:latin typeface="+mn-ea"/>
              </a:rPr>
              <a:t>ルールの見直しが必要だ。</a:t>
            </a:r>
            <a:endParaRPr lang="ja-JP" altLang="en-US" sz="700">
              <a:solidFill>
                <a:schemeClr val="tx1"/>
              </a:solidFill>
              <a:latin typeface="+mn-ea"/>
            </a:endParaRPr>
          </a:p>
        </p:txBody>
      </p:sp>
      <p:sp>
        <p:nvSpPr>
          <p:cNvPr id="1132" name="四角形 39"/>
          <p:cNvSpPr/>
          <p:nvPr/>
        </p:nvSpPr>
        <p:spPr>
          <a:xfrm>
            <a:off x="47505" y="1164401"/>
            <a:ext cx="3394588" cy="1565745"/>
          </a:xfrm>
          <a:prstGeom prst="rect">
            <a:avLst/>
          </a:prstGeom>
        </p:spPr>
        <p:style>
          <a:lnRef idx="2">
            <a:schemeClr val="accent6"/>
          </a:lnRef>
          <a:fillRef idx="1">
            <a:schemeClr val="lt1"/>
          </a:fillRef>
          <a:effectRef idx="0">
            <a:schemeClr val="accent6"/>
          </a:effectRef>
          <a:fontRef idx="minor">
            <a:schemeClr val="dk1"/>
          </a:fontRef>
        </p:style>
        <p:txBody>
          <a:bodyPr anchor="t" anchorCtr="0"/>
          <a:p>
            <a:pPr algn="l"/>
            <a:endParaRPr lang="ja-JP" altLang="en-US" sz="900">
              <a:latin typeface="+mn-ea"/>
            </a:endParaRPr>
          </a:p>
          <a:p>
            <a:pPr algn="l"/>
            <a:r>
              <a:rPr lang="ja-JP" altLang="en-US" sz="900">
                <a:latin typeface="+mn-ea"/>
              </a:rPr>
              <a:t>流入県外産業廃棄物の把握、処分場の乱立を防ぐことを目的に平成３年に</a:t>
            </a:r>
            <a:r>
              <a:rPr lang="ja-JP" altLang="en-US" sz="900">
                <a:latin typeface="+mn-ea"/>
              </a:rPr>
              <a:t>指導要綱を制定。</a:t>
            </a:r>
            <a:endParaRPr lang="ja-JP" altLang="en-US" sz="900">
              <a:latin typeface="+mn-ea"/>
            </a:endParaRPr>
          </a:p>
          <a:p>
            <a:pPr algn="l"/>
            <a:endParaRPr lang="ja-JP" altLang="en-US" sz="900">
              <a:latin typeface="+mn-ea"/>
            </a:endParaRPr>
          </a:p>
          <a:p>
            <a:pPr algn="l"/>
            <a:r>
              <a:rPr lang="ja-JP" altLang="en-US" sz="900">
                <a:latin typeface="+mn-ea"/>
              </a:rPr>
              <a:t>主な</a:t>
            </a:r>
            <a:r>
              <a:rPr lang="ja-JP" altLang="en-US" sz="900">
                <a:latin typeface="+mn-ea"/>
              </a:rPr>
              <a:t>内容として、以下のような場合に事前協議を求める。</a:t>
            </a:r>
            <a:endParaRPr lang="ja-JP" altLang="en-US" sz="900">
              <a:latin typeface="+mn-ea"/>
            </a:endParaRPr>
          </a:p>
          <a:p>
            <a:pPr algn="l"/>
            <a:r>
              <a:rPr lang="ja-JP" altLang="en-US" sz="900">
                <a:latin typeface="+mn-ea"/>
              </a:rPr>
              <a:t>・特定の</a:t>
            </a:r>
            <a:r>
              <a:rPr lang="ja-JP" altLang="en-US" sz="900">
                <a:latin typeface="+mn-ea"/>
              </a:rPr>
              <a:t>産業廃棄物の</a:t>
            </a:r>
            <a:r>
              <a:rPr lang="ja-JP" altLang="en-US" sz="900">
                <a:latin typeface="+mn-ea"/>
              </a:rPr>
              <a:t>処理</a:t>
            </a:r>
            <a:r>
              <a:rPr lang="ja-JP" altLang="en-US" sz="900">
                <a:latin typeface="+mn-ea"/>
              </a:rPr>
              <a:t>施設の設置</a:t>
            </a:r>
            <a:endParaRPr lang="ja-JP" altLang="en-US" sz="900">
              <a:latin typeface="+mn-ea"/>
            </a:endParaRPr>
          </a:p>
          <a:p>
            <a:pPr algn="l"/>
            <a:r>
              <a:rPr lang="ja-JP" altLang="en-US" sz="900">
                <a:latin typeface="+mn-ea"/>
              </a:rPr>
              <a:t>・県外の産業廃棄物を県内で処理（県外産廃協議）</a:t>
            </a:r>
            <a:endParaRPr lang="ja-JP" altLang="en-US" sz="900">
              <a:latin typeface="+mn-ea"/>
            </a:endParaRPr>
          </a:p>
          <a:p>
            <a:pPr algn="l"/>
            <a:endParaRPr lang="ja-JP" altLang="en-US" sz="900">
              <a:latin typeface="+mn-ea"/>
            </a:endParaRPr>
          </a:p>
          <a:p>
            <a:pPr algn="l"/>
            <a:r>
              <a:rPr lang="ja-JP" altLang="en-US" sz="900">
                <a:latin typeface="+mn-ea"/>
              </a:rPr>
              <a:t>再生利用を伴わない県外産業廃棄物の処理については、原則、承認しない運用をしてきた。</a:t>
            </a:r>
            <a:endParaRPr lang="ja-JP" altLang="en-US" sz="900">
              <a:latin typeface="+mn-ea"/>
            </a:endParaRPr>
          </a:p>
          <a:p>
            <a:pPr algn="l"/>
            <a:endParaRPr lang="ja-JP" altLang="en-US" sz="900">
              <a:latin typeface="+mn-ea"/>
            </a:endParaRPr>
          </a:p>
        </p:txBody>
      </p:sp>
      <p:sp>
        <p:nvSpPr>
          <p:cNvPr id="1133" name="四角形 41"/>
          <p:cNvSpPr/>
          <p:nvPr/>
        </p:nvSpPr>
        <p:spPr>
          <a:xfrm>
            <a:off x="3480463" y="1164855"/>
            <a:ext cx="6356426" cy="1565842"/>
          </a:xfrm>
          <a:prstGeom prst="rect">
            <a:avLst/>
          </a:prstGeom>
        </p:spPr>
        <p:style>
          <a:lnRef idx="2">
            <a:schemeClr val="accent6"/>
          </a:lnRef>
          <a:fillRef idx="1">
            <a:schemeClr val="lt1"/>
          </a:fillRef>
          <a:effectRef idx="0">
            <a:schemeClr val="accent6"/>
          </a:effectRef>
          <a:fontRef idx="minor">
            <a:schemeClr val="dk1"/>
          </a:fontRef>
        </p:style>
        <p:txBody>
          <a:bodyPr anchor="t" anchorCtr="0"/>
          <a:p>
            <a:pPr algn="l"/>
            <a:r>
              <a:rPr lang="ja-JP" altLang="en-US" sz="900" b="1">
                <a:latin typeface="+mn-ea"/>
              </a:rPr>
              <a:t>制定当初から環境の変化が生じ、現状の指導要綱が、過度に事業者を規制しているおそれ。</a:t>
            </a:r>
            <a:endParaRPr lang="ja-JP" altLang="en-US" sz="900" b="1">
              <a:latin typeface="+mn-ea"/>
            </a:endParaRPr>
          </a:p>
          <a:p>
            <a:pPr algn="l"/>
            <a:r>
              <a:rPr lang="ja-JP" altLang="en-US" sz="400" b="1">
                <a:latin typeface="+mn-ea"/>
              </a:rPr>
              <a:t>　</a:t>
            </a:r>
            <a:endParaRPr lang="ja-JP" altLang="en-US" sz="900" b="1">
              <a:latin typeface="+mn-ea"/>
            </a:endParaRPr>
          </a:p>
          <a:p>
            <a:pPr algn="l"/>
            <a:r>
              <a:rPr lang="ja-JP" altLang="en-US" sz="900">
                <a:latin typeface="+mn-ea"/>
              </a:rPr>
              <a:t>　</a:t>
            </a:r>
            <a:r>
              <a:rPr lang="ja-JP" altLang="en-US" sz="900" b="1">
                <a:latin typeface="+mn-ea"/>
              </a:rPr>
              <a:t>(１)　</a:t>
            </a:r>
            <a:r>
              <a:rPr lang="ja-JP" altLang="en-US" sz="900" b="1">
                <a:latin typeface="+mn-ea"/>
              </a:rPr>
              <a:t>廃棄物処理法の規制の強化</a:t>
            </a:r>
            <a:endParaRPr lang="ja-JP" altLang="en-US" sz="900" b="1">
              <a:latin typeface="+mn-ea"/>
            </a:endParaRPr>
          </a:p>
          <a:p>
            <a:pPr algn="l"/>
            <a:r>
              <a:rPr lang="ja-JP" altLang="en-US" sz="900">
                <a:latin typeface="+mn-ea"/>
              </a:rPr>
              <a:t>　</a:t>
            </a:r>
            <a:r>
              <a:rPr lang="ja-JP" altLang="en-US" sz="900">
                <a:latin typeface="+mn-ea"/>
              </a:rPr>
              <a:t>　・</a:t>
            </a:r>
            <a:r>
              <a:rPr lang="ja-JP" altLang="en-US" sz="900">
                <a:latin typeface="+mn-ea"/>
              </a:rPr>
              <a:t>小規模施設</a:t>
            </a:r>
            <a:r>
              <a:rPr lang="ja-JP" altLang="en-US" sz="900">
                <a:latin typeface="+mn-ea"/>
              </a:rPr>
              <a:t>を含めた全ての産廃処分場について、厳しい許可制度を導入。</a:t>
            </a:r>
            <a:endParaRPr lang="ja-JP" altLang="en-US" sz="900">
              <a:latin typeface="+mn-ea"/>
            </a:endParaRPr>
          </a:p>
          <a:p>
            <a:pPr algn="l"/>
            <a:r>
              <a:rPr lang="ja-JP" altLang="en-US" sz="900">
                <a:latin typeface="+mn-ea"/>
              </a:rPr>
              <a:t>　</a:t>
            </a:r>
            <a:r>
              <a:rPr lang="ja-JP" altLang="en-US" sz="900">
                <a:latin typeface="+mn-ea"/>
              </a:rPr>
              <a:t>　</a:t>
            </a:r>
            <a:r>
              <a:rPr lang="ja-JP" altLang="en-US" sz="900">
                <a:latin typeface="+mn-ea"/>
              </a:rPr>
              <a:t>・マニフェスト制度が導入され、産業廃棄物のトレーサビリティ（追跡可能性）が向上。</a:t>
            </a:r>
            <a:endParaRPr lang="ja-JP" altLang="en-US" sz="900">
              <a:latin typeface="+mn-ea"/>
            </a:endParaRPr>
          </a:p>
          <a:p>
            <a:pPr algn="l"/>
            <a:r>
              <a:rPr lang="ja-JP" altLang="en-US" sz="900">
                <a:latin typeface="+mn-ea"/>
              </a:rPr>
              <a:t>　</a:t>
            </a:r>
            <a:r>
              <a:rPr lang="ja-JP" altLang="en-US" sz="900">
                <a:latin typeface="+mn-ea"/>
              </a:rPr>
              <a:t>　</a:t>
            </a:r>
            <a:r>
              <a:rPr lang="ja-JP" altLang="en-US" sz="900">
                <a:latin typeface="+mn-ea"/>
              </a:rPr>
              <a:t>・</a:t>
            </a:r>
            <a:r>
              <a:rPr lang="ja-JP" altLang="en-US" sz="900">
                <a:latin typeface="+mn-ea"/>
              </a:rPr>
              <a:t>罰則</a:t>
            </a:r>
            <a:r>
              <a:rPr lang="ja-JP" altLang="en-US" sz="900">
                <a:latin typeface="+mn-ea"/>
              </a:rPr>
              <a:t>の</a:t>
            </a:r>
            <a:r>
              <a:rPr lang="ja-JP" altLang="en-US" sz="900">
                <a:latin typeface="+mn-ea"/>
              </a:rPr>
              <a:t>強化（</a:t>
            </a:r>
            <a:r>
              <a:rPr lang="ja-JP" altLang="en-US" sz="900">
                <a:latin typeface="+mn-ea"/>
              </a:rPr>
              <a:t>例</a:t>
            </a:r>
            <a:r>
              <a:rPr lang="ja-JP" altLang="en-US" sz="900">
                <a:latin typeface="+mn-ea"/>
              </a:rPr>
              <a:t>：</a:t>
            </a:r>
            <a:r>
              <a:rPr lang="ja-JP" altLang="en-US" sz="900">
                <a:latin typeface="+mn-ea"/>
              </a:rPr>
              <a:t>不法投棄罪の場合、</a:t>
            </a:r>
            <a:r>
              <a:rPr lang="ja-JP" altLang="en-US" sz="900">
                <a:latin typeface="+mn-ea"/>
              </a:rPr>
              <a:t>懲役</a:t>
            </a:r>
            <a:r>
              <a:rPr lang="ja-JP" altLang="en-US" sz="900">
                <a:latin typeface="+mn-ea"/>
              </a:rPr>
              <a:t>６</a:t>
            </a:r>
            <a:r>
              <a:rPr lang="ja-JP" altLang="en-US" sz="900">
                <a:latin typeface="+mn-ea"/>
              </a:rPr>
              <a:t>月又は罰金50万円→</a:t>
            </a:r>
            <a:r>
              <a:rPr lang="ja-JP" altLang="en-US" sz="900">
                <a:latin typeface="+mn-ea"/>
              </a:rPr>
              <a:t>拘禁刑</a:t>
            </a:r>
            <a:r>
              <a:rPr lang="ja-JP" altLang="en-US" sz="900">
                <a:latin typeface="+mn-ea"/>
              </a:rPr>
              <a:t>５</a:t>
            </a:r>
            <a:r>
              <a:rPr lang="ja-JP" altLang="en-US" sz="900">
                <a:latin typeface="+mn-ea"/>
              </a:rPr>
              <a:t>年又は</a:t>
            </a:r>
            <a:r>
              <a:rPr lang="ja-JP" altLang="en-US" sz="900">
                <a:latin typeface="+mn-ea"/>
              </a:rPr>
              <a:t>罰金</a:t>
            </a:r>
            <a:r>
              <a:rPr lang="ja-JP" altLang="en-US" sz="900">
                <a:latin typeface="+mn-ea"/>
              </a:rPr>
              <a:t>1000万円（法人３億円））</a:t>
            </a:r>
            <a:endParaRPr lang="ja-JP" altLang="en-US" sz="900">
              <a:latin typeface="+mn-ea"/>
            </a:endParaRPr>
          </a:p>
          <a:p>
            <a:pPr algn="l"/>
            <a:r>
              <a:rPr lang="ja-JP" altLang="en-US" sz="900">
                <a:latin typeface="+mn-ea"/>
              </a:rPr>
              <a:t>　</a:t>
            </a:r>
            <a:r>
              <a:rPr lang="ja-JP" altLang="en-US" sz="900" b="1">
                <a:latin typeface="+mn-ea"/>
              </a:rPr>
              <a:t>(２)　</a:t>
            </a:r>
            <a:r>
              <a:rPr lang="ja-JP" altLang="en-US" sz="900" b="1">
                <a:latin typeface="+mn-ea"/>
              </a:rPr>
              <a:t>国からの指導及び</a:t>
            </a:r>
            <a:r>
              <a:rPr lang="ja-JP" altLang="en-US" sz="900" b="1">
                <a:latin typeface="+mn-ea"/>
              </a:rPr>
              <a:t>各種リサイクル法の制定</a:t>
            </a:r>
            <a:endParaRPr lang="ja-JP" altLang="en-US" sz="900" b="1">
              <a:latin typeface="+mn-ea"/>
            </a:endParaRPr>
          </a:p>
          <a:p>
            <a:pPr algn="l"/>
            <a:r>
              <a:rPr lang="ja-JP" altLang="en-US" sz="900">
                <a:latin typeface="+mn-ea"/>
              </a:rPr>
              <a:t>　</a:t>
            </a:r>
            <a:r>
              <a:rPr lang="ja-JP" altLang="en-US" sz="900">
                <a:latin typeface="+mn-ea"/>
              </a:rPr>
              <a:t>　</a:t>
            </a:r>
            <a:r>
              <a:rPr lang="ja-JP" altLang="en-US" sz="900">
                <a:latin typeface="+mn-ea"/>
              </a:rPr>
              <a:t>・環境省から、</a:t>
            </a:r>
            <a:r>
              <a:rPr lang="ja-JP" altLang="en-US" sz="900">
                <a:latin typeface="+mn-ea"/>
              </a:rPr>
              <a:t>広域処理の支障となる</a:t>
            </a:r>
            <a:r>
              <a:rPr lang="ja-JP" altLang="en-US" sz="900">
                <a:latin typeface="+mn-ea"/>
              </a:rPr>
              <a:t>法を超える過度な流入規制の廃止を求める通知が発出。</a:t>
            </a:r>
            <a:endParaRPr lang="ja-JP" altLang="en-US" sz="900">
              <a:latin typeface="+mn-ea"/>
            </a:endParaRPr>
          </a:p>
          <a:p>
            <a:pPr algn="l"/>
            <a:r>
              <a:rPr lang="ja-JP" altLang="en-US" sz="900">
                <a:latin typeface="+mn-ea"/>
              </a:rPr>
              <a:t>　</a:t>
            </a:r>
            <a:r>
              <a:rPr lang="ja-JP" altLang="en-US" sz="900">
                <a:latin typeface="+mn-ea"/>
              </a:rPr>
              <a:t>　</a:t>
            </a:r>
            <a:r>
              <a:rPr lang="ja-JP" altLang="en-US" sz="900">
                <a:latin typeface="+mn-ea"/>
              </a:rPr>
              <a:t>・各種リサイクル法が制定され、日本全体でリサイクル制度が導入。</a:t>
            </a:r>
            <a:endParaRPr lang="ja-JP" altLang="en-US" sz="900">
              <a:latin typeface="+mn-ea"/>
            </a:endParaRPr>
          </a:p>
          <a:p>
            <a:pPr algn="l"/>
            <a:r>
              <a:rPr lang="ja-JP" altLang="en-US" sz="900">
                <a:latin typeface="+mn-ea"/>
              </a:rPr>
              <a:t>　</a:t>
            </a:r>
            <a:r>
              <a:rPr lang="ja-JP" altLang="en-US" sz="900" b="1">
                <a:latin typeface="+mn-ea"/>
              </a:rPr>
              <a:t>(３)　四国内の他団体の県外産廃協議の合理化</a:t>
            </a:r>
            <a:endParaRPr lang="ja-JP" altLang="en-US" sz="900" b="1">
              <a:latin typeface="+mn-ea"/>
            </a:endParaRPr>
          </a:p>
          <a:p>
            <a:pPr algn="l"/>
            <a:r>
              <a:rPr lang="ja-JP" altLang="en-US" sz="900">
                <a:latin typeface="+mn-ea"/>
              </a:rPr>
              <a:t>　　</a:t>
            </a:r>
            <a:r>
              <a:rPr lang="ja-JP" altLang="en-US" sz="900">
                <a:latin typeface="+mn-ea"/>
              </a:rPr>
              <a:t>・近年、四国内の他団体において、再生利用を伴わない処理に対する指導の見直し。</a:t>
            </a:r>
            <a:endParaRPr lang="ja-JP" altLang="en-US" sz="900">
              <a:latin typeface="+mn-ea"/>
            </a:endParaRPr>
          </a:p>
        </p:txBody>
      </p:sp>
      <p:sp>
        <p:nvSpPr>
          <p:cNvPr id="1134" name="図形 42"/>
          <p:cNvSpPr/>
          <p:nvPr/>
        </p:nvSpPr>
        <p:spPr>
          <a:xfrm>
            <a:off x="43194" y="929412"/>
            <a:ext cx="3399408" cy="238757"/>
          </a:xfrm>
          <a:prstGeom prst="roundRect">
            <a:avLst/>
          </a:prstGeom>
          <a:solidFill>
            <a:srgbClr val="90D7F0"/>
          </a:solidFill>
          <a:ln w="12700" cap="flat" cmpd="sng" algn="ctr">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l">
              <a:defRPr lang="ja-JP" altLang="en-US"/>
            </a:pPr>
            <a:r>
              <a:rPr lang="ja-JP" altLang="en-US" sz="1200" b="1">
                <a:solidFill>
                  <a:schemeClr val="tx1"/>
                </a:solidFill>
                <a:latin typeface="ＭＳ ゴシック"/>
                <a:ea typeface="ＭＳ ゴシック"/>
              </a:rPr>
              <a:t>1．</a:t>
            </a:r>
            <a:r>
              <a:rPr lang="ja-JP" altLang="en-US" sz="1200" b="1">
                <a:solidFill>
                  <a:schemeClr val="tx1"/>
                </a:solidFill>
                <a:latin typeface="ＭＳ ゴシック"/>
                <a:ea typeface="ＭＳ ゴシック"/>
              </a:rPr>
              <a:t>指導要綱の現状</a:t>
            </a:r>
            <a:endParaRPr lang="ja-JP" altLang="en-US" sz="1200" b="1">
              <a:solidFill>
                <a:schemeClr val="tx1"/>
              </a:solidFill>
              <a:latin typeface="ＭＳ ゴシック"/>
              <a:ea typeface="ＭＳ ゴシック"/>
            </a:endParaRPr>
          </a:p>
        </p:txBody>
      </p:sp>
      <p:sp>
        <p:nvSpPr>
          <p:cNvPr id="1135" name="図形 43"/>
          <p:cNvSpPr/>
          <p:nvPr/>
        </p:nvSpPr>
        <p:spPr>
          <a:xfrm>
            <a:off x="3481062" y="932694"/>
            <a:ext cx="6346230" cy="238757"/>
          </a:xfrm>
          <a:prstGeom prst="roundRect">
            <a:avLst/>
          </a:prstGeom>
          <a:solidFill>
            <a:srgbClr val="90D7F0"/>
          </a:solidFill>
          <a:ln w="12700" cap="flat" cmpd="sng" algn="ctr">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l">
              <a:defRPr lang="ja-JP" altLang="en-US"/>
            </a:pPr>
            <a:r>
              <a:rPr lang="ja-JP" altLang="en-US" sz="1200" b="1">
                <a:solidFill>
                  <a:schemeClr val="tx1"/>
                </a:solidFill>
                <a:latin typeface="ＭＳ ゴシック"/>
                <a:ea typeface="ＭＳ ゴシック"/>
              </a:rPr>
              <a:t>２．指導要綱（県外産廃協議）の改正（合理化）の経緯</a:t>
            </a:r>
            <a:endParaRPr lang="ja-JP" altLang="en-US" sz="1200" b="1">
              <a:solidFill>
                <a:schemeClr val="tx1"/>
              </a:solidFill>
              <a:latin typeface="ＭＳ ゴシック"/>
              <a:ea typeface="ＭＳ ゴシック"/>
            </a:endParaRPr>
          </a:p>
        </p:txBody>
      </p:sp>
      <p:graphicFrame>
        <p:nvGraphicFramePr>
          <p:cNvPr id="1136" name="四角形 44"/>
          <p:cNvGraphicFramePr>
            <a:graphicFrameLocks noGrp="1"/>
          </p:cNvGraphicFramePr>
          <p:nvPr/>
        </p:nvGraphicFramePr>
        <p:xfrm>
          <a:off x="7268227" y="2728257"/>
          <a:ext cx="2548472" cy="1224960"/>
        </p:xfrm>
        <a:graphic>
          <a:graphicData uri="http://schemas.openxmlformats.org/drawingml/2006/table">
            <a:tbl>
              <a:tblPr firstRow="1" bandRow="1">
                <a:tableStyleId>{21E4AEA4-8DFA-4A89-87EB-49C32662AFE0}</a:tableStyleId>
              </a:tblPr>
              <a:tblGrid>
                <a:gridCol w="613733"/>
                <a:gridCol w="1934739"/>
              </a:tblGrid>
              <a:tr h="212496">
                <a:tc>
                  <a:txBody>
                    <a:bodyPr/>
                    <a:lstStyle/>
                    <a:p>
                      <a:r>
                        <a:rPr kumimoji="1" lang="ja-JP" altLang="en-US" sz="800" dirty="0"/>
                        <a:t>都道府県</a:t>
                      </a:r>
                      <a:endParaRPr kumimoji="1" lang="ja-JP" altLang="en-US" sz="800" dirty="0"/>
                    </a:p>
                  </a:txBody>
                  <a:tcPr/>
                </a:tc>
                <a:tc>
                  <a:txBody>
                    <a:bodyPr/>
                    <a:lstStyle/>
                    <a:p>
                      <a:r>
                        <a:rPr kumimoji="1" lang="ja-JP" altLang="en-US" sz="800" dirty="0"/>
                        <a:t>近年の見直し状況</a:t>
                      </a:r>
                      <a:endParaRPr kumimoji="1" lang="ja-JP" altLang="en-US" sz="800" dirty="0"/>
                    </a:p>
                  </a:txBody>
                  <a:tcPr/>
                </a:tc>
              </a:tr>
              <a:tr h="333108">
                <a:tc>
                  <a:txBody>
                    <a:bodyPr/>
                    <a:lstStyle/>
                    <a:p>
                      <a:r>
                        <a:rPr kumimoji="1" lang="ja-JP" altLang="en-US" sz="800" dirty="0"/>
                        <a:t>徳島県</a:t>
                      </a:r>
                      <a:endParaRPr kumimoji="1" lang="ja-JP" altLang="en-US" sz="800" dirty="0"/>
                    </a:p>
                  </a:txBody>
                  <a:tcPr/>
                </a:tc>
                <a:tc>
                  <a:txBody>
                    <a:bodyPr/>
                    <a:lstStyle/>
                    <a:p>
                      <a:r>
                        <a:rPr kumimoji="1" lang="ja-JP" altLang="en-US" sz="800" dirty="0"/>
                        <a:t>優良な事業者について再生利用を伴わない処理を協議可能に</a:t>
                      </a:r>
                      <a:endParaRPr kumimoji="1" lang="ja-JP" altLang="en-US" sz="800" dirty="0"/>
                    </a:p>
                  </a:txBody>
                  <a:tcPr/>
                </a:tc>
              </a:tr>
              <a:tr h="333108">
                <a:tc>
                  <a:txBody>
                    <a:bodyPr/>
                    <a:lstStyle/>
                    <a:p>
                      <a:r>
                        <a:rPr kumimoji="1" lang="ja-JP" altLang="en-US" sz="800" dirty="0"/>
                        <a:t>香川県</a:t>
                      </a:r>
                      <a:endParaRPr kumimoji="1" lang="ja-JP" altLang="en-US" sz="800" dirty="0"/>
                    </a:p>
                  </a:txBody>
                  <a:tcPr/>
                </a:tc>
                <a:tc>
                  <a:txBody>
                    <a:bodyPr/>
                    <a:lstStyle/>
                    <a:p>
                      <a:r>
                        <a:rPr kumimoji="1" lang="ja-JP" altLang="en-US" sz="800" dirty="0"/>
                        <a:t>再生利用を伴わない処理ができる</a:t>
                      </a:r>
                      <a:r>
                        <a:rPr kumimoji="1" lang="ja-JP" altLang="en-US" sz="800" dirty="0"/>
                        <a:t>例外規定を整備</a:t>
                      </a:r>
                      <a:endParaRPr kumimoji="1" lang="ja-JP" altLang="en-US" sz="800" dirty="0"/>
                    </a:p>
                  </a:txBody>
                  <a:tcPr/>
                </a:tc>
              </a:tr>
              <a:tr h="333108">
                <a:tc>
                  <a:txBody>
                    <a:bodyPr/>
                    <a:lstStyle/>
                    <a:p>
                      <a:r>
                        <a:rPr kumimoji="1" lang="ja-JP" altLang="en-US" sz="800" dirty="0"/>
                        <a:t>愛媛県</a:t>
                      </a:r>
                      <a:endParaRPr kumimoji="1" lang="ja-JP" altLang="en-US" sz="800" dirty="0"/>
                    </a:p>
                  </a:txBody>
                  <a:tcPr/>
                </a:tc>
                <a:tc>
                  <a:txBody>
                    <a:bodyPr/>
                    <a:lstStyle/>
                    <a:p>
                      <a:r>
                        <a:rPr kumimoji="1" lang="ja-JP" altLang="en-US" sz="800" dirty="0"/>
                        <a:t>再生利用を伴わない処分を含め軽易な協議のみで可能に</a:t>
                      </a:r>
                      <a:endParaRPr kumimoji="1" lang="ja-JP" altLang="en-US" sz="800" dirty="0"/>
                    </a:p>
                  </a:txBody>
                  <a:tcPr/>
                </a:tc>
              </a:tr>
            </a:tbl>
          </a:graphicData>
        </a:graphic>
      </p:graphicFrame>
      <p:sp>
        <p:nvSpPr>
          <p:cNvPr id="1137" name="図形 45"/>
          <p:cNvSpPr/>
          <p:nvPr/>
        </p:nvSpPr>
        <p:spPr>
          <a:xfrm>
            <a:off x="47428" y="3986150"/>
            <a:ext cx="9780753" cy="238757"/>
          </a:xfrm>
          <a:prstGeom prst="roundRect">
            <a:avLst/>
          </a:prstGeom>
          <a:solidFill>
            <a:srgbClr val="90D7F0"/>
          </a:solidFill>
          <a:ln w="12700" cap="flat" cmpd="sng" algn="ctr">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l">
              <a:defRPr lang="ja-JP" altLang="en-US"/>
            </a:pPr>
            <a:r>
              <a:rPr lang="ja-JP" altLang="en-US" sz="1200" b="1">
                <a:solidFill>
                  <a:schemeClr val="tx1"/>
                </a:solidFill>
                <a:latin typeface="ＭＳ ゴシック"/>
                <a:ea typeface="ＭＳ ゴシック"/>
              </a:rPr>
              <a:t>３．指導要綱</a:t>
            </a:r>
            <a:r>
              <a:rPr lang="ja-JP" altLang="en-US" sz="1200" b="1">
                <a:solidFill>
                  <a:schemeClr val="tx1"/>
                </a:solidFill>
                <a:latin typeface="ＭＳ ゴシック"/>
                <a:ea typeface="ＭＳ ゴシック"/>
              </a:rPr>
              <a:t>の改正の内容</a:t>
            </a:r>
            <a:endParaRPr lang="ja-JP" altLang="en-US" sz="1200" b="1">
              <a:solidFill>
                <a:schemeClr val="tx1"/>
              </a:solidFill>
              <a:latin typeface="ＭＳ ゴシック"/>
              <a:ea typeface="ＭＳ ゴシック"/>
            </a:endParaRPr>
          </a:p>
        </p:txBody>
      </p:sp>
      <p:sp>
        <p:nvSpPr>
          <p:cNvPr id="1138" name="図形 46"/>
          <p:cNvSpPr/>
          <p:nvPr/>
        </p:nvSpPr>
        <p:spPr>
          <a:xfrm>
            <a:off x="68247" y="6602306"/>
            <a:ext cx="9780753" cy="238757"/>
          </a:xfrm>
          <a:prstGeom prst="roundRect">
            <a:avLst/>
          </a:prstGeom>
          <a:solidFill>
            <a:srgbClr val="90D7F0"/>
          </a:solidFill>
          <a:ln w="12700" cap="flat" cmpd="sng" algn="ctr">
            <a:prstDash val="solid"/>
            <a:miter lim="800000"/>
          </a:ln>
        </p:spPr>
        <p:style>
          <a:lnRef idx="2">
            <a:schemeClr val="accent1">
              <a:shade val="50000"/>
            </a:schemeClr>
          </a:lnRef>
          <a:fillRef idx="1">
            <a:schemeClr val="accent1"/>
          </a:fillRef>
          <a:effectRef idx="0">
            <a:schemeClr val="accent1"/>
          </a:effectRef>
          <a:fontRef idx="minor">
            <a:schemeClr val="lt1"/>
          </a:fontRef>
        </p:style>
        <p:txBody>
          <a:bodyPr anchor="ctr"/>
          <a:p>
            <a:pPr algn="l">
              <a:defRPr lang="ja-JP" altLang="en-US"/>
            </a:pPr>
            <a:r>
              <a:rPr lang="ja-JP" altLang="en-US" sz="1200" b="1">
                <a:solidFill>
                  <a:schemeClr val="tx1"/>
                </a:solidFill>
                <a:latin typeface="ＭＳ ゴシック"/>
                <a:ea typeface="ＭＳ ゴシック"/>
              </a:rPr>
              <a:t>４．スケジュール（予定）　</a:t>
            </a:r>
            <a:r>
              <a:rPr lang="ja-JP" altLang="en-US" sz="1200" b="1">
                <a:solidFill>
                  <a:schemeClr val="tx1"/>
                </a:solidFill>
                <a:latin typeface="ＭＳ ゴシック"/>
                <a:ea typeface="ＭＳ ゴシック"/>
              </a:rPr>
              <a:t>令和８年７月～８月パブリックコメント実施、令和８年10月１日施行</a:t>
            </a:r>
            <a:endParaRPr lang="ja-JP" altLang="en-US" sz="1200" b="1">
              <a:solidFill>
                <a:schemeClr val="tx1"/>
              </a:solidFill>
              <a:latin typeface="ＭＳ ゴシック"/>
              <a:ea typeface="ＭＳ ゴシック"/>
            </a:endParaRPr>
          </a:p>
        </p:txBody>
      </p:sp>
      <p:sp>
        <p:nvSpPr>
          <p:cNvPr id="1139" name="テキスト 47"/>
          <p:cNvSpPr txBox="1"/>
          <p:nvPr/>
        </p:nvSpPr>
        <p:spPr>
          <a:xfrm>
            <a:off x="129268" y="6299083"/>
            <a:ext cx="9648000" cy="306884"/>
          </a:xfrm>
          <a:prstGeom prst="rect">
            <a:avLst/>
          </a:prstGeom>
        </p:spPr>
        <p:txBody>
          <a:bodyPr>
            <a:spAutoFit/>
          </a:bodyPr>
          <a:p>
            <a:pPr>
              <a:defRPr lang="ja-JP" altLang="en-US"/>
            </a:pPr>
            <a:r>
              <a:rPr lang="ja-JP" altLang="en-US" sz="1400"/>
              <a:t>※不適正処理のおそれがあるものについては、廃棄物処理法及び指導要綱に基づき、</a:t>
            </a:r>
            <a:r>
              <a:rPr lang="ja-JP" altLang="en-US" sz="1400"/>
              <a:t>引き続き</a:t>
            </a:r>
            <a:r>
              <a:rPr lang="ja-JP" altLang="en-US" sz="1400"/>
              <a:t>厳格に指導していきます。</a:t>
            </a:r>
            <a:endParaRPr lang="ja-JP" altLang="en-US"/>
          </a:p>
        </p:txBody>
      </p:sp>
      <p:sp>
        <p:nvSpPr>
          <p:cNvPr id="1140" name="四角形 113"/>
          <p:cNvSpPr/>
          <p:nvPr/>
        </p:nvSpPr>
        <p:spPr>
          <a:xfrm>
            <a:off x="47625" y="2763096"/>
            <a:ext cx="7184572" cy="118382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p>
            <a:pPr algn="ctr">
              <a:defRPr lang="ja-JP" altLang="en-US"/>
            </a:pPr>
            <a:endParaRPr lang="ja-JP" altLang="en-US"/>
          </a:p>
        </p:txBody>
      </p:sp>
    </p:spTree>
  </p:cSld>
  <p:clrMapOvr>
    <a:masterClrMapping/>
  </p:clrMapOvr>
</p:sld>
</file>

<file path=ppt/theme/theme1.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ppt/theme/theme2.xml><?xml version="1.0" encoding="utf-8"?>
<a:theme xmlns:a="http://schemas.openxmlformats.org/drawingml/2006/main" name="標準">
  <a:themeElements>
    <a:clrScheme name="標準">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標準">
      <a:majorFont>
        <a:latin typeface="游ゴシック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標準">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tileRect/>
        </a:gradFill>
        <a:gradFill rotWithShape="1">
          <a:gsLst>
            <a:gs pos="0">
              <a:schemeClr val="phClr">
                <a:satMod val="103000"/>
                <a:lumMod val="102000"/>
                <a:tint val="94000"/>
              </a:schemeClr>
            </a:gs>
            <a:gs pos="50000">
              <a:schemeClr val="phClr">
                <a:satMod val="110000"/>
              </a:schemeClr>
            </a:gs>
            <a:gs pos="100000">
              <a:schemeClr val="phClr">
                <a:lumMod val="99000"/>
                <a:satMod val="120000"/>
                <a:shade val="78000"/>
              </a:schemeClr>
            </a:gs>
          </a:gsLst>
          <a:lin ang="5400000" scaled="0"/>
          <a:tileRect/>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tileRect/>
        </a:gradFill>
      </a:bgFillStyleLst>
    </a:fmtScheme>
  </a:themeElements>
  <a:objectDefaults/>
  <a:extraClrSchemeLst/>
</a:theme>
</file>

<file path=docProps/app.xml><?xml version="1.0" encoding="utf-8"?>
<Properties xmlns:vt="http://schemas.openxmlformats.org/officeDocument/2006/docPropsVTypes" xmlns="http://schemas.openxmlformats.org/officeDocument/2006/extended-properties">
  <Application>JUST Focus</Application>
  <AppVersion>5.0.4</AppVersion>
  <PresentationFormat>ユーザー設定</PresentationFormat>
  <Slides>1</Slides>
  <Notes>1</Notes>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creator>491129</dc:creator>
  <cp:lastModifiedBy>429300</cp:lastModifiedBy>
  <dcterms:created xsi:type="dcterms:W3CDTF">2023-03-15T02:01:00Z</dcterms:created>
  <dcterms:modified xsi:type="dcterms:W3CDTF">2026-07-06T05:34:40Z</dcterms:modified>
  <cp:revision>78</cp:revision>
</cp:coreProperties>
</file>

<file path=docProps/custom.xml><?xml version="1.0" encoding="utf-8"?>
<Properties xmlns:vt="http://schemas.openxmlformats.org/officeDocument/2006/docPropsVTypes" xmlns="http://schemas.openxmlformats.org/officeDocument/2006/custom-properties"/>
</file>