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rawings/drawing2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6" r:id="rId5"/>
    <p:sldId id="266" r:id="rId6"/>
    <p:sldId id="275" r:id="rId7"/>
    <p:sldId id="277" r:id="rId8"/>
    <p:sldId id="272" r:id="rId9"/>
    <p:sldId id="265" r:id="rId10"/>
    <p:sldId id="258" r:id="rId11"/>
    <p:sldId id="261" r:id="rId12"/>
    <p:sldId id="276" r:id="rId13"/>
    <p:sldId id="262" r:id="rId14"/>
    <p:sldId id="274" r:id="rId1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7"/>
    <p:restoredTop sz="89523" autoAdjust="0"/>
  </p:normalViewPr>
  <p:slideViewPr>
    <p:cSldViewPr snapToGrid="0">
      <p:cViewPr varScale="1">
        <p:scale>
          <a:sx n="64" d="100"/>
          <a:sy n="64" d="100"/>
        </p:scale>
        <p:origin x="-912" y="-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ableStyles" Target="tableStyles.xml" /></Relationships>
</file>

<file path=ppt/charts/_rels/chart1.xml.rels><?xml version="1.0" encoding="UTF-8"?><Relationships xmlns="http://schemas.openxmlformats.org/package/2006/relationships"><Relationship Id="rId1" Type="http://schemas.openxmlformats.org/officeDocument/2006/relationships/package" Target="../embeddings/Microsoft_Excel_______.xlsx" /><Relationship Id="rId2" Type="http://schemas.openxmlformats.org/officeDocument/2006/relationships/chartUserShapes" Target="../drawings/drawing2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anchor="ctr" anchorCtr="1"/>
          <a:lstStyle/>
          <a:p>
            <a:pPr algn="ctr" rtl="0">
              <a:defRPr/>
            </a:pPr>
            <a:r>
              <a:rPr lang="ja-JP" altLang="en-US" sz="1800" b="1" i="0" u="none" strike="noStrike" baseline="0">
                <a:solidFill>
                  <a:schemeClr val="tx1"/>
                </a:solidFill>
                <a:latin typeface="メイリオ"/>
                <a:ea typeface="メイリオ"/>
                <a:cs typeface="メイリオ"/>
              </a:rPr>
              <a:t>認定率（要介護度別）（大月町）</a:t>
            </a:r>
            <a:endParaRPr lang="ja-JP" altLang="en-US" sz="1800" b="1" i="0" u="none" strike="noStrike" baseline="0">
              <a:solidFill>
                <a:schemeClr val="tx1"/>
              </a:solidFill>
              <a:latin typeface="メイリオ"/>
              <a:ea typeface="メイリオ"/>
              <a:cs typeface="メイリオ"/>
            </a:endParaRPr>
          </a:p>
        </c:rich>
      </c:tx>
      <c:layout/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760199225633598"/>
          <c:y val="0.2304187930899575"/>
          <c:w val="0.73736449982512708"/>
          <c:h val="0.535304620263019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'グラフの数値データ（時系列）'!$B$3</c:f>
              <c:strCache>
                <c:ptCount val="1"/>
                <c:pt idx="0">
                  <c:v>要支援１</c:v>
                </c:pt>
              </c:strCache>
            </c:strRef>
          </c:tx>
          <c:spPr>
            <a:solidFill>
              <a:srgbClr val="E6FA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anchor="ctr" anchorCtr="1">
                <a:spAutoFit/>
              </a:bodyPr>
              <a:lstStyle/>
              <a:p>
                <a:pPr algn="ctr" rtl="0">
                  <a:defRPr sz="1000">
                    <a:solidFill>
                      <a:schemeClr val="tx1"/>
                    </a:solidFill>
                  </a:defRPr>
                </a:pPr>
                <a:endParaRPr lang="ja-JP" alt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'グラフの数値データ（時系列）'!$C$3:$IK$3</c:f>
              <c:numCache>
                <c:formatCode>#,##0.0</c:formatCode>
                <c:ptCount val="7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1.9</c:v>
                </c:pt>
                <c:pt idx="4" formatCode="#,##0">
                  <c:v>2</c:v>
                </c:pt>
                <c:pt idx="5">
                  <c:v>2.1</c:v>
                </c:pt>
                <c:pt idx="6" formatCode="#,##0">
                  <c:v>2</c:v>
                </c:pt>
              </c:numCache>
            </c:numRef>
          </c:val>
        </c:ser>
        <c:ser>
          <c:idx val="1"/>
          <c:order val="1"/>
          <c:tx>
            <c:strRef>
              <c:f>'グラフの数値データ（時系列）'!$B$4</c:f>
              <c:strCache>
                <c:ptCount val="1"/>
                <c:pt idx="0">
                  <c:v>要支援２</c:v>
                </c:pt>
              </c:strCache>
            </c:strRef>
          </c:tx>
          <c:spPr>
            <a:solidFill>
              <a:srgbClr val="A9B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anchor="ctr" anchorCtr="1">
                <a:spAutoFit/>
              </a:bodyPr>
              <a:lstStyle/>
              <a:p>
                <a:pPr algn="ctr" rtl="0">
                  <a:defRPr sz="1000">
                    <a:solidFill>
                      <a:schemeClr val="tx1"/>
                    </a:solidFill>
                  </a:defRPr>
                </a:pPr>
                <a:endParaRPr lang="ja-JP" alt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'グラフの数値データ（時系列）'!$C$4:$IK$4</c:f>
              <c:numCache>
                <c:formatCode>#,##0.0</c:formatCode>
                <c:ptCount val="7"/>
                <c:pt idx="0">
                  <c:v>2.2000000000000002</c:v>
                </c:pt>
                <c:pt idx="1">
                  <c:v>1.8</c:v>
                </c:pt>
                <c:pt idx="2">
                  <c:v>1.4</c:v>
                </c:pt>
                <c:pt idx="3">
                  <c:v>1.4</c:v>
                </c:pt>
                <c:pt idx="4">
                  <c:v>1.5</c:v>
                </c:pt>
                <c:pt idx="5">
                  <c:v>1.3</c:v>
                </c:pt>
                <c:pt idx="6">
                  <c:v>1.4</c:v>
                </c:pt>
              </c:numCache>
            </c:numRef>
          </c:val>
        </c:ser>
        <c:ser>
          <c:idx val="2"/>
          <c:order val="2"/>
          <c:tx>
            <c:strRef>
              <c:f>'グラフの数値データ（時系列）'!$B$5</c:f>
              <c:strCache>
                <c:ptCount val="1"/>
                <c:pt idx="0">
                  <c:v>経過的要介護</c:v>
                </c:pt>
              </c:strCache>
            </c:strRef>
          </c:tx>
          <c:spPr>
            <a:solidFill>
              <a:srgbClr val="2BAA00"/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'グラフの数値データ（時系列）'!$C$5:$IK$5</c:f>
              <c:numCache>
                <c:formatCode>#,##0.0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'グラフの数値データ（時系列）'!$B$6</c:f>
              <c:strCache>
                <c:ptCount val="1"/>
                <c:pt idx="0">
                  <c:v>要介護１</c:v>
                </c:pt>
              </c:strCache>
            </c:strRef>
          </c:tx>
          <c:spPr>
            <a:solidFill>
              <a:srgbClr val="A8CF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anchor="ctr" anchorCtr="1">
                <a:spAutoFit/>
              </a:bodyPr>
              <a:lstStyle/>
              <a:p>
                <a:pPr algn="ctr" rtl="0">
                  <a:defRPr sz="1000">
                    <a:solidFill>
                      <a:schemeClr val="tx1"/>
                    </a:solidFill>
                  </a:defRPr>
                </a:pPr>
                <a:endParaRPr lang="ja-JP" alt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'グラフの数値データ（時系列）'!$C$6:$IK$6</c:f>
              <c:numCache>
                <c:formatCode>#,##0.0</c:formatCode>
                <c:ptCount val="7"/>
                <c:pt idx="0">
                  <c:v>3.8</c:v>
                </c:pt>
                <c:pt idx="1">
                  <c:v>4.4000000000000004</c:v>
                </c:pt>
                <c:pt idx="2">
                  <c:v>4.2</c:v>
                </c:pt>
                <c:pt idx="3">
                  <c:v>3.9</c:v>
                </c:pt>
                <c:pt idx="4">
                  <c:v>4.4000000000000004</c:v>
                </c:pt>
                <c:pt idx="5" formatCode="#,##0">
                  <c:v>4</c:v>
                </c:pt>
                <c:pt idx="6" formatCode="#,##0">
                  <c:v>4</c:v>
                </c:pt>
              </c:numCache>
            </c:numRef>
          </c:val>
        </c:ser>
        <c:ser>
          <c:idx val="4"/>
          <c:order val="4"/>
          <c:tx>
            <c:strRef>
              <c:f>'グラフの数値データ（時系列）'!$B$7</c:f>
              <c:strCache>
                <c:ptCount val="1"/>
                <c:pt idx="0">
                  <c:v>要介護２</c:v>
                </c:pt>
              </c:strCache>
            </c:strRef>
          </c:tx>
          <c:spPr>
            <a:solidFill>
              <a:srgbClr val="5B93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anchor="ctr" anchorCtr="1">
                <a:spAutoFit/>
              </a:bodyPr>
              <a:lstStyle/>
              <a:p>
                <a:pPr algn="ctr" rtl="0">
                  <a:defRPr sz="1000">
                    <a:solidFill>
                      <a:schemeClr val="tx1"/>
                    </a:solidFill>
                  </a:defRPr>
                </a:pPr>
                <a:endParaRPr lang="ja-JP" alt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'グラフの数値データ（時系列）'!$C$7:$IK$7</c:f>
              <c:numCache>
                <c:formatCode>#,##0.0</c:formatCode>
                <c:ptCount val="7"/>
                <c:pt idx="0">
                  <c:v>3.4</c:v>
                </c:pt>
                <c:pt idx="1">
                  <c:v>2.8</c:v>
                </c:pt>
                <c:pt idx="2">
                  <c:v>3.3</c:v>
                </c:pt>
                <c:pt idx="3">
                  <c:v>2.7</c:v>
                </c:pt>
                <c:pt idx="4">
                  <c:v>2.7</c:v>
                </c:pt>
                <c:pt idx="5">
                  <c:v>2.6</c:v>
                </c:pt>
                <c:pt idx="6">
                  <c:v>2.2999999999999998</c:v>
                </c:pt>
              </c:numCache>
            </c:numRef>
          </c:val>
        </c:ser>
        <c:ser>
          <c:idx val="5"/>
          <c:order val="5"/>
          <c:tx>
            <c:strRef>
              <c:f>'グラフの数値データ（時系列）'!$B$8</c:f>
              <c:strCache>
                <c:ptCount val="1"/>
                <c:pt idx="0">
                  <c:v>要介護３</c:v>
                </c:pt>
              </c:strCache>
            </c:strRef>
          </c:tx>
          <c:spPr>
            <a:solidFill>
              <a:srgbClr val="E798BF"/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'グラフの数値データ（時系列）'!$C$8:$IK$8</c:f>
              <c:numCache>
                <c:formatCode>#,##0.0</c:formatCode>
                <c:ptCount val="7"/>
                <c:pt idx="0" formatCode="#,##0">
                  <c:v>2</c:v>
                </c:pt>
                <c:pt idx="1">
                  <c:v>1.9</c:v>
                </c:pt>
                <c:pt idx="2" formatCode="#,##0">
                  <c:v>2</c:v>
                </c:pt>
                <c:pt idx="3">
                  <c:v>2.4</c:v>
                </c:pt>
                <c:pt idx="4">
                  <c:v>2.4</c:v>
                </c:pt>
                <c:pt idx="5">
                  <c:v>3.1</c:v>
                </c:pt>
                <c:pt idx="6">
                  <c:v>3.2</c:v>
                </c:pt>
              </c:numCache>
            </c:numRef>
          </c:val>
        </c:ser>
        <c:ser>
          <c:idx val="6"/>
          <c:order val="6"/>
          <c:tx>
            <c:strRef>
              <c:f>'グラフの数値データ（時系列）'!$B$9</c:f>
              <c:strCache>
                <c:ptCount val="1"/>
                <c:pt idx="0">
                  <c:v>要介護４</c:v>
                </c:pt>
              </c:strCache>
            </c:strRef>
          </c:tx>
          <c:spPr>
            <a:solidFill>
              <a:srgbClr val="BE2C75"/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'グラフの数値データ（時系列）'!$C$9:$IK$9</c:f>
              <c:numCache>
                <c:formatCode>#,##0.0</c:formatCode>
                <c:ptCount val="7"/>
                <c:pt idx="0">
                  <c:v>2.5</c:v>
                </c:pt>
                <c:pt idx="1">
                  <c:v>2.5</c:v>
                </c:pt>
                <c:pt idx="2">
                  <c:v>2.6</c:v>
                </c:pt>
                <c:pt idx="3">
                  <c:v>2.9</c:v>
                </c:pt>
                <c:pt idx="4">
                  <c:v>2.8</c:v>
                </c:pt>
                <c:pt idx="5">
                  <c:v>2.5</c:v>
                </c:pt>
                <c:pt idx="6">
                  <c:v>2.5</c:v>
                </c:pt>
              </c:numCache>
            </c:numRef>
          </c:val>
        </c:ser>
        <c:ser>
          <c:idx val="7"/>
          <c:order val="7"/>
          <c:tx>
            <c:strRef>
              <c:f>'グラフの数値データ（時系列）'!$B$10</c:f>
              <c:strCache>
                <c:ptCount val="1"/>
                <c:pt idx="0">
                  <c:v>要介護５</c:v>
                </c:pt>
              </c:strCache>
            </c:strRef>
          </c:tx>
          <c:spPr>
            <a:solidFill>
              <a:srgbClr val="780C45"/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'グラフの数値データ（時系列）'!$C$10:$IK$10</c:f>
              <c:numCache>
                <c:formatCode>#,##0.0</c:formatCode>
                <c:ptCount val="7"/>
                <c:pt idx="0">
                  <c:v>3.1</c:v>
                </c:pt>
                <c:pt idx="1" formatCode="#,##0">
                  <c:v>3</c:v>
                </c:pt>
                <c:pt idx="2">
                  <c:v>2.7</c:v>
                </c:pt>
                <c:pt idx="3">
                  <c:v>2.4</c:v>
                </c:pt>
                <c:pt idx="4">
                  <c:v>2.8</c:v>
                </c:pt>
                <c:pt idx="5" formatCode="#,##0">
                  <c:v>3</c:v>
                </c:pt>
                <c:pt idx="6">
                  <c:v>3.1</c:v>
                </c:pt>
              </c:numCache>
            </c:numRef>
          </c:val>
        </c:ser>
        <c:ser>
          <c:idx val="8"/>
          <c:order val="8"/>
          <c:tx>
            <c:strRef>
              <c:f>'グラフの数値データ（時系列）'!$B$11</c:f>
              <c:strCache>
                <c:ptCount val="1"/>
                <c:pt idx="0">
                  <c:v>行9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'グラフの数値データ（時系列）'!$C$11:$IK$11</c:f>
            </c:numRef>
          </c:val>
        </c:ser>
        <c:ser>
          <c:idx val="9"/>
          <c:order val="9"/>
          <c:tx>
            <c:strRef>
              <c:f>'グラフの数値データ（時系列）'!$B$12</c:f>
              <c:strCache>
                <c:ptCount val="1"/>
                <c:pt idx="0">
                  <c:v>行10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'グラフの数値データ（時系列）'!$C$12:$IK$12</c:f>
            </c:numRef>
          </c:val>
        </c:ser>
        <c:ser>
          <c:idx val="10"/>
          <c:order val="10"/>
          <c:tx>
            <c:strRef>
              <c:f>'グラフの数値データ（時系列）'!$B$13</c:f>
              <c:strCache>
                <c:ptCount val="1"/>
                <c:pt idx="0">
                  <c:v>行11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'グラフの数値データ（時系列）'!$C$13:$IK$13</c:f>
            </c:numRef>
          </c:val>
        </c:ser>
        <c:ser>
          <c:idx val="11"/>
          <c:order val="11"/>
          <c:tx>
            <c:strRef>
              <c:f>'グラフの数値データ（時系列）'!$B$14</c:f>
              <c:strCache>
                <c:ptCount val="1"/>
                <c:pt idx="0">
                  <c:v>行12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'グラフの数値データ（時系列）'!$C$14:$IK$14</c:f>
            </c:numRef>
          </c:val>
        </c:ser>
        <c:ser>
          <c:idx val="12"/>
          <c:order val="12"/>
          <c:tx>
            <c:strRef>
              <c:f>'グラフの数値データ（時系列）'!$B$15</c:f>
              <c:strCache>
                <c:ptCount val="1"/>
                <c:pt idx="0">
                  <c:v>行13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'グラフの数値データ（時系列）'!$C$15:$IK$15</c:f>
            </c:numRef>
          </c:val>
        </c:ser>
        <c:ser>
          <c:idx val="13"/>
          <c:order val="13"/>
          <c:tx>
            <c:strRef>
              <c:f>'グラフの数値データ（時系列）'!$B$16</c:f>
              <c:strCache>
                <c:ptCount val="1"/>
                <c:pt idx="0">
                  <c:v>行14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'グラフの数値データ（時系列）'!$C$16:$IK$16</c:f>
            </c:numRef>
          </c:val>
        </c:ser>
        <c:ser>
          <c:idx val="14"/>
          <c:order val="14"/>
          <c:tx>
            <c:strRef>
              <c:f>'グラフの数値データ（時系列）'!$B$17</c:f>
              <c:strCache>
                <c:ptCount val="1"/>
                <c:pt idx="0">
                  <c:v>行15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'グラフの数値データ（時系列）'!$C$17:$IK$17</c:f>
            </c:numRef>
          </c:val>
        </c:ser>
        <c:ser>
          <c:idx val="15"/>
          <c:order val="15"/>
          <c:tx>
            <c:strRef>
              <c:f>'グラフの数値データ（時系列）'!$B$18</c:f>
              <c:strCache>
                <c:ptCount val="1"/>
                <c:pt idx="0">
                  <c:v>行16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'グラフの数値データ（時系列）'!$C$18:$IK$18</c:f>
            </c:numRef>
          </c:val>
        </c:ser>
        <c:ser>
          <c:idx val="16"/>
          <c:order val="16"/>
          <c:tx>
            <c:strRef>
              <c:f>'グラフの数値データ（時系列）'!$B$19</c:f>
              <c:strCache>
                <c:ptCount val="1"/>
                <c:pt idx="0">
                  <c:v>行17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'グラフの数値データ（時系列）'!$C$19:$IK$19</c:f>
            </c:numRef>
          </c:val>
        </c:ser>
        <c:ser>
          <c:idx val="17"/>
          <c:order val="17"/>
          <c:tx>
            <c:strRef>
              <c:f>'グラフの数値データ（時系列）'!$B$20</c:f>
              <c:strCache>
                <c:ptCount val="1"/>
                <c:pt idx="0">
                  <c:v>行18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'グラフの数値データ（時系列）'!$C$20:$IK$20</c:f>
            </c:numRef>
          </c:val>
        </c:ser>
        <c:ser>
          <c:idx val="18"/>
          <c:order val="18"/>
          <c:tx>
            <c:strRef>
              <c:f>'グラフの数値データ（時系列）'!$B$21</c:f>
              <c:strCache>
                <c:ptCount val="1"/>
                <c:pt idx="0">
                  <c:v>行19</c:v>
                </c:pt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'グラフの数値データ（時系列）'!$C$21:$IK$21</c:f>
            </c:numRef>
          </c:val>
        </c:ser>
        <c:ser>
          <c:idx val="19"/>
          <c:order val="19"/>
          <c:tx>
            <c:strRef>
              <c:f>'グラフの数値データ（時系列）'!$B$22</c:f>
              <c:strCache>
                <c:ptCount val="1"/>
                <c:pt idx="0">
                  <c:v>行20</c:v>
                </c:pt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'グラフの数値データ（時系列）'!$C$22:$IK$22</c:f>
            </c:numRef>
          </c:val>
        </c:ser>
        <c:ser>
          <c:idx val="20"/>
          <c:order val="20"/>
          <c:tx>
            <c:strRef>
              <c:f>'グラフの数値データ（時系列）'!$B$23</c:f>
              <c:strCache>
                <c:ptCount val="1"/>
                <c:pt idx="0">
                  <c:v>行21</c:v>
                </c:pt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'グラフの数値データ（時系列）'!$C$23:$IK$23</c:f>
            </c:numRef>
          </c:val>
        </c:ser>
        <c:ser>
          <c:idx val="21"/>
          <c:order val="21"/>
          <c:tx>
            <c:strRef>
              <c:f>'グラフの数値データ（時系列）'!$B$24</c:f>
              <c:strCache>
                <c:ptCount val="1"/>
                <c:pt idx="0">
                  <c:v>行22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'グラフの数値データ（時系列）'!$C$24:$IK$24</c:f>
            </c:numRef>
          </c:val>
        </c:ser>
        <c:ser>
          <c:idx val="22"/>
          <c:order val="22"/>
          <c:tx>
            <c:strRef>
              <c:f>'グラフの数値データ（時系列）'!$B$25</c:f>
              <c:strCache>
                <c:ptCount val="1"/>
                <c:pt idx="0">
                  <c:v>行23</c:v>
                </c:pt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'グラフの数値データ（時系列）'!$C$25:$IK$25</c:f>
            </c:numRef>
          </c:val>
        </c:ser>
        <c:ser>
          <c:idx val="23"/>
          <c:order val="23"/>
          <c:tx>
            <c:strRef>
              <c:f>'グラフの数値データ（時系列）'!$B$26</c:f>
              <c:strCache>
                <c:ptCount val="1"/>
                <c:pt idx="0">
                  <c:v>行24</c:v>
                </c:pt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'グラフの数値データ（時系列）'!$C$26:$IK$26</c:f>
            </c:numRef>
          </c:val>
        </c:ser>
        <c:ser>
          <c:idx val="24"/>
          <c:order val="24"/>
          <c:tx>
            <c:strRef>
              <c:f>'グラフの数値データ（時系列）'!$B$27</c:f>
              <c:strCache>
                <c:ptCount val="1"/>
                <c:pt idx="0">
                  <c:v>行25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'グラフの数値データ（時系列）'!$C$27:$IK$27</c:f>
            </c:numRef>
          </c:val>
        </c:ser>
        <c:ser>
          <c:idx val="25"/>
          <c:order val="25"/>
          <c:tx>
            <c:strRef>
              <c:f>'グラフの数値データ（時系列）'!$B$28</c:f>
              <c:strCache>
                <c:ptCount val="1"/>
                <c:pt idx="0">
                  <c:v>行26</c:v>
                </c:pt>
              </c:strCache>
            </c:strRef>
          </c:tx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'グラフの数値データ（時系列）'!$C$28:$IK$28</c:f>
            </c:numRef>
          </c:val>
        </c:ser>
        <c:ser>
          <c:idx val="26"/>
          <c:order val="26"/>
          <c:tx>
            <c:strRef>
              <c:f>'グラフの数値データ（時系列）'!$B$29</c:f>
              <c:strCache>
                <c:ptCount val="1"/>
                <c:pt idx="0">
                  <c:v>行27</c:v>
                </c:pt>
              </c:strCache>
            </c:strRef>
          </c:tx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'グラフの数値データ（時系列）'!$C$29:$IK$29</c:f>
            </c:numRef>
          </c:val>
        </c:ser>
        <c:ser>
          <c:idx val="27"/>
          <c:order val="27"/>
          <c:tx>
            <c:strRef>
              <c:f>'グラフの数値データ（時系列）'!$B$30</c:f>
              <c:strCache>
                <c:ptCount val="1"/>
                <c:pt idx="0">
                  <c:v>行28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'グラフの数値データ（時系列）'!$C$30:$IK$30</c:f>
            </c:numRef>
          </c:val>
        </c:ser>
        <c:ser>
          <c:idx val="28"/>
          <c:order val="28"/>
          <c:tx>
            <c:strRef>
              <c:f>'グラフの数値データ（時系列）'!$B$31</c:f>
              <c:strCache>
                <c:ptCount val="1"/>
                <c:pt idx="0">
                  <c:v>行29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'グラフの数値データ（時系列）'!$C$31:$IK$31</c:f>
            </c:numRef>
          </c:val>
        </c:ser>
        <c:ser>
          <c:idx val="29"/>
          <c:order val="29"/>
          <c:tx>
            <c:strRef>
              <c:f>'グラフの数値データ（時系列）'!$B$32</c:f>
              <c:strCache>
                <c:ptCount val="1"/>
                <c:pt idx="0">
                  <c:v>行30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'グラフの数値データ（時系列）'!$C$32:$IK$32</c:f>
            </c:numRef>
          </c:val>
        </c:ser>
        <c:dLbls>
          <c:txPr>
            <a:bodyPr rot="0" anchor="ctr" anchorCtr="1">
              <a:spAutoFit/>
            </a:bodyPr>
            <a:lstStyle/>
            <a:p>
              <a:pPr algn="ctr" rtl="0">
                <a:defRPr sz="1000">
                  <a:solidFill>
                    <a:schemeClr val="tx1"/>
                  </a:solidFill>
                </a:defRPr>
              </a:pPr>
              <a:endParaRPr lang="ja-JP" altLang="en-US"/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"/>
        <c:axId val="2"/>
      </c:barChart>
      <c:lineChart>
        <c:grouping val="standard"/>
        <c:varyColors val="0"/>
        <c:ser>
          <c:idx val="30"/>
          <c:order val="30"/>
          <c:tx>
            <c:strRef>
              <c:f>'グラフの数値データ（時系列）'!$B$33</c:f>
              <c:strCache>
                <c:ptCount val="1"/>
                <c:pt idx="0">
                  <c:v>行31</c:v>
                </c:pt>
              </c:strCache>
            </c:strRef>
          </c:tx>
          <c:spPr>
            <a:ln w="28575" cap="rnd" cmpd="sng" algn="ctr">
              <a:solidFill>
                <a:srgbClr val="80BFFF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diamond"/>
            <c:size val="7"/>
            <c:spPr>
              <a:solidFill>
                <a:srgbClr val="80BFFF"/>
              </a:solidFill>
              <a:ln w="9525" cap="rnd" cmpd="sng" algn="ctr">
                <a:solidFill>
                  <a:srgbClr val="80B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'グラフの数値データ（時系列）'!$C$33:$IK$33</c:f>
            </c:numRef>
          </c:val>
          <c:smooth val="0"/>
        </c:ser>
        <c:ser>
          <c:idx val="31"/>
          <c:order val="31"/>
          <c:tx>
            <c:strRef>
              <c:f>'グラフの数値データ（時系列）'!$B$34</c:f>
              <c:strCache>
                <c:ptCount val="1"/>
                <c:pt idx="0">
                  <c:v>行32</c:v>
                </c:pt>
              </c:strCache>
            </c:strRef>
          </c:tx>
          <c:spPr>
            <a:ln w="28575" cap="rnd" cmpd="sng" algn="ctr">
              <a:solidFill>
                <a:srgbClr val="78CF5A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diamond"/>
            <c:size val="7"/>
            <c:spPr>
              <a:solidFill>
                <a:srgbClr val="78CF5A"/>
              </a:solidFill>
              <a:ln w="9525" cap="rnd" cmpd="sng" algn="ctr">
                <a:solidFill>
                  <a:srgbClr val="78CF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'グラフの数値データ（時系列）'!$C$34:$IK$34</c:f>
            </c:numRef>
          </c:val>
          <c:smooth val="0"/>
        </c:ser>
        <c:ser>
          <c:idx val="32"/>
          <c:order val="32"/>
          <c:tx>
            <c:strRef>
              <c:f>'グラフの数値データ（時系列）'!$B$35</c:f>
              <c:strCache>
                <c:ptCount val="1"/>
                <c:pt idx="0">
                  <c:v>合計認定率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diamond"/>
            <c:size val="7"/>
            <c:spPr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c:spPr>
          </c:marker>
          <c:dPt>
            <c:idx val="0"/>
            <c:invertIfNegative val="0"/>
            <c:marker>
              <c:symbol val="diamond"/>
              <c:size val="7"/>
            </c:marker>
            <c:bubble3D val="0"/>
          </c:dPt>
          <c:dPt>
            <c:idx val="3"/>
            <c:invertIfNegative val="0"/>
            <c:marker>
              <c:symbol val="diamond"/>
              <c:size val="7"/>
            </c:marker>
            <c:bubble3D val="0"/>
          </c:dPt>
          <c:dLbls>
            <c:dLbl>
              <c:idx val="0"/>
              <c:layout>
                <c:manualLayout>
                  <c:x val="4.901324638874124e-003"/>
                  <c:y val="-1.5558423718672717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ja-JP" alt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904027894819877e-002"/>
                  <c:y val="-6.3739348782949554e-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ja-JP" alt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anchor="ctr" anchorCtr="1">
                <a:spAutoFit/>
              </a:bodyPr>
              <a:lstStyle/>
              <a:p>
                <a:pPr algn="ctr" rtl="0">
                  <a:defRPr sz="1000">
                    <a:solidFill>
                      <a:schemeClr val="tx1"/>
                    </a:solidFill>
                  </a:defRPr>
                </a:pPr>
                <a:endParaRPr lang="ja-JP" alt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'グラフの数値データ（時系列）'!$C$35:$IK$35</c:f>
              <c:numCache>
                <c:formatCode>#,##0.0</c:formatCode>
                <c:ptCount val="7"/>
                <c:pt idx="0">
                  <c:v>19.2</c:v>
                </c:pt>
                <c:pt idx="1">
                  <c:v>18.600000000000001</c:v>
                </c:pt>
                <c:pt idx="2">
                  <c:v>18.399999999999999</c:v>
                </c:pt>
                <c:pt idx="3">
                  <c:v>17.600000000000001</c:v>
                </c:pt>
                <c:pt idx="4">
                  <c:v>18.600000000000001</c:v>
                </c:pt>
                <c:pt idx="5">
                  <c:v>18.600000000000001</c:v>
                </c:pt>
                <c:pt idx="6">
                  <c:v>18.5</c:v>
                </c:pt>
              </c:numCache>
            </c:numRef>
          </c:val>
          <c:smooth val="0"/>
        </c:ser>
        <c:ser>
          <c:idx val="33"/>
          <c:order val="33"/>
          <c:tx>
            <c:strRef>
              <c:f>'グラフの数値データ（時系列）'!$B$36</c:f>
              <c:strCache>
                <c:ptCount val="1"/>
                <c:pt idx="0">
                  <c:v>行34</c:v>
                </c:pt>
              </c:strCache>
            </c:strRef>
          </c:tx>
          <c:spPr>
            <a:ln w="28575" cap="rnd" cmpd="sng" algn="ctr">
              <a:solidFill>
                <a:srgbClr val="DA4594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diamond"/>
            <c:size val="7"/>
            <c:spPr>
              <a:solidFill>
                <a:srgbClr val="DA4594"/>
              </a:solidFill>
              <a:ln w="9525" cap="rnd" cmpd="sng" algn="ctr">
                <a:solidFill>
                  <a:srgbClr val="DA459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'グラフの数値データ（時系列）'!$C$36:$IK$36</c:f>
            </c:numRef>
          </c:val>
          <c:smooth val="0"/>
        </c:ser>
        <c:ser>
          <c:idx val="34"/>
          <c:order val="34"/>
          <c:tx>
            <c:strRef>
              <c:f>'グラフの数値データ（時系列）'!$B$37</c:f>
              <c:strCache>
                <c:ptCount val="1"/>
                <c:pt idx="0">
                  <c:v>行35</c:v>
                </c:pt>
              </c:strCache>
            </c:strRef>
          </c:tx>
          <c:spPr>
            <a:ln w="28575" cap="rnd" cmpd="sng" algn="ctr">
              <a:solidFill>
                <a:srgbClr val="078D8D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diamond"/>
            <c:size val="7"/>
            <c:spPr>
              <a:solidFill>
                <a:srgbClr val="078D8D"/>
              </a:solidFill>
              <a:ln w="9525" cap="rnd" cmpd="sng" algn="ctr">
                <a:solidFill>
                  <a:srgbClr val="078D8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'グラフの数値データ（時系列）'!$C$37:$IK$37</c:f>
            </c:numRef>
          </c:val>
          <c:smooth val="0"/>
        </c:ser>
        <c:ser>
          <c:idx val="35"/>
          <c:order val="35"/>
          <c:tx>
            <c:strRef>
              <c:f>'グラフの数値データ（時系列）'!$B$38</c:f>
              <c:strCache>
                <c:ptCount val="1"/>
                <c:pt idx="0">
                  <c:v>行36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  <a:lumOff val="20000"/>
                </a:srgbClr>
              </a:solidFill>
              <a:ln w="9525" cap="flat" cmpd="sng" algn="ctr">
                <a:solidFill>
                  <a:srgbClr val="4BACC6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'グラフの数値データ（時系列）'!$C$38:$IK$38</c:f>
            </c:numRef>
          </c:val>
          <c:smooth val="0"/>
        </c:ser>
        <c:ser>
          <c:idx val="36"/>
          <c:order val="36"/>
          <c:tx>
            <c:strRef>
              <c:f>'グラフの数値データ（時系列）'!$B$39</c:f>
              <c:strCache>
                <c:ptCount val="1"/>
                <c:pt idx="0">
                  <c:v>行37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80000"/>
                </a:srgbClr>
              </a:solidFill>
              <a:ln w="9525" cap="flat" cmpd="sng" algn="ctr">
                <a:solidFill>
                  <a:srgbClr val="4F81BD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'グラフの数値データ（時系列）'!$C$39:$IK$39</c:f>
            </c:numRef>
          </c:val>
          <c:smooth val="0"/>
        </c:ser>
        <c:ser>
          <c:idx val="37"/>
          <c:order val="37"/>
          <c:tx>
            <c:strRef>
              <c:f>'グラフの数値データ（時系列）'!$B$40</c:f>
              <c:strCache>
                <c:ptCount val="1"/>
                <c:pt idx="0">
                  <c:v>行38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</a:srgbClr>
              </a:solidFill>
              <a:ln w="9525" cap="flat" cmpd="sng" algn="ctr">
                <a:solidFill>
                  <a:srgbClr val="9BBB59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'グラフの数値データ（時系列）'!$C$40:$IK$40</c:f>
            </c:numRef>
          </c:val>
          <c:smooth val="0"/>
        </c:ser>
        <c:ser>
          <c:idx val="38"/>
          <c:order val="38"/>
          <c:tx>
            <c:strRef>
              <c:f>'グラフの数値データ（時系列）'!$B$41</c:f>
              <c:strCache>
                <c:ptCount val="1"/>
                <c:pt idx="0">
                  <c:v>行39</c:v>
                </c:pt>
              </c:strCache>
            </c:strRef>
          </c:tx>
          <c:spPr>
            <a:ln w="28575" cap="rnd" cmpd="sng" algn="ctr">
              <a:solidFill>
                <a:srgbClr val="9BBB59">
                  <a:shade val="52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shade val="52000"/>
                </a:srgbClr>
              </a:solidFill>
              <a:ln w="9525" cap="flat" cmpd="sng" algn="ctr">
                <a:solidFill>
                  <a:srgbClr val="9BBB59">
                    <a:shade val="52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'グラフの数値データ（時系列）'!$C$41:$IK$41</c:f>
            </c:numRef>
          </c:val>
          <c:smooth val="0"/>
        </c:ser>
        <c:ser>
          <c:idx val="39"/>
          <c:order val="39"/>
          <c:tx>
            <c:strRef>
              <c:f>'グラフの数値データ（時系列）'!$B$42</c:f>
              <c:strCache>
                <c:ptCount val="1"/>
                <c:pt idx="0">
                  <c:v>行40</c:v>
                </c:pt>
              </c:strCache>
            </c:strRef>
          </c:tx>
          <c:spPr>
            <a:ln w="28575" cap="rnd" cmpd="sng" algn="ctr">
              <a:solidFill>
                <a:srgbClr val="8064A2">
                  <a:shade val="52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8064A2">
                  <a:shade val="52000"/>
                </a:srgbClr>
              </a:solidFill>
              <a:ln w="9525" cap="flat" cmpd="sng" algn="ctr">
                <a:solidFill>
                  <a:srgbClr val="8064A2">
                    <a:shade val="52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'グラフの数値データ（時系列）'!$C$42:$IK$42</c:f>
            </c:numRef>
          </c:val>
          <c:smooth val="0"/>
        </c:ser>
        <c:ser>
          <c:idx val="40"/>
          <c:order val="40"/>
          <c:tx>
            <c:strRef>
              <c:f>'グラフの数値データ（時系列）'!$B$43</c:f>
              <c:strCache>
                <c:ptCount val="1"/>
                <c:pt idx="0">
                  <c:v>行41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'グラフの数値データ（時系列）'!$C$43:$IK$43</c:f>
            </c:numRef>
          </c:val>
          <c:smooth val="0"/>
        </c:ser>
        <c:ser>
          <c:idx val="41"/>
          <c:order val="41"/>
          <c:tx>
            <c:strRef>
              <c:f>'グラフの数値データ（時系列）'!$B$44</c:f>
              <c:strCache>
                <c:ptCount val="1"/>
                <c:pt idx="0">
                  <c:v>行42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  <a:lumOff val="40000"/>
                </a:srgbClr>
              </a:solidFill>
              <a:ln w="9525" cap="flat" cmpd="sng" algn="ctr">
                <a:solidFill>
                  <a:srgbClr val="4BACC6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'グラフの数値データ（時系列）'!$C$44:$IK$44</c:f>
            </c:numRef>
          </c:val>
          <c:smooth val="0"/>
        </c:ser>
        <c:ser>
          <c:idx val="42"/>
          <c:order val="42"/>
          <c:tx>
            <c:strRef>
              <c:f>'グラフの数値データ（時系列）'!$B$45</c:f>
              <c:strCache>
                <c:ptCount val="1"/>
                <c:pt idx="0">
                  <c:v>行43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'グラフの数値データ（時系列）'!$C$45:$IK$45</c:f>
            </c:numRef>
          </c:val>
          <c:smooth val="0"/>
        </c:ser>
        <c:ser>
          <c:idx val="43"/>
          <c:order val="43"/>
          <c:tx>
            <c:strRef>
              <c:f>'グラフの数値データ（時系列）'!$B$46</c:f>
              <c:strCache>
                <c:ptCount val="1"/>
                <c:pt idx="0">
                  <c:v>行44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</a:srgbClr>
              </a:solidFill>
              <a:ln w="9525" cap="flat" cmpd="sng" algn="ctr">
                <a:solidFill>
                  <a:srgbClr val="9BBB59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'グラフの数値データ（時系列）'!$C$46:$IK$46</c:f>
            </c:numRef>
          </c:val>
          <c:smooth val="0"/>
        </c:ser>
        <c:ser>
          <c:idx val="44"/>
          <c:order val="44"/>
          <c:tx>
            <c:strRef>
              <c:f>'グラフの数値データ（時系列）'!$B$47</c:f>
              <c:strCache>
                <c:ptCount val="1"/>
                <c:pt idx="0">
                  <c:v>行45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</a:srgbClr>
              </a:solidFill>
              <a:ln w="9525" cap="flat" cmpd="sng" algn="ctr">
                <a:solidFill>
                  <a:srgbClr val="4BACC6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'グラフの数値データ（時系列）'!$C$47:$IK$47</c:f>
            </c:numRef>
          </c:val>
          <c:smooth val="0"/>
        </c:ser>
        <c:ser>
          <c:idx val="45"/>
          <c:order val="45"/>
          <c:tx>
            <c:strRef>
              <c:f>'グラフの数値データ（時系列）'!$B$48</c:f>
              <c:strCache>
                <c:ptCount val="1"/>
                <c:pt idx="0">
                  <c:v>行46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70000"/>
                  <a:lumOff val="30000"/>
                </a:srgbClr>
              </a:solidFill>
              <a:ln w="9525" cap="flat" cmpd="sng" algn="ctr">
                <a:solidFill>
                  <a:srgbClr val="4F81BD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'グラフの数値データ（時系列）'!$C$48:$IK$48</c:f>
            </c:numRef>
          </c:val>
          <c:smooth val="0"/>
        </c:ser>
        <c:ser>
          <c:idx val="46"/>
          <c:order val="46"/>
          <c:tx>
            <c:strRef>
              <c:f>'グラフの数値データ（時系列）'!$B$49</c:f>
              <c:strCache>
                <c:ptCount val="1"/>
                <c:pt idx="0">
                  <c:v>行47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70000"/>
                  <a:lumOff val="30000"/>
                </a:srgbClr>
              </a:solidFill>
              <a:ln w="9525" cap="flat" cmpd="sng" algn="ctr">
                <a:solidFill>
                  <a:srgbClr val="9BBB59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'グラフの数値データ（時系列）'!$C$49:$IK$49</c:f>
            </c:numRef>
          </c:val>
          <c:smooth val="0"/>
        </c:ser>
        <c:ser>
          <c:idx val="47"/>
          <c:order val="47"/>
          <c:tx>
            <c:strRef>
              <c:f>'グラフの数値データ（時系列）'!$B$50</c:f>
              <c:strCache>
                <c:ptCount val="1"/>
                <c:pt idx="0">
                  <c:v>行48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  <a:lumOff val="30000"/>
                </a:srgbClr>
              </a:solidFill>
              <a:ln w="9525" cap="flat" cmpd="sng" algn="ctr">
                <a:solidFill>
                  <a:srgbClr val="4BACC6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'グラフの数値データ（時系列）'!$C$50:$IK$50</c:f>
            </c:numRef>
          </c:val>
          <c:smooth val="0"/>
        </c:ser>
        <c:ser>
          <c:idx val="48"/>
          <c:order val="48"/>
          <c:tx>
            <c:strRef>
              <c:f>'グラフの数値データ（時系列）'!$B$51</c:f>
              <c:strCache>
                <c:ptCount val="1"/>
                <c:pt idx="0">
                  <c:v>行49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'グラフの数値データ（時系列）'!$C$51:$IK$51</c:f>
            </c:numRef>
          </c:val>
          <c:smooth val="0"/>
        </c:ser>
        <c:ser>
          <c:idx val="49"/>
          <c:order val="49"/>
          <c:tx>
            <c:strRef>
              <c:f>'グラフの数値データ（時系列）'!$B$52</c:f>
              <c:strCache>
                <c:ptCount val="1"/>
                <c:pt idx="0">
                  <c:v>行50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'グラフの数値データ（時系列）'!$C$52:$IK$52</c:f>
            </c:numRef>
          </c:val>
          <c:smooth val="0"/>
        </c:ser>
        <c:ser>
          <c:idx val="50"/>
          <c:order val="50"/>
          <c:tx>
            <c:strRef>
              <c:f>'グラフの数値データ（時系列）'!$B$53</c:f>
              <c:strCache>
                <c:ptCount val="1"/>
                <c:pt idx="0">
                  <c:v>行51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</a:srgbClr>
              </a:solidFill>
              <a:ln w="9525" cap="flat" cmpd="sng" algn="ctr">
                <a:solidFill>
                  <a:srgbClr val="4BACC6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'グラフの数値データ（時系列）'!$C$53:$IK$53</c:f>
            </c:numRef>
          </c:val>
          <c:smooth val="0"/>
        </c:ser>
        <c:ser>
          <c:idx val="51"/>
          <c:order val="51"/>
          <c:tx>
            <c:strRef>
              <c:f>'グラフの数値データ（時系列）'!$B$54</c:f>
              <c:strCache>
                <c:ptCount val="1"/>
                <c:pt idx="0">
                  <c:v>行52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'グラフの数値データ（時系列）'!$C$54:$IK$54</c:f>
            </c:numRef>
          </c:val>
          <c:smooth val="0"/>
        </c:ser>
        <c:ser>
          <c:idx val="52"/>
          <c:order val="52"/>
          <c:tx>
            <c:strRef>
              <c:f>'グラフの数値データ（時系列）'!$B$55</c:f>
              <c:strCache>
                <c:ptCount val="1"/>
                <c:pt idx="0">
                  <c:v>行53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  <a:lumOff val="50000"/>
                </a:srgbClr>
              </a:solidFill>
              <a:ln w="9525" cap="flat" cmpd="sng" algn="ctr">
                <a:solidFill>
                  <a:srgbClr val="9BBB59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'グラフの数値データ（時系列）'!$C$55:$IK$55</c:f>
            </c:numRef>
          </c:val>
          <c:smooth val="0"/>
        </c:ser>
        <c:ser>
          <c:idx val="53"/>
          <c:order val="53"/>
          <c:tx>
            <c:strRef>
              <c:f>'グラフの数値データ（時系列）'!$B$56</c:f>
              <c:strCache>
                <c:ptCount val="1"/>
                <c:pt idx="0">
                  <c:v>行54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  <a:lumOff val="50000"/>
                </a:srgbClr>
              </a:solidFill>
              <a:ln w="9525" cap="flat" cmpd="sng" algn="ctr">
                <a:solidFill>
                  <a:srgbClr val="4BACC6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'グラフの数値データ（時系列）'!$C$56:$IK$56</c:f>
            </c:numRef>
          </c:val>
          <c:smooth val="0"/>
        </c:ser>
        <c:ser>
          <c:idx val="54"/>
          <c:order val="54"/>
          <c:tx>
            <c:strRef>
              <c:f>'グラフの数値データ（時系列）'!$B$57</c:f>
              <c:strCache>
                <c:ptCount val="1"/>
                <c:pt idx="0">
                  <c:v>行55</c:v>
                </c:pt>
              </c:strCache>
            </c:strRef>
          </c:tx>
          <c:spPr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'グラフの数値データ（時系列）'!$C$57:$IK$57</c:f>
            </c:numRef>
          </c:val>
          <c:smooth val="0"/>
        </c:ser>
        <c:ser>
          <c:idx val="55"/>
          <c:order val="55"/>
          <c:tx>
            <c:strRef>
              <c:f>'グラフの数値データ（時系列）'!$B$58</c:f>
              <c:strCache>
                <c:ptCount val="1"/>
                <c:pt idx="0">
                  <c:v>行56</c:v>
                </c:pt>
              </c:strCache>
            </c:strRef>
          </c:tx>
          <c:spPr>
            <a:ln w="28575" cap="rnd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'グラフの数値データ（時系列）'!$C$58:$IK$58</c:f>
            </c:numRef>
          </c:val>
          <c:smooth val="0"/>
        </c:ser>
        <c:ser>
          <c:idx val="56"/>
          <c:order val="56"/>
          <c:tx>
            <c:strRef>
              <c:f>'グラフの数値データ（時系列）'!$B$59</c:f>
              <c:strCache>
                <c:ptCount val="1"/>
                <c:pt idx="0">
                  <c:v>行57</c:v>
                </c:pt>
              </c:strCache>
            </c:strRef>
          </c:tx>
          <c:spPr>
            <a:ln w="28575" cap="rnd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'グラフの数値データ（時系列）'!$C$59:$IK$59</c:f>
            </c:numRef>
          </c:val>
          <c:smooth val="0"/>
        </c:ser>
        <c:ser>
          <c:idx val="57"/>
          <c:order val="57"/>
          <c:tx>
            <c:strRef>
              <c:f>'グラフの数値データ（時系列）'!$B$60</c:f>
              <c:strCache>
                <c:ptCount val="1"/>
                <c:pt idx="0">
                  <c:v>行58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'グラフの数値データ（時系列）'!$C$60:$IK$60</c:f>
            </c:numRef>
          </c:val>
          <c:smooth val="0"/>
        </c:ser>
        <c:ser>
          <c:idx val="58"/>
          <c:order val="58"/>
          <c:tx>
            <c:strRef>
              <c:f>'グラフの数値データ（時系列）'!$B$61</c:f>
              <c:strCache>
                <c:ptCount val="1"/>
                <c:pt idx="0">
                  <c:v>行59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'グラフの数値データ（時系列）'!$C$61:$IK$61</c:f>
            </c:numRef>
          </c:val>
          <c:smooth val="0"/>
        </c:ser>
        <c:ser>
          <c:idx val="59"/>
          <c:order val="59"/>
          <c:tx>
            <c:strRef>
              <c:f>'グラフの数値データ（時系列）'!$B$62</c:f>
              <c:strCache>
                <c:ptCount val="1"/>
                <c:pt idx="0">
                  <c:v>行60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</a:srgbClr>
              </a:solidFill>
              <a:ln w="9525" cap="flat" cmpd="sng" algn="ctr">
                <a:solidFill>
                  <a:srgbClr val="4BACC6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'グラフの数値データ（時系列）'!$C$62:$IK$62</c:f>
            </c:numRef>
          </c:val>
          <c:smooth val="0"/>
        </c:ser>
        <c:ser>
          <c:idx val="60"/>
          <c:order val="60"/>
          <c:tx>
            <c:strRef>
              <c:f>'グラフの数値データ（時系列）'!$B$63</c:f>
              <c:strCache>
                <c:ptCount val="1"/>
                <c:pt idx="0">
                  <c:v>行61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'グラフの数値データ（時系列）'!$C$63:$IK$63</c:f>
            </c:numRef>
          </c:val>
          <c:smooth val="0"/>
        </c:ser>
        <c:ser>
          <c:idx val="61"/>
          <c:order val="61"/>
          <c:tx>
            <c:strRef>
              <c:f>'グラフの数値データ（時系列）'!$B$64</c:f>
              <c:strCache>
                <c:ptCount val="1"/>
                <c:pt idx="0">
                  <c:v>行62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  <a:lumOff val="20000"/>
                </a:srgbClr>
              </a:solidFill>
              <a:ln w="9525" cap="flat" cmpd="sng" algn="ctr">
                <a:solidFill>
                  <a:srgbClr val="9BBB59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'グラフの数値データ（時系列）'!$C$64:$IK$64</c:f>
            </c:numRef>
          </c:val>
          <c:smooth val="0"/>
        </c:ser>
        <c:ser>
          <c:idx val="62"/>
          <c:order val="62"/>
          <c:tx>
            <c:strRef>
              <c:f>'グラフの数値データ（時系列）'!$B$65</c:f>
              <c:strCache>
                <c:ptCount val="1"/>
                <c:pt idx="0">
                  <c:v>行63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  <a:lumOff val="20000"/>
                </a:srgbClr>
              </a:solidFill>
              <a:ln w="9525" cap="flat" cmpd="sng" algn="ctr">
                <a:solidFill>
                  <a:srgbClr val="4BACC6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'グラフの数値データ（時系列）'!$C$65:$IK$65</c:f>
            </c:numRef>
          </c:val>
          <c:smooth val="0"/>
        </c:ser>
        <c:ser>
          <c:idx val="63"/>
          <c:order val="63"/>
          <c:tx>
            <c:strRef>
              <c:f>'グラフの数値データ（時系列）'!$B$66</c:f>
              <c:strCache>
                <c:ptCount val="1"/>
                <c:pt idx="0">
                  <c:v>行64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80000"/>
                </a:srgbClr>
              </a:solidFill>
              <a:ln w="9525" cap="flat" cmpd="sng" algn="ctr">
                <a:solidFill>
                  <a:srgbClr val="4F81BD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'グラフの数値データ（時系列）'!$C$66:$IK$66</c:f>
            </c:numRef>
          </c:val>
          <c:smooth val="0"/>
        </c:ser>
        <c:ser>
          <c:idx val="64"/>
          <c:order val="64"/>
          <c:tx>
            <c:strRef>
              <c:f>'グラフの数値データ（時系列）'!$B$67</c:f>
              <c:strCache>
                <c:ptCount val="1"/>
                <c:pt idx="0">
                  <c:v>行65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</a:srgbClr>
              </a:solidFill>
              <a:ln w="9525" cap="flat" cmpd="sng" algn="ctr">
                <a:solidFill>
                  <a:srgbClr val="9BBB59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'グラフの数値データ（時系列）'!$C$67:$IK$67</c:f>
            </c:numRef>
          </c:val>
          <c:smooth val="0"/>
        </c:ser>
        <c:ser>
          <c:idx val="65"/>
          <c:order val="65"/>
          <c:tx>
            <c:strRef>
              <c:f>'グラフの数値データ（時系列）'!$B$68</c:f>
              <c:strCache>
                <c:ptCount val="1"/>
                <c:pt idx="0">
                  <c:v>行66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</a:srgbClr>
              </a:solidFill>
              <a:ln w="9525" cap="flat" cmpd="sng" algn="ctr">
                <a:solidFill>
                  <a:srgbClr val="4BACC6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'グラフの数値データ（時系列）'!$C$68:$IK$68</c:f>
            </c:numRef>
          </c:val>
          <c:smooth val="0"/>
        </c:ser>
        <c:ser>
          <c:idx val="66"/>
          <c:order val="66"/>
          <c:tx>
            <c:strRef>
              <c:f>'グラフの数値データ（時系列）'!$B$69</c:f>
              <c:strCache>
                <c:ptCount val="1"/>
                <c:pt idx="0">
                  <c:v>行67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'グラフの数値データ（時系列）'!$C$69:$IK$69</c:f>
            </c:numRef>
          </c:val>
          <c:smooth val="0"/>
        </c:ser>
        <c:ser>
          <c:idx val="67"/>
          <c:order val="67"/>
          <c:tx>
            <c:strRef>
              <c:f>'グラフの数値データ（時系列）'!$B$70</c:f>
              <c:strCache>
                <c:ptCount val="1"/>
                <c:pt idx="0">
                  <c:v>行68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'グラフの数値データ（時系列）'!$C$70:$IK$70</c:f>
            </c:numRef>
          </c:val>
          <c:smooth val="0"/>
        </c:ser>
        <c:ser>
          <c:idx val="68"/>
          <c:order val="68"/>
          <c:tx>
            <c:strRef>
              <c:f>'グラフの数値データ（時系列）'!$B$71</c:f>
              <c:strCache>
                <c:ptCount val="1"/>
                <c:pt idx="0">
                  <c:v>行69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  <a:lumOff val="40000"/>
                </a:srgbClr>
              </a:solidFill>
              <a:ln w="9525" cap="flat" cmpd="sng" algn="ctr">
                <a:solidFill>
                  <a:srgbClr val="4BACC6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'グラフの数値データ（時系列）'!$C$71:$IK$71</c:f>
            </c:numRef>
          </c:val>
          <c:smooth val="0"/>
        </c:ser>
        <c:ser>
          <c:idx val="69"/>
          <c:order val="69"/>
          <c:tx>
            <c:strRef>
              <c:f>'グラフの数値データ（時系列）'!$B$72</c:f>
              <c:strCache>
                <c:ptCount val="1"/>
                <c:pt idx="0">
                  <c:v>行70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'グラフの数値データ（時系列）'!$C$72:$IK$72</c:f>
            </c:numRef>
          </c:val>
          <c:smooth val="0"/>
        </c:ser>
        <c:ser>
          <c:idx val="70"/>
          <c:order val="70"/>
          <c:tx>
            <c:strRef>
              <c:f>'グラフの数値データ（時系列）'!$B$73</c:f>
              <c:strCache>
                <c:ptCount val="1"/>
                <c:pt idx="0">
                  <c:v>行71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</a:srgbClr>
              </a:solidFill>
              <a:ln w="9525" cap="flat" cmpd="sng" algn="ctr">
                <a:solidFill>
                  <a:srgbClr val="9BBB59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'グラフの数値データ（時系列）'!$C$73:$IK$73</c:f>
            </c:numRef>
          </c:val>
          <c:smooth val="0"/>
        </c:ser>
        <c:ser>
          <c:idx val="71"/>
          <c:order val="71"/>
          <c:tx>
            <c:strRef>
              <c:f>'グラフの数値データ（時系列）'!$B$74</c:f>
              <c:strCache>
                <c:ptCount val="1"/>
                <c:pt idx="0">
                  <c:v>行72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</a:srgbClr>
              </a:solidFill>
              <a:ln w="9525" cap="flat" cmpd="sng" algn="ctr">
                <a:solidFill>
                  <a:srgbClr val="4BACC6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'グラフの数値データ（時系列）'!$C$74:$IK$74</c:f>
            </c:numRef>
          </c:val>
          <c:smooth val="0"/>
        </c:ser>
        <c:ser>
          <c:idx val="72"/>
          <c:order val="72"/>
          <c:tx>
            <c:strRef>
              <c:f>'グラフの数値データ（時系列）'!$B$75</c:f>
              <c:strCache>
                <c:ptCount val="1"/>
                <c:pt idx="0">
                  <c:v>行73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70000"/>
                  <a:lumOff val="30000"/>
                </a:srgbClr>
              </a:solidFill>
              <a:ln w="9525" cap="flat" cmpd="sng" algn="ctr">
                <a:solidFill>
                  <a:srgbClr val="4F81BD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'グラフの数値データ（時系列）'!$C$75:$IK$75</c:f>
            </c:numRef>
          </c:val>
          <c:smooth val="0"/>
        </c:ser>
        <c:ser>
          <c:idx val="73"/>
          <c:order val="73"/>
          <c:tx>
            <c:strRef>
              <c:f>'グラフの数値データ（時系列）'!$B$76</c:f>
              <c:strCache>
                <c:ptCount val="1"/>
                <c:pt idx="0">
                  <c:v>行74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70000"/>
                  <a:lumOff val="30000"/>
                </a:srgbClr>
              </a:solidFill>
              <a:ln w="9525" cap="flat" cmpd="sng" algn="ctr">
                <a:solidFill>
                  <a:srgbClr val="9BBB59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'グラフの数値データ（時系列）'!$C$76:$IK$76</c:f>
            </c:numRef>
          </c:val>
          <c:smooth val="0"/>
        </c:ser>
        <c:ser>
          <c:idx val="74"/>
          <c:order val="74"/>
          <c:tx>
            <c:strRef>
              <c:f>'グラフの数値データ（時系列）'!$B$77</c:f>
              <c:strCache>
                <c:ptCount val="1"/>
                <c:pt idx="0">
                  <c:v>行75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  <a:lumOff val="30000"/>
                </a:srgbClr>
              </a:solidFill>
              <a:ln w="9525" cap="flat" cmpd="sng" algn="ctr">
                <a:solidFill>
                  <a:srgbClr val="4BACC6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'グラフの数値データ（時系列）'!$C$77:$IK$77</c:f>
            </c:numRef>
          </c:val>
          <c:smooth val="0"/>
        </c:ser>
        <c:ser>
          <c:idx val="75"/>
          <c:order val="75"/>
          <c:tx>
            <c:strRef>
              <c:f>'グラフの数値データ（時系列）'!$B$78</c:f>
              <c:strCache>
                <c:ptCount val="1"/>
                <c:pt idx="0">
                  <c:v>行76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'グラフの数値データ（時系列）'!$C$78:$IK$78</c:f>
            </c:numRef>
          </c:val>
          <c:smooth val="0"/>
        </c:ser>
        <c:ser>
          <c:idx val="76"/>
          <c:order val="76"/>
          <c:tx>
            <c:strRef>
              <c:f>'グラフの数値データ（時系列）'!$B$79</c:f>
              <c:strCache>
                <c:ptCount val="1"/>
                <c:pt idx="0">
                  <c:v>行77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'グラフの数値データ（時系列）'!$C$79:$IK$79</c:f>
            </c:numRef>
          </c:val>
          <c:smooth val="0"/>
        </c:ser>
        <c:ser>
          <c:idx val="77"/>
          <c:order val="77"/>
          <c:tx>
            <c:strRef>
              <c:f>'グラフの数値データ（時系列）'!$B$80</c:f>
              <c:strCache>
                <c:ptCount val="1"/>
                <c:pt idx="0">
                  <c:v>行78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</a:srgbClr>
              </a:solidFill>
              <a:ln w="9525" cap="flat" cmpd="sng" algn="ctr">
                <a:solidFill>
                  <a:srgbClr val="4BACC6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'グラフの数値データ（時系列）'!$C$80:$IK$80</c:f>
            </c:numRef>
          </c:val>
          <c:smooth val="0"/>
        </c:ser>
        <c:ser>
          <c:idx val="78"/>
          <c:order val="78"/>
          <c:tx>
            <c:strRef>
              <c:f>'グラフの数値データ（時系列）'!$B$81</c:f>
              <c:strCache>
                <c:ptCount val="1"/>
                <c:pt idx="0">
                  <c:v>行79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'グラフの数値データ（時系列）'!$C$81:$IK$81</c:f>
            </c:numRef>
          </c:val>
          <c:smooth val="0"/>
        </c:ser>
        <c:ser>
          <c:idx val="79"/>
          <c:order val="79"/>
          <c:tx>
            <c:strRef>
              <c:f>'グラフの数値データ（時系列）'!$B$82</c:f>
              <c:strCache>
                <c:ptCount val="1"/>
                <c:pt idx="0">
                  <c:v>行80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  <a:lumOff val="50000"/>
                </a:srgbClr>
              </a:solidFill>
              <a:ln w="9525" cap="flat" cmpd="sng" algn="ctr">
                <a:solidFill>
                  <a:srgbClr val="9BBB59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'グラフの数値データ（時系列）'!$C$82:$IK$82</c:f>
            </c:numRef>
          </c:val>
          <c:smooth val="0"/>
        </c:ser>
        <c:ser>
          <c:idx val="80"/>
          <c:order val="80"/>
          <c:tx>
            <c:strRef>
              <c:f>'グラフの数値データ（時系列）'!$B$83</c:f>
              <c:strCache>
                <c:ptCount val="1"/>
                <c:pt idx="0">
                  <c:v>行81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  <a:lumOff val="50000"/>
                </a:srgbClr>
              </a:solidFill>
              <a:ln w="9525" cap="flat" cmpd="sng" algn="ctr">
                <a:solidFill>
                  <a:srgbClr val="4BACC6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'グラフの数値データ（時系列）'!$C$83:$IK$83</c:f>
            </c:numRef>
          </c:val>
          <c:smooth val="0"/>
        </c:ser>
        <c:ser>
          <c:idx val="81"/>
          <c:order val="81"/>
          <c:tx>
            <c:strRef>
              <c:f>'グラフの数値データ（時系列）'!$B$84</c:f>
              <c:strCache>
                <c:ptCount val="1"/>
                <c:pt idx="0">
                  <c:v>行82</c:v>
                </c:pt>
              </c:strCache>
            </c:strRef>
          </c:tx>
          <c:spPr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'グラフの数値データ（時系列）'!$C$84:$IK$84</c:f>
            </c:numRef>
          </c:val>
          <c:smooth val="0"/>
        </c:ser>
        <c:ser>
          <c:idx val="82"/>
          <c:order val="82"/>
          <c:tx>
            <c:strRef>
              <c:f>'グラフの数値データ（時系列）'!$B$85</c:f>
              <c:strCache>
                <c:ptCount val="1"/>
                <c:pt idx="0">
                  <c:v>行83</c:v>
                </c:pt>
              </c:strCache>
            </c:strRef>
          </c:tx>
          <c:spPr>
            <a:ln w="28575" cap="rnd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'グラフの数値データ（時系列）'!$C$85:$IK$85</c:f>
            </c:numRef>
          </c:val>
          <c:smooth val="0"/>
        </c:ser>
        <c:ser>
          <c:idx val="83"/>
          <c:order val="83"/>
          <c:tx>
            <c:strRef>
              <c:f>'グラフの数値データ（時系列）'!$B$86</c:f>
              <c:strCache>
                <c:ptCount val="1"/>
                <c:pt idx="0">
                  <c:v>行84</c:v>
                </c:pt>
              </c:strCache>
            </c:strRef>
          </c:tx>
          <c:spPr>
            <a:ln w="28575" cap="rnd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'グラフの数値データ（時系列）'!$C$86:$IK$86</c:f>
            </c:numRef>
          </c:val>
          <c:smooth val="0"/>
        </c:ser>
        <c:ser>
          <c:idx val="84"/>
          <c:order val="84"/>
          <c:tx>
            <c:strRef>
              <c:f>'グラフの数値データ（時系列）'!$B$87</c:f>
              <c:strCache>
                <c:ptCount val="1"/>
                <c:pt idx="0">
                  <c:v>行85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'グラフの数値データ（時系列）'!$C$87:$IK$87</c:f>
            </c:numRef>
          </c:val>
          <c:smooth val="0"/>
        </c:ser>
        <c:ser>
          <c:idx val="85"/>
          <c:order val="85"/>
          <c:tx>
            <c:strRef>
              <c:f>'グラフの数値データ（時系列）'!$B$88</c:f>
              <c:strCache>
                <c:ptCount val="1"/>
                <c:pt idx="0">
                  <c:v>行86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'グラフの数値データ（時系列）'!$C$88:$IK$88</c:f>
            </c:numRef>
          </c:val>
          <c:smooth val="0"/>
        </c:ser>
        <c:ser>
          <c:idx val="86"/>
          <c:order val="86"/>
          <c:tx>
            <c:strRef>
              <c:f>'グラフの数値データ（時系列）'!$B$89</c:f>
              <c:strCache>
                <c:ptCount val="1"/>
                <c:pt idx="0">
                  <c:v>行87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</a:srgbClr>
              </a:solidFill>
              <a:ln w="9525" cap="flat" cmpd="sng" algn="ctr">
                <a:solidFill>
                  <a:srgbClr val="4BACC6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'グラフの数値データ（時系列）'!$C$89:$IK$89</c:f>
            </c:numRef>
          </c:val>
          <c:smooth val="0"/>
        </c:ser>
        <c:ser>
          <c:idx val="87"/>
          <c:order val="87"/>
          <c:tx>
            <c:strRef>
              <c:f>'グラフの数値データ（時系列）'!$B$90</c:f>
              <c:strCache>
                <c:ptCount val="1"/>
                <c:pt idx="0">
                  <c:v>行88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'グラフの数値データ（時系列）'!$C$90:$IK$90</c:f>
            </c:numRef>
          </c:val>
          <c:smooth val="0"/>
        </c:ser>
        <c:ser>
          <c:idx val="88"/>
          <c:order val="88"/>
          <c:tx>
            <c:strRef>
              <c:f>'グラフの数値データ（時系列）'!$B$91</c:f>
              <c:strCache>
                <c:ptCount val="1"/>
                <c:pt idx="0">
                  <c:v>行89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  <a:lumOff val="20000"/>
                </a:srgbClr>
              </a:solidFill>
              <a:ln w="9525" cap="flat" cmpd="sng" algn="ctr">
                <a:solidFill>
                  <a:srgbClr val="9BBB59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'グラフの数値データ（時系列）'!$C$91:$IK$91</c:f>
            </c:numRef>
          </c:val>
          <c:smooth val="0"/>
        </c:ser>
        <c:ser>
          <c:idx val="89"/>
          <c:order val="89"/>
          <c:tx>
            <c:strRef>
              <c:f>'グラフの数値データ（時系列）'!$B$92</c:f>
              <c:strCache>
                <c:ptCount val="1"/>
                <c:pt idx="0">
                  <c:v>行90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  <a:lumOff val="20000"/>
                </a:srgbClr>
              </a:solidFill>
              <a:ln w="9525" cap="flat" cmpd="sng" algn="ctr">
                <a:solidFill>
                  <a:srgbClr val="4BACC6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'グラフの数値データ（時系列）'!$C$92:$IK$92</c:f>
            </c:numRef>
          </c:val>
          <c:smooth val="0"/>
        </c:ser>
        <c:ser>
          <c:idx val="90"/>
          <c:order val="90"/>
          <c:tx>
            <c:strRef>
              <c:f>'グラフの数値データ（時系列）'!$B$93</c:f>
              <c:strCache>
                <c:ptCount val="1"/>
                <c:pt idx="0">
                  <c:v>行91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80000"/>
                </a:srgbClr>
              </a:solidFill>
              <a:ln w="9525" cap="flat" cmpd="sng" algn="ctr">
                <a:solidFill>
                  <a:srgbClr val="4F81BD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'グラフの数値データ（時系列）'!$C$93:$IK$93</c:f>
            </c:numRef>
          </c:val>
          <c:smooth val="0"/>
        </c:ser>
        <c:ser>
          <c:idx val="91"/>
          <c:order val="91"/>
          <c:tx>
            <c:strRef>
              <c:f>'グラフの数値データ（時系列）'!$B$94</c:f>
              <c:strCache>
                <c:ptCount val="1"/>
                <c:pt idx="0">
                  <c:v>行92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</a:srgbClr>
              </a:solidFill>
              <a:ln w="9525" cap="flat" cmpd="sng" algn="ctr">
                <a:solidFill>
                  <a:srgbClr val="9BBB59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'グラフの数値データ（時系列）'!$C$94:$IK$94</c:f>
            </c:numRef>
          </c:val>
          <c:smooth val="0"/>
        </c:ser>
        <c:ser>
          <c:idx val="92"/>
          <c:order val="92"/>
          <c:tx>
            <c:strRef>
              <c:f>'グラフの数値データ（時系列）'!$B$95</c:f>
              <c:strCache>
                <c:ptCount val="1"/>
                <c:pt idx="0">
                  <c:v>行93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</a:srgbClr>
              </a:solidFill>
              <a:ln w="9525" cap="flat" cmpd="sng" algn="ctr">
                <a:solidFill>
                  <a:srgbClr val="4BACC6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'グラフの数値データ（時系列）'!$C$95:$IK$95</c:f>
            </c:numRef>
          </c:val>
          <c:smooth val="0"/>
        </c:ser>
        <c:ser>
          <c:idx val="93"/>
          <c:order val="93"/>
          <c:tx>
            <c:strRef>
              <c:f>'グラフの数値データ（時系列）'!$B$96</c:f>
              <c:strCache>
                <c:ptCount val="1"/>
                <c:pt idx="0">
                  <c:v>行94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'グラフの数値データ（時系列）'!$C$96:$IK$96</c:f>
            </c:numRef>
          </c:val>
          <c:smooth val="0"/>
        </c:ser>
        <c:ser>
          <c:idx val="94"/>
          <c:order val="94"/>
          <c:tx>
            <c:strRef>
              <c:f>'グラフの数値データ（時系列）'!$B$97</c:f>
              <c:strCache>
                <c:ptCount val="1"/>
                <c:pt idx="0">
                  <c:v>行95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'グラフの数値データ（時系列）'!$C$97:$IK$97</c:f>
            </c:numRef>
          </c:val>
          <c:smooth val="0"/>
        </c:ser>
        <c:ser>
          <c:idx val="95"/>
          <c:order val="95"/>
          <c:tx>
            <c:strRef>
              <c:f>'グラフの数値データ（時系列）'!$B$98</c:f>
              <c:strCache>
                <c:ptCount val="1"/>
                <c:pt idx="0">
                  <c:v>行96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  <a:lumOff val="40000"/>
                </a:srgbClr>
              </a:solidFill>
              <a:ln w="9525" cap="flat" cmpd="sng" algn="ctr">
                <a:solidFill>
                  <a:srgbClr val="4BACC6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'グラフの数値データ（時系列）'!$C$98:$IK$98</c:f>
            </c:numRef>
          </c:val>
          <c:smooth val="0"/>
        </c:ser>
        <c:ser>
          <c:idx val="96"/>
          <c:order val="96"/>
          <c:tx>
            <c:strRef>
              <c:f>'グラフの数値データ（時系列）'!$B$99</c:f>
              <c:strCache>
                <c:ptCount val="1"/>
                <c:pt idx="0">
                  <c:v>行97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'グラフの数値データ（時系列）'!$C$99:$IK$99</c:f>
            </c:numRef>
          </c:val>
          <c:smooth val="0"/>
        </c:ser>
        <c:ser>
          <c:idx val="97"/>
          <c:order val="97"/>
          <c:tx>
            <c:strRef>
              <c:f>'グラフの数値データ（時系列）'!$B$100</c:f>
              <c:strCache>
                <c:ptCount val="1"/>
                <c:pt idx="0">
                  <c:v>行98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</a:srgbClr>
              </a:solidFill>
              <a:ln w="9525" cap="flat" cmpd="sng" algn="ctr">
                <a:solidFill>
                  <a:srgbClr val="9BBB59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'グラフの数値データ（時系列）'!$C$100:$IK$100</c:f>
            </c:numRef>
          </c:val>
          <c:smooth val="0"/>
        </c:ser>
        <c:ser>
          <c:idx val="98"/>
          <c:order val="98"/>
          <c:tx>
            <c:strRef>
              <c:f>'グラフの数値データ（時系列）'!$B$101</c:f>
              <c:strCache>
                <c:ptCount val="1"/>
                <c:pt idx="0">
                  <c:v>行99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</a:srgbClr>
              </a:solidFill>
              <a:ln w="9525" cap="flat" cmpd="sng" algn="ctr">
                <a:solidFill>
                  <a:srgbClr val="4BACC6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'グラフの数値データ（時系列）'!$C$101:$IK$101</c:f>
            </c:numRef>
          </c:val>
          <c:smooth val="0"/>
        </c:ser>
        <c:ser>
          <c:idx val="99"/>
          <c:order val="99"/>
          <c:tx>
            <c:strRef>
              <c:f>'グラフの数値データ（時系列）'!$B$102</c:f>
              <c:strCache>
                <c:ptCount val="1"/>
                <c:pt idx="0">
                  <c:v>行100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70000"/>
                  <a:lumOff val="30000"/>
                </a:srgbClr>
              </a:solidFill>
              <a:ln w="9525" cap="flat" cmpd="sng" algn="ctr">
                <a:solidFill>
                  <a:srgbClr val="4F81BD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'グラフの数値データ（時系列）'!$C$102:$IK$102</c:f>
            </c:numRef>
          </c:val>
          <c:smooth val="0"/>
        </c:ser>
        <c:ser>
          <c:idx val="100"/>
          <c:order val="100"/>
          <c:tx>
            <c:strRef>
              <c:f>'グラフの数値データ（時系列）'!$B$103</c:f>
              <c:strCache>
                <c:ptCount val="1"/>
                <c:pt idx="0">
                  <c:v>行101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70000"/>
                  <a:lumOff val="30000"/>
                </a:srgbClr>
              </a:solidFill>
              <a:ln w="9525" cap="flat" cmpd="sng" algn="ctr">
                <a:solidFill>
                  <a:srgbClr val="9BBB59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'グラフの数値データ（時系列）'!$C$103:$IK$103</c:f>
            </c:numRef>
          </c:val>
          <c:smooth val="0"/>
        </c:ser>
        <c:ser>
          <c:idx val="101"/>
          <c:order val="101"/>
          <c:tx>
            <c:strRef>
              <c:f>'グラフの数値データ（時系列）'!$B$104</c:f>
              <c:strCache>
                <c:ptCount val="1"/>
                <c:pt idx="0">
                  <c:v>行102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  <a:lumOff val="30000"/>
                </a:srgbClr>
              </a:solidFill>
              <a:ln w="9525" cap="flat" cmpd="sng" algn="ctr">
                <a:solidFill>
                  <a:srgbClr val="4BACC6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'グラフの数値データ（時系列）'!$C$104:$IK$104</c:f>
            </c:numRef>
          </c:val>
          <c:smooth val="0"/>
        </c:ser>
        <c:ser>
          <c:idx val="102"/>
          <c:order val="102"/>
          <c:tx>
            <c:strRef>
              <c:f>'グラフの数値データ（時系列）'!$B$105</c:f>
              <c:strCache>
                <c:ptCount val="1"/>
                <c:pt idx="0">
                  <c:v>行103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'グラフの数値データ（時系列）'!$C$105:$IK$105</c:f>
            </c:numRef>
          </c:val>
          <c:smooth val="0"/>
        </c:ser>
        <c:ser>
          <c:idx val="103"/>
          <c:order val="103"/>
          <c:tx>
            <c:strRef>
              <c:f>'グラフの数値データ（時系列）'!$B$106</c:f>
              <c:strCache>
                <c:ptCount val="1"/>
                <c:pt idx="0">
                  <c:v>行104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'グラフの数値データ（時系列）'!$C$106:$IK$106</c:f>
            </c:numRef>
          </c:val>
          <c:smooth val="0"/>
        </c:ser>
        <c:ser>
          <c:idx val="104"/>
          <c:order val="104"/>
          <c:tx>
            <c:strRef>
              <c:f>'グラフの数値データ（時系列）'!$B$107</c:f>
              <c:strCache>
                <c:ptCount val="1"/>
                <c:pt idx="0">
                  <c:v>行105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</a:srgbClr>
              </a:solidFill>
              <a:ln w="9525" cap="flat" cmpd="sng" algn="ctr">
                <a:solidFill>
                  <a:srgbClr val="4BACC6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'グラフの数値データ（時系列）'!$C$107:$IK$107</c:f>
            </c:numRef>
          </c:val>
          <c:smooth val="0"/>
        </c:ser>
        <c:ser>
          <c:idx val="105"/>
          <c:order val="105"/>
          <c:tx>
            <c:strRef>
              <c:f>'グラフの数値データ（時系列）'!$B$108</c:f>
              <c:strCache>
                <c:ptCount val="1"/>
                <c:pt idx="0">
                  <c:v>行106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'グラフの数値データ（時系列）'!$C$108:$IK$108</c:f>
            </c:numRef>
          </c:val>
          <c:smooth val="0"/>
        </c:ser>
        <c:ser>
          <c:idx val="106"/>
          <c:order val="106"/>
          <c:tx>
            <c:strRef>
              <c:f>'グラフの数値データ（時系列）'!$B$109</c:f>
              <c:strCache>
                <c:ptCount val="1"/>
                <c:pt idx="0">
                  <c:v>行107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  <a:lumOff val="50000"/>
                </a:srgbClr>
              </a:solidFill>
              <a:ln w="9525" cap="flat" cmpd="sng" algn="ctr">
                <a:solidFill>
                  <a:srgbClr val="9BBB59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'グラフの数値データ（時系列）'!$C$109:$IK$109</c:f>
            </c:numRef>
          </c:val>
          <c:smooth val="0"/>
        </c:ser>
        <c:ser>
          <c:idx val="107"/>
          <c:order val="107"/>
          <c:tx>
            <c:strRef>
              <c:f>'グラフの数値データ（時系列）'!$B$110</c:f>
              <c:strCache>
                <c:ptCount val="1"/>
                <c:pt idx="0">
                  <c:v>行108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  <a:lumOff val="50000"/>
                </a:srgbClr>
              </a:solidFill>
              <a:ln w="9525" cap="flat" cmpd="sng" algn="ctr">
                <a:solidFill>
                  <a:srgbClr val="4BACC6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'グラフの数値データ（時系列）'!$C$110:$IK$110</c:f>
            </c:numRef>
          </c:val>
          <c:smooth val="0"/>
        </c:ser>
        <c:ser>
          <c:idx val="108"/>
          <c:order val="108"/>
          <c:tx>
            <c:strRef>
              <c:f>'グラフの数値データ（時系列）'!$B$111</c:f>
              <c:strCache>
                <c:ptCount val="1"/>
                <c:pt idx="0">
                  <c:v>行109</c:v>
                </c:pt>
              </c:strCache>
            </c:strRef>
          </c:tx>
          <c:spPr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'グラフの数値データ（時系列）'!$C$111:$IK$111</c:f>
            </c:numRef>
          </c:val>
          <c:smooth val="0"/>
        </c:ser>
        <c:ser>
          <c:idx val="109"/>
          <c:order val="109"/>
          <c:tx>
            <c:strRef>
              <c:f>'グラフの数値データ（時系列）'!$B$112</c:f>
              <c:strCache>
                <c:ptCount val="1"/>
                <c:pt idx="0">
                  <c:v>行110</c:v>
                </c:pt>
              </c:strCache>
            </c:strRef>
          </c:tx>
          <c:spPr>
            <a:ln w="28575" cap="rnd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'グラフの数値データ（時系列）'!$C$112:$IK$112</c:f>
            </c:numRef>
          </c:val>
          <c:smooth val="0"/>
        </c:ser>
        <c:ser>
          <c:idx val="110"/>
          <c:order val="110"/>
          <c:tx>
            <c:strRef>
              <c:f>'グラフの数値データ（時系列）'!$B$113</c:f>
              <c:strCache>
                <c:ptCount val="1"/>
                <c:pt idx="0">
                  <c:v>行111</c:v>
                </c:pt>
              </c:strCache>
            </c:strRef>
          </c:tx>
          <c:spPr>
            <a:ln w="28575" cap="rnd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'グラフの数値データ（時系列）'!$C$113:$IK$113</c:f>
            </c:numRef>
          </c:val>
          <c:smooth val="0"/>
        </c:ser>
        <c:ser>
          <c:idx val="111"/>
          <c:order val="111"/>
          <c:tx>
            <c:strRef>
              <c:f>'グラフの数値データ（時系列）'!$B$114</c:f>
              <c:strCache>
                <c:ptCount val="1"/>
                <c:pt idx="0">
                  <c:v>行112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'グラフの数値データ（時系列）'!$C$114:$IK$114</c:f>
            </c:numRef>
          </c:val>
          <c:smooth val="0"/>
        </c:ser>
        <c:ser>
          <c:idx val="112"/>
          <c:order val="112"/>
          <c:tx>
            <c:strRef>
              <c:f>'グラフの数値データ（時系列）'!$B$115</c:f>
              <c:strCache>
                <c:ptCount val="1"/>
                <c:pt idx="0">
                  <c:v>行113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'グラフの数値データ（時系列）'!$C$115:$IK$115</c:f>
            </c:numRef>
          </c:val>
          <c:smooth val="0"/>
        </c:ser>
        <c:ser>
          <c:idx val="113"/>
          <c:order val="113"/>
          <c:tx>
            <c:strRef>
              <c:f>'グラフの数値データ（時系列）'!$B$116</c:f>
              <c:strCache>
                <c:ptCount val="1"/>
                <c:pt idx="0">
                  <c:v>行114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</a:srgbClr>
              </a:solidFill>
              <a:ln w="9525" cap="flat" cmpd="sng" algn="ctr">
                <a:solidFill>
                  <a:srgbClr val="4BACC6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'グラフの数値データ（時系列）'!$C$116:$IK$116</c:f>
            </c:numRef>
          </c:val>
          <c:smooth val="0"/>
        </c:ser>
        <c:ser>
          <c:idx val="114"/>
          <c:order val="114"/>
          <c:tx>
            <c:strRef>
              <c:f>'グラフの数値データ（時系列）'!$B$117</c:f>
              <c:strCache>
                <c:ptCount val="1"/>
                <c:pt idx="0">
                  <c:v>行115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'グラフの数値データ（時系列）'!$C$117:$IK$117</c:f>
            </c:numRef>
          </c:val>
          <c:smooth val="0"/>
        </c:ser>
        <c:ser>
          <c:idx val="115"/>
          <c:order val="115"/>
          <c:tx>
            <c:strRef>
              <c:f>'グラフの数値データ（時系列）'!$B$118</c:f>
              <c:strCache>
                <c:ptCount val="1"/>
                <c:pt idx="0">
                  <c:v>行116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  <a:lumOff val="20000"/>
                </a:srgbClr>
              </a:solidFill>
              <a:ln w="9525" cap="flat" cmpd="sng" algn="ctr">
                <a:solidFill>
                  <a:srgbClr val="9BBB59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'グラフの数値データ（時系列）'!$C$118:$IK$118</c:f>
            </c:numRef>
          </c:val>
          <c:smooth val="0"/>
        </c:ser>
        <c:ser>
          <c:idx val="116"/>
          <c:order val="116"/>
          <c:tx>
            <c:strRef>
              <c:f>'グラフの数値データ（時系列）'!$B$119</c:f>
              <c:strCache>
                <c:ptCount val="1"/>
                <c:pt idx="0">
                  <c:v>行117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  <a:lumOff val="20000"/>
                </a:srgbClr>
              </a:solidFill>
              <a:ln w="9525" cap="flat" cmpd="sng" algn="ctr">
                <a:solidFill>
                  <a:srgbClr val="4BACC6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'グラフの数値データ（時系列）'!$C$119:$IK$119</c:f>
            </c:numRef>
          </c:val>
          <c:smooth val="0"/>
        </c:ser>
        <c:ser>
          <c:idx val="117"/>
          <c:order val="117"/>
          <c:tx>
            <c:strRef>
              <c:f>'グラフの数値データ（時系列）'!$B$120</c:f>
              <c:strCache>
                <c:ptCount val="1"/>
                <c:pt idx="0">
                  <c:v>行118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80000"/>
                </a:srgbClr>
              </a:solidFill>
              <a:ln w="9525" cap="flat" cmpd="sng" algn="ctr">
                <a:solidFill>
                  <a:srgbClr val="4F81BD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'グラフの数値データ（時系列）'!$C$120:$IK$120</c:f>
            </c:numRef>
          </c:val>
          <c:smooth val="0"/>
        </c:ser>
        <c:ser>
          <c:idx val="118"/>
          <c:order val="118"/>
          <c:tx>
            <c:strRef>
              <c:f>'グラフの数値データ（時系列）'!$B$121</c:f>
              <c:strCache>
                <c:ptCount val="1"/>
                <c:pt idx="0">
                  <c:v>行119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</a:srgbClr>
              </a:solidFill>
              <a:ln w="9525" cap="flat" cmpd="sng" algn="ctr">
                <a:solidFill>
                  <a:srgbClr val="9BBB59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'グラフの数値データ（時系列）'!$C$121:$IK$121</c:f>
            </c:numRef>
          </c:val>
          <c:smooth val="0"/>
        </c:ser>
        <c:ser>
          <c:idx val="119"/>
          <c:order val="119"/>
          <c:tx>
            <c:strRef>
              <c:f>'グラフの数値データ（時系列）'!$B$122</c:f>
              <c:strCache>
                <c:ptCount val="1"/>
                <c:pt idx="0">
                  <c:v>行120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</a:srgbClr>
              </a:solidFill>
              <a:ln w="9525" cap="flat" cmpd="sng" algn="ctr">
                <a:solidFill>
                  <a:srgbClr val="4BACC6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'グラフの数値データ（時系列）'!$C$122:$IK$122</c:f>
            </c:numRef>
          </c:val>
          <c:smooth val="0"/>
        </c:ser>
        <c:ser>
          <c:idx val="120"/>
          <c:order val="120"/>
          <c:tx>
            <c:strRef>
              <c:f>'グラフの数値データ（時系列）'!$B$123</c:f>
              <c:strCache>
                <c:ptCount val="1"/>
                <c:pt idx="0">
                  <c:v>行121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'グラフの数値データ（時系列）'!$C$123:$IK$123</c:f>
            </c:numRef>
          </c:val>
          <c:smooth val="0"/>
        </c:ser>
        <c:ser>
          <c:idx val="121"/>
          <c:order val="121"/>
          <c:tx>
            <c:strRef>
              <c:f>'グラフの数値データ（時系列）'!$B$124</c:f>
              <c:strCache>
                <c:ptCount val="1"/>
                <c:pt idx="0">
                  <c:v>行122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'グラフの数値データ（時系列）'!$C$124:$IK$124</c:f>
            </c:numRef>
          </c:val>
          <c:smooth val="0"/>
        </c:ser>
        <c:ser>
          <c:idx val="122"/>
          <c:order val="122"/>
          <c:tx>
            <c:strRef>
              <c:f>'グラフの数値データ（時系列）'!$B$125</c:f>
              <c:strCache>
                <c:ptCount val="1"/>
                <c:pt idx="0">
                  <c:v>行123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  <a:lumOff val="40000"/>
                </a:srgbClr>
              </a:solidFill>
              <a:ln w="9525" cap="flat" cmpd="sng" algn="ctr">
                <a:solidFill>
                  <a:srgbClr val="4BACC6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'グラフの数値データ（時系列）'!$C$125:$IK$125</c:f>
            </c:numRef>
          </c:val>
          <c:smooth val="0"/>
        </c:ser>
        <c:ser>
          <c:idx val="123"/>
          <c:order val="123"/>
          <c:tx>
            <c:strRef>
              <c:f>'グラフの数値データ（時系列）'!$B$126</c:f>
              <c:strCache>
                <c:ptCount val="1"/>
                <c:pt idx="0">
                  <c:v>行124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'グラフの数値データ（時系列）'!$C$126:$IK$126</c:f>
            </c:numRef>
          </c:val>
          <c:smooth val="0"/>
        </c:ser>
        <c:ser>
          <c:idx val="124"/>
          <c:order val="124"/>
          <c:tx>
            <c:strRef>
              <c:f>'グラフの数値データ（時系列）'!$B$127</c:f>
              <c:strCache>
                <c:ptCount val="1"/>
                <c:pt idx="0">
                  <c:v>行125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</a:srgbClr>
              </a:solidFill>
              <a:ln w="9525" cap="flat" cmpd="sng" algn="ctr">
                <a:solidFill>
                  <a:srgbClr val="9BBB59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'グラフの数値データ（時系列）'!$C$127:$IK$127</c:f>
            </c:numRef>
          </c:val>
          <c:smooth val="0"/>
        </c:ser>
        <c:ser>
          <c:idx val="125"/>
          <c:order val="125"/>
          <c:tx>
            <c:strRef>
              <c:f>'グラフの数値データ（時系列）'!$B$128</c:f>
              <c:strCache>
                <c:ptCount val="1"/>
                <c:pt idx="0">
                  <c:v>行126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</a:srgbClr>
              </a:solidFill>
              <a:ln w="9525" cap="flat" cmpd="sng" algn="ctr">
                <a:solidFill>
                  <a:srgbClr val="4BACC6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'グラフの数値データ（時系列）'!$C$128:$IK$128</c:f>
            </c:numRef>
          </c:val>
          <c:smooth val="0"/>
        </c:ser>
        <c:ser>
          <c:idx val="126"/>
          <c:order val="126"/>
          <c:tx>
            <c:strRef>
              <c:f>'グラフの数値データ（時系列）'!$B$129</c:f>
              <c:strCache>
                <c:ptCount val="1"/>
                <c:pt idx="0">
                  <c:v>行127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70000"/>
                  <a:lumOff val="30000"/>
                </a:srgbClr>
              </a:solidFill>
              <a:ln w="9525" cap="flat" cmpd="sng" algn="ctr">
                <a:solidFill>
                  <a:srgbClr val="4F81BD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'グラフの数値データ（時系列）'!$C$129:$IK$129</c:f>
            </c:numRef>
          </c:val>
          <c:smooth val="0"/>
        </c:ser>
        <c:ser>
          <c:idx val="127"/>
          <c:order val="127"/>
          <c:tx>
            <c:strRef>
              <c:f>'グラフの数値データ（時系列）'!$B$130</c:f>
              <c:strCache>
                <c:ptCount val="1"/>
                <c:pt idx="0">
                  <c:v>行128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70000"/>
                  <a:lumOff val="30000"/>
                </a:srgbClr>
              </a:solidFill>
              <a:ln w="9525" cap="flat" cmpd="sng" algn="ctr">
                <a:solidFill>
                  <a:srgbClr val="9BBB59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'グラフの数値データ（時系列）'!$C$130:$IK$130</c:f>
            </c:numRef>
          </c:val>
          <c:smooth val="0"/>
        </c:ser>
        <c:ser>
          <c:idx val="128"/>
          <c:order val="128"/>
          <c:tx>
            <c:strRef>
              <c:f>'グラフの数値データ（時系列）'!$B$131</c:f>
              <c:strCache>
                <c:ptCount val="1"/>
                <c:pt idx="0">
                  <c:v>行129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  <a:lumOff val="30000"/>
                </a:srgbClr>
              </a:solidFill>
              <a:ln w="9525" cap="flat" cmpd="sng" algn="ctr">
                <a:solidFill>
                  <a:srgbClr val="4BACC6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'グラフの数値データ（時系列）'!$C$131:$IK$131</c:f>
            </c:numRef>
          </c:val>
          <c:smooth val="0"/>
        </c:ser>
        <c:ser>
          <c:idx val="129"/>
          <c:order val="129"/>
          <c:tx>
            <c:strRef>
              <c:f>'グラフの数値データ（時系列）'!$B$132</c:f>
              <c:strCache>
                <c:ptCount val="1"/>
                <c:pt idx="0">
                  <c:v>行130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'グラフの数値データ（時系列）'!$C$132:$IK$132</c:f>
            </c:numRef>
          </c:val>
          <c:smooth val="0"/>
        </c:ser>
        <c:ser>
          <c:idx val="130"/>
          <c:order val="130"/>
          <c:tx>
            <c:strRef>
              <c:f>'グラフの数値データ（時系列）'!$B$133</c:f>
              <c:strCache>
                <c:ptCount val="1"/>
                <c:pt idx="0">
                  <c:v>行131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'グラフの数値データ（時系列）'!$C$133:$IK$133</c:f>
            </c:numRef>
          </c:val>
          <c:smooth val="0"/>
        </c:ser>
        <c:ser>
          <c:idx val="131"/>
          <c:order val="131"/>
          <c:tx>
            <c:strRef>
              <c:f>'グラフの数値データ（時系列）'!$B$134</c:f>
              <c:strCache>
                <c:ptCount val="1"/>
                <c:pt idx="0">
                  <c:v>行132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</a:srgbClr>
              </a:solidFill>
              <a:ln w="9525" cap="flat" cmpd="sng" algn="ctr">
                <a:solidFill>
                  <a:srgbClr val="4BACC6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'グラフの数値データ（時系列）'!$C$134:$IK$134</c:f>
            </c:numRef>
          </c:val>
          <c:smooth val="0"/>
        </c:ser>
        <c:ser>
          <c:idx val="132"/>
          <c:order val="132"/>
          <c:tx>
            <c:strRef>
              <c:f>'グラフの数値データ（時系列）'!$B$135</c:f>
              <c:strCache>
                <c:ptCount val="1"/>
                <c:pt idx="0">
                  <c:v>行133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'グラフの数値データ（時系列）'!$C$135:$IK$135</c:f>
            </c:numRef>
          </c:val>
          <c:smooth val="0"/>
        </c:ser>
        <c:ser>
          <c:idx val="133"/>
          <c:order val="133"/>
          <c:tx>
            <c:strRef>
              <c:f>'グラフの数値データ（時系列）'!$B$136</c:f>
              <c:strCache>
                <c:ptCount val="1"/>
                <c:pt idx="0">
                  <c:v>行134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  <a:lumOff val="50000"/>
                </a:srgbClr>
              </a:solidFill>
              <a:ln w="9525" cap="flat" cmpd="sng" algn="ctr">
                <a:solidFill>
                  <a:srgbClr val="9BBB59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'グラフの数値データ（時系列）'!$C$136:$IK$136</c:f>
            </c:numRef>
          </c:val>
          <c:smooth val="0"/>
        </c:ser>
        <c:ser>
          <c:idx val="134"/>
          <c:order val="134"/>
          <c:tx>
            <c:strRef>
              <c:f>'グラフの数値データ（時系列）'!$B$137</c:f>
              <c:strCache>
                <c:ptCount val="1"/>
                <c:pt idx="0">
                  <c:v>行135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  <a:lumOff val="50000"/>
                </a:srgbClr>
              </a:solidFill>
              <a:ln w="9525" cap="flat" cmpd="sng" algn="ctr">
                <a:solidFill>
                  <a:srgbClr val="4BACC6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'グラフの数値データ（時系列）'!$C$137:$IK$137</c:f>
            </c:numRef>
          </c:val>
          <c:smooth val="0"/>
        </c:ser>
        <c:ser>
          <c:idx val="135"/>
          <c:order val="135"/>
          <c:tx>
            <c:strRef>
              <c:f>'グラフの数値データ（時系列）'!$B$138</c:f>
              <c:strCache>
                <c:ptCount val="1"/>
                <c:pt idx="0">
                  <c:v>行136</c:v>
                </c:pt>
              </c:strCache>
            </c:strRef>
          </c:tx>
          <c:spPr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'グラフの数値データ（時系列）'!$C$138:$IK$138</c:f>
            </c:numRef>
          </c:val>
          <c:smooth val="0"/>
        </c:ser>
        <c:ser>
          <c:idx val="136"/>
          <c:order val="136"/>
          <c:tx>
            <c:strRef>
              <c:f>'グラフの数値データ（時系列）'!$B$139</c:f>
              <c:strCache>
                <c:ptCount val="1"/>
                <c:pt idx="0">
                  <c:v>行137</c:v>
                </c:pt>
              </c:strCache>
            </c:strRef>
          </c:tx>
          <c:spPr>
            <a:ln w="28575" cap="rnd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'グラフの数値データ（時系列）'!$C$139:$IK$139</c:f>
            </c:numRef>
          </c:val>
          <c:smooth val="0"/>
        </c:ser>
        <c:ser>
          <c:idx val="137"/>
          <c:order val="137"/>
          <c:tx>
            <c:strRef>
              <c:f>'グラフの数値データ（時系列）'!$B$140</c:f>
              <c:strCache>
                <c:ptCount val="1"/>
                <c:pt idx="0">
                  <c:v>行138</c:v>
                </c:pt>
              </c:strCache>
            </c:strRef>
          </c:tx>
          <c:spPr>
            <a:ln w="28575" cap="rnd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'グラフの数値データ（時系列）'!$C$140:$IK$140</c:f>
            </c:numRef>
          </c:val>
          <c:smooth val="0"/>
        </c:ser>
        <c:ser>
          <c:idx val="138"/>
          <c:order val="138"/>
          <c:tx>
            <c:strRef>
              <c:f>'グラフの数値データ（時系列）'!$B$141</c:f>
              <c:strCache>
                <c:ptCount val="1"/>
                <c:pt idx="0">
                  <c:v>行139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'グラフの数値データ（時系列）'!$C$141:$IK$141</c:f>
            </c:numRef>
          </c:val>
          <c:smooth val="0"/>
        </c:ser>
        <c:ser>
          <c:idx val="139"/>
          <c:order val="139"/>
          <c:tx>
            <c:strRef>
              <c:f>'グラフの数値データ（時系列）'!$B$142</c:f>
              <c:strCache>
                <c:ptCount val="1"/>
                <c:pt idx="0">
                  <c:v>行140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'グラフの数値データ（時系列）'!$C$142:$IK$142</c:f>
            </c:numRef>
          </c:val>
          <c:smooth val="0"/>
        </c:ser>
        <c:ser>
          <c:idx val="140"/>
          <c:order val="140"/>
          <c:tx>
            <c:strRef>
              <c:f>'グラフの数値データ（時系列）'!$B$143</c:f>
              <c:strCache>
                <c:ptCount val="1"/>
                <c:pt idx="0">
                  <c:v>行141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</a:srgbClr>
              </a:solidFill>
              <a:ln w="9525" cap="flat" cmpd="sng" algn="ctr">
                <a:solidFill>
                  <a:srgbClr val="4BACC6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'グラフの数値データ（時系列）'!$C$143:$IK$143</c:f>
            </c:numRef>
          </c:val>
          <c:smooth val="0"/>
        </c:ser>
        <c:ser>
          <c:idx val="141"/>
          <c:order val="141"/>
          <c:tx>
            <c:strRef>
              <c:f>'グラフの数値データ（時系列）'!$B$144</c:f>
              <c:strCache>
                <c:ptCount val="1"/>
                <c:pt idx="0">
                  <c:v>行142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'グラフの数値データ（時系列）'!$C$144:$IK$144</c:f>
            </c:numRef>
          </c:val>
          <c:smooth val="0"/>
        </c:ser>
        <c:ser>
          <c:idx val="142"/>
          <c:order val="142"/>
          <c:tx>
            <c:strRef>
              <c:f>'グラフの数値データ（時系列）'!$B$145</c:f>
              <c:strCache>
                <c:ptCount val="1"/>
                <c:pt idx="0">
                  <c:v>行143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  <a:lumOff val="20000"/>
                </a:srgbClr>
              </a:solidFill>
              <a:ln w="9525" cap="flat" cmpd="sng" algn="ctr">
                <a:solidFill>
                  <a:srgbClr val="9BBB59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'グラフの数値データ（時系列）'!$C$145:$IK$145</c:f>
            </c:numRef>
          </c:val>
          <c:smooth val="0"/>
        </c:ser>
        <c:ser>
          <c:idx val="143"/>
          <c:order val="143"/>
          <c:tx>
            <c:strRef>
              <c:f>'グラフの数値データ（時系列）'!$B$146</c:f>
              <c:strCache>
                <c:ptCount val="1"/>
                <c:pt idx="0">
                  <c:v>行144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  <a:lumOff val="20000"/>
                </a:srgbClr>
              </a:solidFill>
              <a:ln w="9525" cap="flat" cmpd="sng" algn="ctr">
                <a:solidFill>
                  <a:srgbClr val="4BACC6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'グラフの数値データ（時系列）'!$C$146:$IK$146</c:f>
            </c:numRef>
          </c:val>
          <c:smooth val="0"/>
        </c:ser>
        <c:ser>
          <c:idx val="144"/>
          <c:order val="144"/>
          <c:tx>
            <c:strRef>
              <c:f>'グラフの数値データ（時系列）'!$B$147</c:f>
              <c:strCache>
                <c:ptCount val="1"/>
                <c:pt idx="0">
                  <c:v>行145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80000"/>
                </a:srgbClr>
              </a:solidFill>
              <a:ln w="9525" cap="flat" cmpd="sng" algn="ctr">
                <a:solidFill>
                  <a:srgbClr val="4F81BD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'グラフの数値データ（時系列）'!$C$147:$IK$147</c:f>
            </c:numRef>
          </c:val>
          <c:smooth val="0"/>
        </c:ser>
        <c:ser>
          <c:idx val="145"/>
          <c:order val="145"/>
          <c:tx>
            <c:strRef>
              <c:f>'グラフの数値データ（時系列）'!$B$148</c:f>
              <c:strCache>
                <c:ptCount val="1"/>
                <c:pt idx="0">
                  <c:v>行146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</a:srgbClr>
              </a:solidFill>
              <a:ln w="9525" cap="flat" cmpd="sng" algn="ctr">
                <a:solidFill>
                  <a:srgbClr val="9BBB59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'グラフの数値データ（時系列）'!$C$148:$IK$148</c:f>
            </c:numRef>
          </c:val>
          <c:smooth val="0"/>
        </c:ser>
        <c:ser>
          <c:idx val="146"/>
          <c:order val="146"/>
          <c:tx>
            <c:strRef>
              <c:f>'グラフの数値データ（時系列）'!$B$149</c:f>
              <c:strCache>
                <c:ptCount val="1"/>
                <c:pt idx="0">
                  <c:v>行147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</a:srgbClr>
              </a:solidFill>
              <a:ln w="9525" cap="flat" cmpd="sng" algn="ctr">
                <a:solidFill>
                  <a:srgbClr val="4BACC6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'グラフの数値データ（時系列）'!$C$149:$IK$149</c:f>
            </c:numRef>
          </c:val>
          <c:smooth val="0"/>
        </c:ser>
        <c:ser>
          <c:idx val="147"/>
          <c:order val="147"/>
          <c:tx>
            <c:strRef>
              <c:f>'グラフの数値データ（時系列）'!$B$150</c:f>
              <c:strCache>
                <c:ptCount val="1"/>
                <c:pt idx="0">
                  <c:v>行148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'グラフの数値データ（時系列）'!$C$150:$IK$150</c:f>
            </c:numRef>
          </c:val>
          <c:smooth val="0"/>
        </c:ser>
        <c:ser>
          <c:idx val="148"/>
          <c:order val="148"/>
          <c:tx>
            <c:strRef>
              <c:f>'グラフの数値データ（時系列）'!$B$151</c:f>
              <c:strCache>
                <c:ptCount val="1"/>
                <c:pt idx="0">
                  <c:v>行149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'グラフの数値データ（時系列）'!$C$151:$IK$151</c:f>
            </c:numRef>
          </c:val>
          <c:smooth val="0"/>
        </c:ser>
        <c:ser>
          <c:idx val="149"/>
          <c:order val="149"/>
          <c:tx>
            <c:strRef>
              <c:f>'グラフの数値データ（時系列）'!$B$152</c:f>
              <c:strCache>
                <c:ptCount val="1"/>
                <c:pt idx="0">
                  <c:v>行150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  <a:lumOff val="40000"/>
                </a:srgbClr>
              </a:solidFill>
              <a:ln w="9525" cap="flat" cmpd="sng" algn="ctr">
                <a:solidFill>
                  <a:srgbClr val="4BACC6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'グラフの数値データ（時系列）'!$C$152:$IK$152</c:f>
            </c:numRef>
          </c:val>
          <c:smooth val="0"/>
        </c:ser>
        <c:ser>
          <c:idx val="150"/>
          <c:order val="150"/>
          <c:tx>
            <c:strRef>
              <c:f>'グラフの数値データ（時系列）'!$B$153</c:f>
              <c:strCache>
                <c:ptCount val="1"/>
                <c:pt idx="0">
                  <c:v>行151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'グラフの数値データ（時系列）'!$C$153:$IK$153</c:f>
            </c:numRef>
          </c:val>
          <c:smooth val="0"/>
        </c:ser>
        <c:ser>
          <c:idx val="151"/>
          <c:order val="151"/>
          <c:tx>
            <c:strRef>
              <c:f>'グラフの数値データ（時系列）'!$B$154</c:f>
              <c:strCache>
                <c:ptCount val="1"/>
                <c:pt idx="0">
                  <c:v>行152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</a:srgbClr>
              </a:solidFill>
              <a:ln w="9525" cap="flat" cmpd="sng" algn="ctr">
                <a:solidFill>
                  <a:srgbClr val="9BBB59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'グラフの数値データ（時系列）'!$C$154:$IK$154</c:f>
            </c:numRef>
          </c:val>
          <c:smooth val="0"/>
        </c:ser>
        <c:ser>
          <c:idx val="152"/>
          <c:order val="152"/>
          <c:tx>
            <c:strRef>
              <c:f>'グラフの数値データ（時系列）'!$B$155</c:f>
              <c:strCache>
                <c:ptCount val="1"/>
                <c:pt idx="0">
                  <c:v>行153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</a:srgbClr>
              </a:solidFill>
              <a:ln w="9525" cap="flat" cmpd="sng" algn="ctr">
                <a:solidFill>
                  <a:srgbClr val="4BACC6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'グラフの数値データ（時系列）'!$C$155:$IK$155</c:f>
            </c:numRef>
          </c:val>
          <c:smooth val="0"/>
        </c:ser>
        <c:ser>
          <c:idx val="153"/>
          <c:order val="153"/>
          <c:tx>
            <c:strRef>
              <c:f>'グラフの数値データ（時系列）'!$B$156</c:f>
              <c:strCache>
                <c:ptCount val="1"/>
                <c:pt idx="0">
                  <c:v>行154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70000"/>
                  <a:lumOff val="30000"/>
                </a:srgbClr>
              </a:solidFill>
              <a:ln w="9525" cap="flat" cmpd="sng" algn="ctr">
                <a:solidFill>
                  <a:srgbClr val="4F81BD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'グラフの数値データ（時系列）'!$C$156:$IK$156</c:f>
            </c:numRef>
          </c:val>
          <c:smooth val="0"/>
        </c:ser>
        <c:ser>
          <c:idx val="154"/>
          <c:order val="154"/>
          <c:tx>
            <c:strRef>
              <c:f>'グラフの数値データ（時系列）'!$B$157</c:f>
              <c:strCache>
                <c:ptCount val="1"/>
                <c:pt idx="0">
                  <c:v>行155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70000"/>
                  <a:lumOff val="30000"/>
                </a:srgbClr>
              </a:solidFill>
              <a:ln w="9525" cap="flat" cmpd="sng" algn="ctr">
                <a:solidFill>
                  <a:srgbClr val="9BBB59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'グラフの数値データ（時系列）'!$C$157:$IK$157</c:f>
            </c:numRef>
          </c:val>
          <c:smooth val="0"/>
        </c:ser>
        <c:ser>
          <c:idx val="155"/>
          <c:order val="155"/>
          <c:tx>
            <c:strRef>
              <c:f>'グラフの数値データ（時系列）'!$B$158</c:f>
              <c:strCache>
                <c:ptCount val="1"/>
                <c:pt idx="0">
                  <c:v>行156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  <a:lumOff val="30000"/>
                </a:srgbClr>
              </a:solidFill>
              <a:ln w="9525" cap="flat" cmpd="sng" algn="ctr">
                <a:solidFill>
                  <a:srgbClr val="4BACC6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'グラフの数値データ（時系列）'!$C$158:$IK$158</c:f>
            </c:numRef>
          </c:val>
          <c:smooth val="0"/>
        </c:ser>
        <c:ser>
          <c:idx val="156"/>
          <c:order val="156"/>
          <c:tx>
            <c:strRef>
              <c:f>'グラフの数値データ（時系列）'!$B$159</c:f>
              <c:strCache>
                <c:ptCount val="1"/>
                <c:pt idx="0">
                  <c:v>行157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'グラフの数値データ（時系列）'!$C$159:$IK$159</c:f>
            </c:numRef>
          </c:val>
          <c:smooth val="0"/>
        </c:ser>
        <c:ser>
          <c:idx val="157"/>
          <c:order val="157"/>
          <c:tx>
            <c:strRef>
              <c:f>'グラフの数値データ（時系列）'!$B$160</c:f>
              <c:strCache>
                <c:ptCount val="1"/>
                <c:pt idx="0">
                  <c:v>行158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'グラフの数値データ（時系列）'!$C$160:$IK$160</c:f>
            </c:numRef>
          </c:val>
          <c:smooth val="0"/>
        </c:ser>
        <c:ser>
          <c:idx val="158"/>
          <c:order val="158"/>
          <c:tx>
            <c:strRef>
              <c:f>'グラフの数値データ（時系列）'!$B$161</c:f>
              <c:strCache>
                <c:ptCount val="1"/>
                <c:pt idx="0">
                  <c:v>行159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</a:srgbClr>
              </a:solidFill>
              <a:ln w="9525" cap="flat" cmpd="sng" algn="ctr">
                <a:solidFill>
                  <a:srgbClr val="4BACC6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'グラフの数値データ（時系列）'!$C$161:$IK$161</c:f>
            </c:numRef>
          </c:val>
          <c:smooth val="0"/>
        </c:ser>
        <c:ser>
          <c:idx val="159"/>
          <c:order val="159"/>
          <c:tx>
            <c:strRef>
              <c:f>'グラフの数値データ（時系列）'!$B$162</c:f>
              <c:strCache>
                <c:ptCount val="1"/>
                <c:pt idx="0">
                  <c:v>行160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'グラフの数値データ（時系列）'!$C$162:$IK$162</c:f>
            </c:numRef>
          </c:val>
          <c:smooth val="0"/>
        </c:ser>
        <c:ser>
          <c:idx val="160"/>
          <c:order val="160"/>
          <c:tx>
            <c:strRef>
              <c:f>'グラフの数値データ（時系列）'!$B$163</c:f>
              <c:strCache>
                <c:ptCount val="1"/>
                <c:pt idx="0">
                  <c:v>行161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  <a:lumOff val="50000"/>
                </a:srgbClr>
              </a:solidFill>
              <a:ln w="9525" cap="flat" cmpd="sng" algn="ctr">
                <a:solidFill>
                  <a:srgbClr val="9BBB59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'グラフの数値データ（時系列）'!$C$163:$IK$163</c:f>
            </c:numRef>
          </c:val>
          <c:smooth val="0"/>
        </c:ser>
        <c:ser>
          <c:idx val="161"/>
          <c:order val="161"/>
          <c:tx>
            <c:strRef>
              <c:f>'グラフの数値データ（時系列）'!$B$164</c:f>
              <c:strCache>
                <c:ptCount val="1"/>
                <c:pt idx="0">
                  <c:v>行162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  <a:lumOff val="50000"/>
                </a:srgbClr>
              </a:solidFill>
              <a:ln w="9525" cap="flat" cmpd="sng" algn="ctr">
                <a:solidFill>
                  <a:srgbClr val="4BACC6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'グラフの数値データ（時系列）'!$C$164:$IK$164</c:f>
            </c:numRef>
          </c:val>
          <c:smooth val="0"/>
        </c:ser>
        <c:ser>
          <c:idx val="162"/>
          <c:order val="162"/>
          <c:tx>
            <c:strRef>
              <c:f>'グラフの数値データ（時系列）'!$B$165</c:f>
              <c:strCache>
                <c:ptCount val="1"/>
                <c:pt idx="0">
                  <c:v>行163</c:v>
                </c:pt>
              </c:strCache>
            </c:strRef>
          </c:tx>
          <c:spPr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'グラフの数値データ（時系列）'!$C$165:$IK$165</c:f>
            </c:numRef>
          </c:val>
          <c:smooth val="0"/>
        </c:ser>
        <c:ser>
          <c:idx val="163"/>
          <c:order val="163"/>
          <c:tx>
            <c:strRef>
              <c:f>'グラフの数値データ（時系列）'!$B$166</c:f>
              <c:strCache>
                <c:ptCount val="1"/>
                <c:pt idx="0">
                  <c:v>行164</c:v>
                </c:pt>
              </c:strCache>
            </c:strRef>
          </c:tx>
          <c:spPr>
            <a:ln w="28575" cap="rnd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'グラフの数値データ（時系列）'!$C$166:$IK$166</c:f>
            </c:numRef>
          </c:val>
          <c:smooth val="0"/>
        </c:ser>
        <c:ser>
          <c:idx val="164"/>
          <c:order val="164"/>
          <c:tx>
            <c:strRef>
              <c:f>'グラフの数値データ（時系列）'!$B$167</c:f>
              <c:strCache>
                <c:ptCount val="1"/>
                <c:pt idx="0">
                  <c:v>行165</c:v>
                </c:pt>
              </c:strCache>
            </c:strRef>
          </c:tx>
          <c:spPr>
            <a:ln w="28575" cap="rnd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'グラフの数値データ（時系列）'!$C$167:$IK$167</c:f>
            </c:numRef>
          </c:val>
          <c:smooth val="0"/>
        </c:ser>
        <c:ser>
          <c:idx val="165"/>
          <c:order val="165"/>
          <c:tx>
            <c:strRef>
              <c:f>'グラフの数値データ（時系列）'!$B$168</c:f>
              <c:strCache>
                <c:ptCount val="1"/>
                <c:pt idx="0">
                  <c:v>行166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'グラフの数値データ（時系列）'!$C$168:$IK$168</c:f>
            </c:numRef>
          </c:val>
          <c:smooth val="0"/>
        </c:ser>
        <c:ser>
          <c:idx val="166"/>
          <c:order val="166"/>
          <c:tx>
            <c:strRef>
              <c:f>'グラフの数値データ（時系列）'!$B$169</c:f>
              <c:strCache>
                <c:ptCount val="1"/>
                <c:pt idx="0">
                  <c:v>行167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'グラフの数値データ（時系列）'!$C$169:$IK$169</c:f>
            </c:numRef>
          </c:val>
          <c:smooth val="0"/>
        </c:ser>
        <c:ser>
          <c:idx val="167"/>
          <c:order val="167"/>
          <c:tx>
            <c:strRef>
              <c:f>'グラフの数値データ（時系列）'!$B$170</c:f>
              <c:strCache>
                <c:ptCount val="1"/>
                <c:pt idx="0">
                  <c:v>行168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</a:srgbClr>
              </a:solidFill>
              <a:ln w="9525" cap="flat" cmpd="sng" algn="ctr">
                <a:solidFill>
                  <a:srgbClr val="4BACC6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'グラフの数値データ（時系列）'!$C$170:$IK$170</c:f>
            </c:numRef>
          </c:val>
          <c:smooth val="0"/>
        </c:ser>
        <c:ser>
          <c:idx val="168"/>
          <c:order val="168"/>
          <c:tx>
            <c:strRef>
              <c:f>'グラフの数値データ（時系列）'!$B$171</c:f>
              <c:strCache>
                <c:ptCount val="1"/>
                <c:pt idx="0">
                  <c:v>行169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'グラフの数値データ（時系列）'!$C$171:$IK$171</c:f>
            </c:numRef>
          </c:val>
          <c:smooth val="0"/>
        </c:ser>
        <c:ser>
          <c:idx val="169"/>
          <c:order val="169"/>
          <c:tx>
            <c:strRef>
              <c:f>'グラフの数値データ（時系列）'!$B$172</c:f>
              <c:strCache>
                <c:ptCount val="1"/>
                <c:pt idx="0">
                  <c:v>行170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  <a:lumOff val="20000"/>
                </a:srgbClr>
              </a:solidFill>
              <a:ln w="9525" cap="flat" cmpd="sng" algn="ctr">
                <a:solidFill>
                  <a:srgbClr val="9BBB59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'グラフの数値データ（時系列）'!$C$172:$IK$172</c:f>
            </c:numRef>
          </c:val>
          <c:smooth val="0"/>
        </c:ser>
        <c:ser>
          <c:idx val="170"/>
          <c:order val="170"/>
          <c:tx>
            <c:strRef>
              <c:f>'グラフの数値データ（時系列）'!$B$173</c:f>
              <c:strCache>
                <c:ptCount val="1"/>
                <c:pt idx="0">
                  <c:v>行171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  <a:lumOff val="20000"/>
                </a:srgbClr>
              </a:solidFill>
              <a:ln w="9525" cap="flat" cmpd="sng" algn="ctr">
                <a:solidFill>
                  <a:srgbClr val="4BACC6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'グラフの数値データ（時系列）'!$C$173:$IK$173</c:f>
            </c:numRef>
          </c:val>
          <c:smooth val="0"/>
        </c:ser>
        <c:ser>
          <c:idx val="171"/>
          <c:order val="171"/>
          <c:tx>
            <c:strRef>
              <c:f>'グラフの数値データ（時系列）'!$B$174</c:f>
              <c:strCache>
                <c:ptCount val="1"/>
                <c:pt idx="0">
                  <c:v>行172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80000"/>
                </a:srgbClr>
              </a:solidFill>
              <a:ln w="9525" cap="flat" cmpd="sng" algn="ctr">
                <a:solidFill>
                  <a:srgbClr val="4F81BD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'グラフの数値データ（時系列）'!$C$174:$IK$174</c:f>
            </c:numRef>
          </c:val>
          <c:smooth val="0"/>
        </c:ser>
        <c:ser>
          <c:idx val="172"/>
          <c:order val="172"/>
          <c:tx>
            <c:strRef>
              <c:f>'グラフの数値データ（時系列）'!$B$175</c:f>
              <c:strCache>
                <c:ptCount val="1"/>
                <c:pt idx="0">
                  <c:v>行173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</a:srgbClr>
              </a:solidFill>
              <a:ln w="9525" cap="flat" cmpd="sng" algn="ctr">
                <a:solidFill>
                  <a:srgbClr val="9BBB59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'グラフの数値データ（時系列）'!$C$175:$IK$175</c:f>
            </c:numRef>
          </c:val>
          <c:smooth val="0"/>
        </c:ser>
        <c:ser>
          <c:idx val="173"/>
          <c:order val="173"/>
          <c:tx>
            <c:strRef>
              <c:f>'グラフの数値データ（時系列）'!$B$176</c:f>
              <c:strCache>
                <c:ptCount val="1"/>
                <c:pt idx="0">
                  <c:v>行174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</a:srgbClr>
              </a:solidFill>
              <a:ln w="9525" cap="flat" cmpd="sng" algn="ctr">
                <a:solidFill>
                  <a:srgbClr val="4BACC6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'グラフの数値データ（時系列）'!$C$176:$IK$176</c:f>
            </c:numRef>
          </c:val>
          <c:smooth val="0"/>
        </c:ser>
        <c:ser>
          <c:idx val="174"/>
          <c:order val="174"/>
          <c:tx>
            <c:strRef>
              <c:f>'グラフの数値データ（時系列）'!$B$177</c:f>
              <c:strCache>
                <c:ptCount val="1"/>
                <c:pt idx="0">
                  <c:v>行175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'グラフの数値データ（時系列）'!$C$177:$IK$177</c:f>
            </c:numRef>
          </c:val>
          <c:smooth val="0"/>
        </c:ser>
        <c:ser>
          <c:idx val="175"/>
          <c:order val="175"/>
          <c:tx>
            <c:strRef>
              <c:f>'グラフの数値データ（時系列）'!$B$178</c:f>
              <c:strCache>
                <c:ptCount val="1"/>
                <c:pt idx="0">
                  <c:v>行176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'グラフの数値データ（時系列）'!$C$178:$IK$178</c:f>
            </c:numRef>
          </c:val>
          <c:smooth val="0"/>
        </c:ser>
        <c:ser>
          <c:idx val="176"/>
          <c:order val="176"/>
          <c:tx>
            <c:strRef>
              <c:f>'グラフの数値データ（時系列）'!$B$179</c:f>
              <c:strCache>
                <c:ptCount val="1"/>
                <c:pt idx="0">
                  <c:v>行177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  <a:lumOff val="40000"/>
                </a:srgbClr>
              </a:solidFill>
              <a:ln w="9525" cap="flat" cmpd="sng" algn="ctr">
                <a:solidFill>
                  <a:srgbClr val="4BACC6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'グラフの数値データ（時系列）'!$C$179:$IK$179</c:f>
            </c:numRef>
          </c:val>
          <c:smooth val="0"/>
        </c:ser>
        <c:ser>
          <c:idx val="177"/>
          <c:order val="177"/>
          <c:tx>
            <c:strRef>
              <c:f>'グラフの数値データ（時系列）'!$B$180</c:f>
              <c:strCache>
                <c:ptCount val="1"/>
                <c:pt idx="0">
                  <c:v>行178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'グラフの数値データ（時系列）'!$C$180:$IK$180</c:f>
            </c:numRef>
          </c:val>
          <c:smooth val="0"/>
        </c:ser>
        <c:ser>
          <c:idx val="178"/>
          <c:order val="178"/>
          <c:tx>
            <c:strRef>
              <c:f>'グラフの数値データ（時系列）'!$B$181</c:f>
              <c:strCache>
                <c:ptCount val="1"/>
                <c:pt idx="0">
                  <c:v>行179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</a:srgbClr>
              </a:solidFill>
              <a:ln w="9525" cap="flat" cmpd="sng" algn="ctr">
                <a:solidFill>
                  <a:srgbClr val="9BBB59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'グラフの数値データ（時系列）'!$C$181:$IK$181</c:f>
            </c:numRef>
          </c:val>
          <c:smooth val="0"/>
        </c:ser>
        <c:ser>
          <c:idx val="179"/>
          <c:order val="179"/>
          <c:tx>
            <c:strRef>
              <c:f>'グラフの数値データ（時系列）'!$B$182</c:f>
              <c:strCache>
                <c:ptCount val="1"/>
                <c:pt idx="0">
                  <c:v>行180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</a:srgbClr>
              </a:solidFill>
              <a:ln w="9525" cap="flat" cmpd="sng" algn="ctr">
                <a:solidFill>
                  <a:srgbClr val="4BACC6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'グラフの数値データ（時系列）'!$C$182:$IK$182</c:f>
            </c:numRef>
          </c:val>
          <c:smooth val="0"/>
        </c:ser>
        <c:ser>
          <c:idx val="180"/>
          <c:order val="180"/>
          <c:tx>
            <c:strRef>
              <c:f>'グラフの数値データ（時系列）'!$B$183</c:f>
              <c:strCache>
                <c:ptCount val="1"/>
                <c:pt idx="0">
                  <c:v>行181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70000"/>
                  <a:lumOff val="30000"/>
                </a:srgbClr>
              </a:solidFill>
              <a:ln w="9525" cap="flat" cmpd="sng" algn="ctr">
                <a:solidFill>
                  <a:srgbClr val="4F81BD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'グラフの数値データ（時系列）'!$C$183:$IK$183</c:f>
            </c:numRef>
          </c:val>
          <c:smooth val="0"/>
        </c:ser>
        <c:ser>
          <c:idx val="181"/>
          <c:order val="181"/>
          <c:tx>
            <c:strRef>
              <c:f>'グラフの数値データ（時系列）'!$B$184</c:f>
              <c:strCache>
                <c:ptCount val="1"/>
                <c:pt idx="0">
                  <c:v>行182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70000"/>
                  <a:lumOff val="30000"/>
                </a:srgbClr>
              </a:solidFill>
              <a:ln w="9525" cap="flat" cmpd="sng" algn="ctr">
                <a:solidFill>
                  <a:srgbClr val="9BBB59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'グラフの数値データ（時系列）'!$C$184:$IK$184</c:f>
            </c:numRef>
          </c:val>
          <c:smooth val="0"/>
        </c:ser>
        <c:ser>
          <c:idx val="182"/>
          <c:order val="182"/>
          <c:tx>
            <c:strRef>
              <c:f>'グラフの数値データ（時系列）'!$B$185</c:f>
              <c:strCache>
                <c:ptCount val="1"/>
                <c:pt idx="0">
                  <c:v>行183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  <a:lumOff val="30000"/>
                </a:srgbClr>
              </a:solidFill>
              <a:ln w="9525" cap="flat" cmpd="sng" algn="ctr">
                <a:solidFill>
                  <a:srgbClr val="4BACC6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'グラフの数値データ（時系列）'!$C$185:$IK$185</c:f>
            </c:numRef>
          </c:val>
          <c:smooth val="0"/>
        </c:ser>
        <c:ser>
          <c:idx val="183"/>
          <c:order val="183"/>
          <c:tx>
            <c:strRef>
              <c:f>'グラフの数値データ（時系列）'!$B$186</c:f>
              <c:strCache>
                <c:ptCount val="1"/>
                <c:pt idx="0">
                  <c:v>行184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'グラフの数値データ（時系列）'!$C$186:$IK$186</c:f>
            </c:numRef>
          </c:val>
          <c:smooth val="0"/>
        </c:ser>
        <c:ser>
          <c:idx val="184"/>
          <c:order val="184"/>
          <c:tx>
            <c:strRef>
              <c:f>'グラフの数値データ（時系列）'!$B$187</c:f>
              <c:strCache>
                <c:ptCount val="1"/>
                <c:pt idx="0">
                  <c:v>行185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'グラフの数値データ（時系列）'!$C$187:$IK$187</c:f>
            </c:numRef>
          </c:val>
          <c:smooth val="0"/>
        </c:ser>
        <c:ser>
          <c:idx val="185"/>
          <c:order val="185"/>
          <c:tx>
            <c:strRef>
              <c:f>'グラフの数値データ（時系列）'!$B$188</c:f>
              <c:strCache>
                <c:ptCount val="1"/>
                <c:pt idx="0">
                  <c:v>行186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</a:srgbClr>
              </a:solidFill>
              <a:ln w="9525" cap="flat" cmpd="sng" algn="ctr">
                <a:solidFill>
                  <a:srgbClr val="4BACC6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'グラフの数値データ（時系列）'!$C$188:$IK$188</c:f>
            </c:numRef>
          </c:val>
          <c:smooth val="0"/>
        </c:ser>
        <c:ser>
          <c:idx val="186"/>
          <c:order val="186"/>
          <c:tx>
            <c:strRef>
              <c:f>'グラフの数値データ（時系列）'!$B$189</c:f>
              <c:strCache>
                <c:ptCount val="1"/>
                <c:pt idx="0">
                  <c:v>行187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'グラフの数値データ（時系列）'!$C$189:$IK$189</c:f>
            </c:numRef>
          </c:val>
          <c:smooth val="0"/>
        </c:ser>
        <c:ser>
          <c:idx val="187"/>
          <c:order val="187"/>
          <c:tx>
            <c:strRef>
              <c:f>'グラフの数値データ（時系列）'!$B$190</c:f>
              <c:strCache>
                <c:ptCount val="1"/>
                <c:pt idx="0">
                  <c:v>行188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  <a:lumOff val="50000"/>
                </a:srgbClr>
              </a:solidFill>
              <a:ln w="9525" cap="flat" cmpd="sng" algn="ctr">
                <a:solidFill>
                  <a:srgbClr val="9BBB59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'グラフの数値データ（時系列）'!$C$190:$IK$190</c:f>
            </c:numRef>
          </c:val>
          <c:smooth val="0"/>
        </c:ser>
        <c:ser>
          <c:idx val="188"/>
          <c:order val="188"/>
          <c:tx>
            <c:strRef>
              <c:f>'グラフの数値データ（時系列）'!$B$191</c:f>
              <c:strCache>
                <c:ptCount val="1"/>
                <c:pt idx="0">
                  <c:v>行189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  <a:lumOff val="50000"/>
                </a:srgbClr>
              </a:solidFill>
              <a:ln w="9525" cap="flat" cmpd="sng" algn="ctr">
                <a:solidFill>
                  <a:srgbClr val="4BACC6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'グラフの数値データ（時系列）'!$C$191:$IK$191</c:f>
            </c:numRef>
          </c:val>
          <c:smooth val="0"/>
        </c:ser>
        <c:ser>
          <c:idx val="189"/>
          <c:order val="189"/>
          <c:tx>
            <c:strRef>
              <c:f>'グラフの数値データ（時系列）'!$B$192</c:f>
              <c:strCache>
                <c:ptCount val="1"/>
                <c:pt idx="0">
                  <c:v>行190</c:v>
                </c:pt>
              </c:strCache>
            </c:strRef>
          </c:tx>
          <c:spPr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'グラフの数値データ（時系列）'!$C$192:$IK$192</c:f>
            </c:numRef>
          </c:val>
          <c:smooth val="0"/>
        </c:ser>
        <c:ser>
          <c:idx val="190"/>
          <c:order val="190"/>
          <c:tx>
            <c:strRef>
              <c:f>'グラフの数値データ（時系列）'!$B$193</c:f>
              <c:strCache>
                <c:ptCount val="1"/>
                <c:pt idx="0">
                  <c:v>行191</c:v>
                </c:pt>
              </c:strCache>
            </c:strRef>
          </c:tx>
          <c:spPr>
            <a:ln w="28575" cap="rnd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'グラフの数値データ（時系列）'!$C$193:$IK$193</c:f>
            </c:numRef>
          </c:val>
          <c:smooth val="0"/>
        </c:ser>
        <c:ser>
          <c:idx val="191"/>
          <c:order val="191"/>
          <c:tx>
            <c:strRef>
              <c:f>'グラフの数値データ（時系列）'!$B$194</c:f>
              <c:strCache>
                <c:ptCount val="1"/>
                <c:pt idx="0">
                  <c:v>行192</c:v>
                </c:pt>
              </c:strCache>
            </c:strRef>
          </c:tx>
          <c:spPr>
            <a:ln w="28575" cap="rnd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'グラフの数値データ（時系列）'!$C$194:$IK$194</c:f>
            </c:numRef>
          </c:val>
          <c:smooth val="0"/>
        </c:ser>
        <c:ser>
          <c:idx val="192"/>
          <c:order val="192"/>
          <c:tx>
            <c:strRef>
              <c:f>'グラフの数値データ（時系列）'!$B$195</c:f>
              <c:strCache>
                <c:ptCount val="1"/>
                <c:pt idx="0">
                  <c:v>行193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'グラフの数値データ（時系列）'!$C$195:$IK$195</c:f>
            </c:numRef>
          </c:val>
          <c:smooth val="0"/>
        </c:ser>
        <c:ser>
          <c:idx val="193"/>
          <c:order val="193"/>
          <c:tx>
            <c:strRef>
              <c:f>'グラフの数値データ（時系列）'!$B$196</c:f>
              <c:strCache>
                <c:ptCount val="1"/>
                <c:pt idx="0">
                  <c:v>行194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'グラフの数値データ（時系列）'!$C$196:$IK$196</c:f>
            </c:numRef>
          </c:val>
          <c:smooth val="0"/>
        </c:ser>
        <c:ser>
          <c:idx val="194"/>
          <c:order val="194"/>
          <c:tx>
            <c:strRef>
              <c:f>'グラフの数値データ（時系列）'!$B$197</c:f>
              <c:strCache>
                <c:ptCount val="1"/>
                <c:pt idx="0">
                  <c:v>行195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</a:srgbClr>
              </a:solidFill>
              <a:ln w="9525" cap="flat" cmpd="sng" algn="ctr">
                <a:solidFill>
                  <a:srgbClr val="4BACC6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'グラフの数値データ（時系列）'!$C$197:$IK$197</c:f>
            </c:numRef>
          </c:val>
          <c:smooth val="0"/>
        </c:ser>
        <c:ser>
          <c:idx val="195"/>
          <c:order val="195"/>
          <c:tx>
            <c:strRef>
              <c:f>'グラフの数値データ（時系列）'!$B$198</c:f>
              <c:strCache>
                <c:ptCount val="1"/>
                <c:pt idx="0">
                  <c:v>行196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'グラフの数値データ（時系列）'!$C$198:$IK$198</c:f>
            </c:numRef>
          </c:val>
          <c:smooth val="0"/>
        </c:ser>
        <c:ser>
          <c:idx val="196"/>
          <c:order val="196"/>
          <c:tx>
            <c:strRef>
              <c:f>'グラフの数値データ（時系列）'!$B$199</c:f>
              <c:strCache>
                <c:ptCount val="1"/>
                <c:pt idx="0">
                  <c:v>行197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  <a:lumOff val="20000"/>
                </a:srgbClr>
              </a:solidFill>
              <a:ln w="9525" cap="flat" cmpd="sng" algn="ctr">
                <a:solidFill>
                  <a:srgbClr val="9BBB59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'グラフの数値データ（時系列）'!$C$199:$IK$199</c:f>
            </c:numRef>
          </c:val>
          <c:smooth val="0"/>
        </c:ser>
        <c:ser>
          <c:idx val="197"/>
          <c:order val="197"/>
          <c:tx>
            <c:strRef>
              <c:f>'グラフの数値データ（時系列）'!$B$200</c:f>
              <c:strCache>
                <c:ptCount val="1"/>
                <c:pt idx="0">
                  <c:v>行198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  <a:lumOff val="20000"/>
                </a:srgbClr>
              </a:solidFill>
              <a:ln w="9525" cap="flat" cmpd="sng" algn="ctr">
                <a:solidFill>
                  <a:srgbClr val="4BACC6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'グラフの数値データ（時系列）'!$C$200:$IK$200</c:f>
            </c:numRef>
          </c:val>
          <c:smooth val="0"/>
        </c:ser>
        <c:ser>
          <c:idx val="198"/>
          <c:order val="198"/>
          <c:tx>
            <c:strRef>
              <c:f>'グラフの数値データ（時系列）'!$B$201</c:f>
              <c:strCache>
                <c:ptCount val="1"/>
                <c:pt idx="0">
                  <c:v>行199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80000"/>
                </a:srgbClr>
              </a:solidFill>
              <a:ln w="9525" cap="flat" cmpd="sng" algn="ctr">
                <a:solidFill>
                  <a:srgbClr val="4F81BD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'グラフの数値データ（時系列）'!$C$201:$IK$201</c:f>
            </c:numRef>
          </c:val>
          <c:smooth val="0"/>
        </c:ser>
        <c:ser>
          <c:idx val="199"/>
          <c:order val="199"/>
          <c:tx>
            <c:strRef>
              <c:f>'グラフの数値データ（時系列）'!$B$202</c:f>
              <c:strCache>
                <c:ptCount val="1"/>
                <c:pt idx="0">
                  <c:v>行200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</a:srgbClr>
              </a:solidFill>
              <a:ln w="9525" cap="flat" cmpd="sng" algn="ctr">
                <a:solidFill>
                  <a:srgbClr val="9BBB59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'グラフの数値データ（時系列）'!$C$202:$IK$202</c:f>
            </c:numRef>
          </c:val>
          <c:smooth val="0"/>
        </c:ser>
        <c:ser>
          <c:idx val="200"/>
          <c:order val="200"/>
          <c:tx>
            <c:strRef>
              <c:f>'グラフの数値データ（時系列）'!$B$203</c:f>
              <c:strCache>
                <c:ptCount val="1"/>
                <c:pt idx="0">
                  <c:v>行201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</a:srgbClr>
              </a:solidFill>
              <a:ln w="9525" cap="flat" cmpd="sng" algn="ctr">
                <a:solidFill>
                  <a:srgbClr val="4BACC6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'グラフの数値データ（時系列）'!$C$203:$IK$203</c:f>
            </c:numRef>
          </c:val>
          <c:smooth val="0"/>
        </c:ser>
        <c:ser>
          <c:idx val="201"/>
          <c:order val="201"/>
          <c:tx>
            <c:strRef>
              <c:f>'グラフの数値データ（時系列）'!$B$204</c:f>
              <c:strCache>
                <c:ptCount val="1"/>
                <c:pt idx="0">
                  <c:v>行202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'グラフの数値データ（時系列）'!$C$204:$IK$204</c:f>
            </c:numRef>
          </c:val>
          <c:smooth val="0"/>
        </c:ser>
        <c:ser>
          <c:idx val="202"/>
          <c:order val="202"/>
          <c:tx>
            <c:strRef>
              <c:f>'グラフの数値データ（時系列）'!$B$205</c:f>
              <c:strCache>
                <c:ptCount val="1"/>
                <c:pt idx="0">
                  <c:v>行203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'グラフの数値データ（時系列）'!$C$205:$IK$205</c:f>
            </c:numRef>
          </c:val>
          <c:smooth val="0"/>
        </c:ser>
        <c:ser>
          <c:idx val="203"/>
          <c:order val="203"/>
          <c:tx>
            <c:strRef>
              <c:f>'グラフの数値データ（時系列）'!$B$206</c:f>
              <c:strCache>
                <c:ptCount val="1"/>
                <c:pt idx="0">
                  <c:v>行204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  <a:lumOff val="40000"/>
                </a:srgbClr>
              </a:solidFill>
              <a:ln w="9525" cap="flat" cmpd="sng" algn="ctr">
                <a:solidFill>
                  <a:srgbClr val="4BACC6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'グラフの数値データ（時系列）'!$C$206:$IK$206</c:f>
            </c:numRef>
          </c:val>
          <c:smooth val="0"/>
        </c:ser>
        <c:ser>
          <c:idx val="204"/>
          <c:order val="204"/>
          <c:tx>
            <c:strRef>
              <c:f>'グラフの数値データ（時系列）'!$B$207</c:f>
              <c:strCache>
                <c:ptCount val="1"/>
                <c:pt idx="0">
                  <c:v>行205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'グラフの数値データ（時系列）'!$C$207:$IK$207</c:f>
            </c:numRef>
          </c:val>
          <c:smooth val="0"/>
        </c:ser>
        <c:ser>
          <c:idx val="205"/>
          <c:order val="205"/>
          <c:tx>
            <c:strRef>
              <c:f>'グラフの数値データ（時系列）'!$B$208</c:f>
              <c:strCache>
                <c:ptCount val="1"/>
                <c:pt idx="0">
                  <c:v>行206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</a:srgbClr>
              </a:solidFill>
              <a:ln w="9525" cap="flat" cmpd="sng" algn="ctr">
                <a:solidFill>
                  <a:srgbClr val="9BBB59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'グラフの数値データ（時系列）'!$C$208:$IK$208</c:f>
            </c:numRef>
          </c:val>
          <c:smooth val="0"/>
        </c:ser>
        <c:ser>
          <c:idx val="206"/>
          <c:order val="206"/>
          <c:tx>
            <c:strRef>
              <c:f>'グラフの数値データ（時系列）'!$B$209</c:f>
              <c:strCache>
                <c:ptCount val="1"/>
                <c:pt idx="0">
                  <c:v>行207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</a:srgbClr>
              </a:solidFill>
              <a:ln w="9525" cap="flat" cmpd="sng" algn="ctr">
                <a:solidFill>
                  <a:srgbClr val="4BACC6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'グラフの数値データ（時系列）'!$C$209:$IK$209</c:f>
            </c:numRef>
          </c:val>
          <c:smooth val="0"/>
        </c:ser>
        <c:ser>
          <c:idx val="207"/>
          <c:order val="207"/>
          <c:tx>
            <c:strRef>
              <c:f>'グラフの数値データ（時系列）'!$B$210</c:f>
              <c:strCache>
                <c:ptCount val="1"/>
                <c:pt idx="0">
                  <c:v>行208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70000"/>
                  <a:lumOff val="30000"/>
                </a:srgbClr>
              </a:solidFill>
              <a:ln w="9525" cap="flat" cmpd="sng" algn="ctr">
                <a:solidFill>
                  <a:srgbClr val="4F81BD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'グラフの数値データ（時系列）'!$C$210:$IK$210</c:f>
            </c:numRef>
          </c:val>
          <c:smooth val="0"/>
        </c:ser>
        <c:ser>
          <c:idx val="208"/>
          <c:order val="208"/>
          <c:tx>
            <c:strRef>
              <c:f>'グラフの数値データ（時系列）'!$B$211</c:f>
              <c:strCache>
                <c:ptCount val="1"/>
                <c:pt idx="0">
                  <c:v>行209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70000"/>
                  <a:lumOff val="30000"/>
                </a:srgbClr>
              </a:solidFill>
              <a:ln w="9525" cap="flat" cmpd="sng" algn="ctr">
                <a:solidFill>
                  <a:srgbClr val="9BBB59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'グラフの数値データ（時系列）'!$C$211:$IK$211</c:f>
            </c:numRef>
          </c:val>
          <c:smooth val="0"/>
        </c:ser>
        <c:ser>
          <c:idx val="209"/>
          <c:order val="209"/>
          <c:tx>
            <c:strRef>
              <c:f>'グラフの数値データ（時系列）'!$B$212</c:f>
              <c:strCache>
                <c:ptCount val="1"/>
                <c:pt idx="0">
                  <c:v>行210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  <a:lumOff val="30000"/>
                </a:srgbClr>
              </a:solidFill>
              <a:ln w="9525" cap="flat" cmpd="sng" algn="ctr">
                <a:solidFill>
                  <a:srgbClr val="4BACC6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'グラフの数値データ（時系列）'!$C$212:$IK$212</c:f>
            </c:numRef>
          </c:val>
          <c:smooth val="0"/>
        </c:ser>
        <c:ser>
          <c:idx val="210"/>
          <c:order val="210"/>
          <c:tx>
            <c:strRef>
              <c:f>'グラフの数値データ（時系列）'!$B$213</c:f>
              <c:strCache>
                <c:ptCount val="1"/>
                <c:pt idx="0">
                  <c:v>行211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'グラフの数値データ（時系列）'!$C$213:$IK$213</c:f>
            </c:numRef>
          </c:val>
          <c:smooth val="0"/>
        </c:ser>
        <c:ser>
          <c:idx val="211"/>
          <c:order val="211"/>
          <c:tx>
            <c:strRef>
              <c:f>'グラフの数値データ（時系列）'!$B$214</c:f>
              <c:strCache>
                <c:ptCount val="1"/>
                <c:pt idx="0">
                  <c:v>行212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'グラフの数値データ（時系列）'!$C$214:$IK$214</c:f>
            </c:numRef>
          </c:val>
          <c:smooth val="0"/>
        </c:ser>
        <c:ser>
          <c:idx val="212"/>
          <c:order val="212"/>
          <c:tx>
            <c:strRef>
              <c:f>'グラフの数値データ（時系列）'!$B$215</c:f>
              <c:strCache>
                <c:ptCount val="1"/>
                <c:pt idx="0">
                  <c:v>行213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</a:srgbClr>
              </a:solidFill>
              <a:ln w="9525" cap="flat" cmpd="sng" algn="ctr">
                <a:solidFill>
                  <a:srgbClr val="4BACC6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'グラフの数値データ（時系列）'!$C$215:$IK$215</c:f>
            </c:numRef>
          </c:val>
          <c:smooth val="0"/>
        </c:ser>
        <c:ser>
          <c:idx val="213"/>
          <c:order val="213"/>
          <c:tx>
            <c:strRef>
              <c:f>'グラフの数値データ（時系列）'!$B$216</c:f>
              <c:strCache>
                <c:ptCount val="1"/>
                <c:pt idx="0">
                  <c:v>行214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'グラフの数値データ（時系列）'!$C$216:$IK$216</c:f>
            </c:numRef>
          </c:val>
          <c:smooth val="0"/>
        </c:ser>
        <c:ser>
          <c:idx val="214"/>
          <c:order val="214"/>
          <c:tx>
            <c:strRef>
              <c:f>'グラフの数値データ（時系列）'!$B$217</c:f>
              <c:strCache>
                <c:ptCount val="1"/>
                <c:pt idx="0">
                  <c:v>行215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  <a:lumOff val="50000"/>
                </a:srgbClr>
              </a:solidFill>
              <a:ln w="9525" cap="flat" cmpd="sng" algn="ctr">
                <a:solidFill>
                  <a:srgbClr val="9BBB59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'グラフの数値データ（時系列）'!$C$217:$IK$217</c:f>
            </c:numRef>
          </c:val>
          <c:smooth val="0"/>
        </c:ser>
        <c:ser>
          <c:idx val="215"/>
          <c:order val="215"/>
          <c:tx>
            <c:strRef>
              <c:f>'グラフの数値データ（時系列）'!$B$218</c:f>
              <c:strCache>
                <c:ptCount val="1"/>
                <c:pt idx="0">
                  <c:v>行216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  <a:lumOff val="50000"/>
                </a:srgbClr>
              </a:solidFill>
              <a:ln w="9525" cap="flat" cmpd="sng" algn="ctr">
                <a:solidFill>
                  <a:srgbClr val="4BACC6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'グラフの数値データ（時系列）'!$C$218:$IK$218</c:f>
            </c:numRef>
          </c:val>
          <c:smooth val="0"/>
        </c:ser>
        <c:ser>
          <c:idx val="216"/>
          <c:order val="216"/>
          <c:tx>
            <c:strRef>
              <c:f>'グラフの数値データ（時系列）'!$B$219</c:f>
              <c:strCache>
                <c:ptCount val="1"/>
                <c:pt idx="0">
                  <c:v>行217</c:v>
                </c:pt>
              </c:strCache>
            </c:strRef>
          </c:tx>
          <c:spPr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'グラフの数値データ（時系列）'!$C$219:$IK$219</c:f>
            </c:numRef>
          </c:val>
          <c:smooth val="0"/>
        </c:ser>
        <c:ser>
          <c:idx val="217"/>
          <c:order val="217"/>
          <c:tx>
            <c:strRef>
              <c:f>'グラフの数値データ（時系列）'!$B$220</c:f>
              <c:strCache>
                <c:ptCount val="1"/>
                <c:pt idx="0">
                  <c:v>行218</c:v>
                </c:pt>
              </c:strCache>
            </c:strRef>
          </c:tx>
          <c:spPr>
            <a:ln w="28575" cap="rnd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'グラフの数値データ（時系列）'!$C$220:$IK$220</c:f>
            </c:numRef>
          </c:val>
          <c:smooth val="0"/>
        </c:ser>
        <c:ser>
          <c:idx val="218"/>
          <c:order val="218"/>
          <c:tx>
            <c:strRef>
              <c:f>'グラフの数値データ（時系列）'!$B$221</c:f>
              <c:strCache>
                <c:ptCount val="1"/>
                <c:pt idx="0">
                  <c:v>行219</c:v>
                </c:pt>
              </c:strCache>
            </c:strRef>
          </c:tx>
          <c:spPr>
            <a:ln w="28575" cap="rnd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'グラフの数値データ（時系列）'!$C$221:$IK$221</c:f>
            </c:numRef>
          </c:val>
          <c:smooth val="0"/>
        </c:ser>
        <c:ser>
          <c:idx val="219"/>
          <c:order val="219"/>
          <c:tx>
            <c:strRef>
              <c:f>'グラフの数値データ（時系列）'!$B$222</c:f>
              <c:strCache>
                <c:ptCount val="1"/>
                <c:pt idx="0">
                  <c:v>行220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'グラフの数値データ（時系列）'!$C$222:$IK$222</c:f>
            </c:numRef>
          </c:val>
          <c:smooth val="0"/>
        </c:ser>
        <c:ser>
          <c:idx val="220"/>
          <c:order val="220"/>
          <c:tx>
            <c:strRef>
              <c:f>'グラフの数値データ（時系列）'!$B$223</c:f>
              <c:strCache>
                <c:ptCount val="1"/>
                <c:pt idx="0">
                  <c:v>行221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'グラフの数値データ（時系列）'!$C$223:$IK$223</c:f>
            </c:numRef>
          </c:val>
          <c:smooth val="0"/>
        </c:ser>
        <c:ser>
          <c:idx val="221"/>
          <c:order val="221"/>
          <c:tx>
            <c:strRef>
              <c:f>'グラフの数値データ（時系列）'!$B$224</c:f>
              <c:strCache>
                <c:ptCount val="1"/>
                <c:pt idx="0">
                  <c:v>行222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</a:srgbClr>
              </a:solidFill>
              <a:ln w="9525" cap="flat" cmpd="sng" algn="ctr">
                <a:solidFill>
                  <a:srgbClr val="4BACC6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'グラフの数値データ（時系列）'!$C$224:$IK$224</c:f>
            </c:numRef>
          </c:val>
          <c:smooth val="0"/>
        </c:ser>
        <c:ser>
          <c:idx val="222"/>
          <c:order val="222"/>
          <c:tx>
            <c:strRef>
              <c:f>'グラフの数値データ（時系列）'!$B$225</c:f>
              <c:strCache>
                <c:ptCount val="1"/>
                <c:pt idx="0">
                  <c:v>行223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'グラフの数値データ（時系列）'!$C$225:$IK$225</c:f>
            </c:numRef>
          </c:val>
          <c:smooth val="0"/>
        </c:ser>
        <c:ser>
          <c:idx val="223"/>
          <c:order val="223"/>
          <c:tx>
            <c:strRef>
              <c:f>'グラフの数値データ（時系列）'!$B$226</c:f>
              <c:strCache>
                <c:ptCount val="1"/>
                <c:pt idx="0">
                  <c:v>行224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  <a:lumOff val="20000"/>
                </a:srgbClr>
              </a:solidFill>
              <a:ln w="9525" cap="flat" cmpd="sng" algn="ctr">
                <a:solidFill>
                  <a:srgbClr val="9BBB59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'グラフの数値データ（時系列）'!$C$226:$IK$226</c:f>
            </c:numRef>
          </c:val>
          <c:smooth val="0"/>
        </c:ser>
        <c:ser>
          <c:idx val="224"/>
          <c:order val="224"/>
          <c:tx>
            <c:strRef>
              <c:f>'グラフの数値データ（時系列）'!$B$227</c:f>
              <c:strCache>
                <c:ptCount val="1"/>
                <c:pt idx="0">
                  <c:v>行225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  <a:lumOff val="20000"/>
                </a:srgbClr>
              </a:solidFill>
              <a:ln w="9525" cap="flat" cmpd="sng" algn="ctr">
                <a:solidFill>
                  <a:srgbClr val="4BACC6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'グラフの数値データ（時系列）'!$C$227:$IK$227</c:f>
            </c:numRef>
          </c:val>
          <c:smooth val="0"/>
        </c:ser>
        <c:ser>
          <c:idx val="225"/>
          <c:order val="225"/>
          <c:tx>
            <c:strRef>
              <c:f>'グラフの数値データ（時系列）'!$B$228</c:f>
              <c:strCache>
                <c:ptCount val="1"/>
                <c:pt idx="0">
                  <c:v>行226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80000"/>
                </a:srgbClr>
              </a:solidFill>
              <a:ln w="9525" cap="flat" cmpd="sng" algn="ctr">
                <a:solidFill>
                  <a:srgbClr val="4F81BD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'グラフの数値データ（時系列）'!$C$228:$IK$228</c:f>
            </c:numRef>
          </c:val>
          <c:smooth val="0"/>
        </c:ser>
        <c:ser>
          <c:idx val="226"/>
          <c:order val="226"/>
          <c:tx>
            <c:strRef>
              <c:f>'グラフの数値データ（時系列）'!$B$229</c:f>
              <c:strCache>
                <c:ptCount val="1"/>
                <c:pt idx="0">
                  <c:v>行227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</a:srgbClr>
              </a:solidFill>
              <a:ln w="9525" cap="flat" cmpd="sng" algn="ctr">
                <a:solidFill>
                  <a:srgbClr val="9BBB59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'グラフの数値データ（時系列）'!$C$229:$IK$229</c:f>
            </c:numRef>
          </c:val>
          <c:smooth val="0"/>
        </c:ser>
        <c:ser>
          <c:idx val="227"/>
          <c:order val="227"/>
          <c:tx>
            <c:strRef>
              <c:f>'グラフの数値データ（時系列）'!$B$230</c:f>
              <c:strCache>
                <c:ptCount val="1"/>
                <c:pt idx="0">
                  <c:v>行228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</a:srgbClr>
              </a:solidFill>
              <a:ln w="9525" cap="flat" cmpd="sng" algn="ctr">
                <a:solidFill>
                  <a:srgbClr val="4BACC6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'グラフの数値データ（時系列）'!$C$230:$IK$230</c:f>
            </c:numRef>
          </c:val>
          <c:smooth val="0"/>
        </c:ser>
        <c:ser>
          <c:idx val="228"/>
          <c:order val="228"/>
          <c:tx>
            <c:strRef>
              <c:f>'グラフの数値データ（時系列）'!$B$231</c:f>
              <c:strCache>
                <c:ptCount val="1"/>
                <c:pt idx="0">
                  <c:v>行229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'グラフの数値データ（時系列）'!$C$231:$IK$231</c:f>
            </c:numRef>
          </c:val>
          <c:smooth val="0"/>
        </c:ser>
        <c:ser>
          <c:idx val="229"/>
          <c:order val="229"/>
          <c:tx>
            <c:strRef>
              <c:f>'グラフの数値データ（時系列）'!$B$232</c:f>
              <c:strCache>
                <c:ptCount val="1"/>
                <c:pt idx="0">
                  <c:v>行230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'グラフの数値データ（時系列）'!$C$232:$IK$232</c:f>
            </c:numRef>
          </c:val>
          <c:smooth val="0"/>
        </c:ser>
        <c:ser>
          <c:idx val="230"/>
          <c:order val="230"/>
          <c:tx>
            <c:strRef>
              <c:f>'グラフの数値データ（時系列）'!$B$233</c:f>
              <c:strCache>
                <c:ptCount val="1"/>
                <c:pt idx="0">
                  <c:v>行231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lumOff val="4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  <a:lumOff val="40000"/>
                </a:srgbClr>
              </a:solidFill>
              <a:ln w="9525" cap="flat" cmpd="sng" algn="ctr">
                <a:solidFill>
                  <a:srgbClr val="4BACC6">
                    <a:lumMod val="60000"/>
                    <a:lumOff val="4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'グラフの数値データ（時系列）'!$C$233:$IK$233</c:f>
            </c:numRef>
          </c:val>
          <c:smooth val="0"/>
        </c:ser>
        <c:ser>
          <c:idx val="231"/>
          <c:order val="231"/>
          <c:tx>
            <c:strRef>
              <c:f>'グラフの数値データ（時系列）'!$B$234</c:f>
              <c:strCache>
                <c:ptCount val="1"/>
                <c:pt idx="0">
                  <c:v>行232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'グラフの数値データ（時系列）'!$C$234:$IK$234</c:f>
            </c:numRef>
          </c:val>
          <c:smooth val="0"/>
        </c:ser>
        <c:ser>
          <c:idx val="232"/>
          <c:order val="232"/>
          <c:tx>
            <c:strRef>
              <c:f>'グラフの数値データ（時系列）'!$B$235</c:f>
              <c:strCache>
                <c:ptCount val="1"/>
                <c:pt idx="0">
                  <c:v>行233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</a:srgbClr>
              </a:solidFill>
              <a:ln w="9525" cap="flat" cmpd="sng" algn="ctr">
                <a:solidFill>
                  <a:srgbClr val="9BBB59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'グラフの数値データ（時系列）'!$C$235:$IK$235</c:f>
            </c:numRef>
          </c:val>
          <c:smooth val="0"/>
        </c:ser>
        <c:ser>
          <c:idx val="233"/>
          <c:order val="233"/>
          <c:tx>
            <c:strRef>
              <c:f>'グラフの数値データ（時系列）'!$B$236</c:f>
              <c:strCache>
                <c:ptCount val="1"/>
                <c:pt idx="0">
                  <c:v>行234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</a:srgbClr>
              </a:solidFill>
              <a:ln w="9525" cap="flat" cmpd="sng" algn="ctr">
                <a:solidFill>
                  <a:srgbClr val="4BACC6">
                    <a:lumMod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'グラフの数値データ（時系列）'!$C$236:$IK$236</c:f>
            </c:numRef>
          </c:val>
          <c:smooth val="0"/>
        </c:ser>
        <c:ser>
          <c:idx val="234"/>
          <c:order val="234"/>
          <c:tx>
            <c:strRef>
              <c:f>'グラフの数値データ（時系列）'!$B$237</c:f>
              <c:strCache>
                <c:ptCount val="1"/>
                <c:pt idx="0">
                  <c:v>行235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70000"/>
                  <a:lumOff val="30000"/>
                </a:srgbClr>
              </a:solidFill>
              <a:ln w="9525" cap="flat" cmpd="sng" algn="ctr">
                <a:solidFill>
                  <a:srgbClr val="4F81BD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'グラフの数値データ（時系列）'!$C$237:$IK$237</c:f>
            </c:numRef>
          </c:val>
          <c:smooth val="0"/>
        </c:ser>
        <c:ser>
          <c:idx val="235"/>
          <c:order val="235"/>
          <c:tx>
            <c:strRef>
              <c:f>'グラフの数値データ（時系列）'!$B$238</c:f>
              <c:strCache>
                <c:ptCount val="1"/>
                <c:pt idx="0">
                  <c:v>行236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70000"/>
                  <a:lumOff val="30000"/>
                </a:srgbClr>
              </a:solidFill>
              <a:ln w="9525" cap="flat" cmpd="sng" algn="ctr">
                <a:solidFill>
                  <a:srgbClr val="9BBB59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'グラフの数値データ（時系列）'!$C$238:$IK$238</c:f>
            </c:numRef>
          </c:val>
          <c:smooth val="0"/>
        </c:ser>
        <c:ser>
          <c:idx val="236"/>
          <c:order val="236"/>
          <c:tx>
            <c:strRef>
              <c:f>'グラフの数値データ（時系列）'!$B$239</c:f>
              <c:strCache>
                <c:ptCount val="1"/>
                <c:pt idx="0">
                  <c:v>行237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lumOff val="3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  <a:lumOff val="30000"/>
                </a:srgbClr>
              </a:solidFill>
              <a:ln w="9525" cap="flat" cmpd="sng" algn="ctr">
                <a:solidFill>
                  <a:srgbClr val="4BACC6">
                    <a:lumMod val="70000"/>
                    <a:lumOff val="3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'グラフの数値データ（時系列）'!$C$239:$IK$239</c:f>
            </c:numRef>
          </c:val>
          <c:smooth val="0"/>
        </c:ser>
        <c:ser>
          <c:idx val="237"/>
          <c:order val="237"/>
          <c:tx>
            <c:strRef>
              <c:f>'グラフの数値データ（時系列）'!$B$240</c:f>
              <c:strCache>
                <c:ptCount val="1"/>
                <c:pt idx="0">
                  <c:v>行238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'グラフの数値データ（時系列）'!$C$240:$IK$240</c:f>
            </c:numRef>
          </c:val>
          <c:smooth val="0"/>
        </c:ser>
        <c:ser>
          <c:idx val="238"/>
          <c:order val="238"/>
          <c:tx>
            <c:strRef>
              <c:f>'グラフの数値データ（時系列）'!$B$241</c:f>
              <c:strCache>
                <c:ptCount val="1"/>
                <c:pt idx="0">
                  <c:v>行239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'グラフの数値データ（時系列）'!$C$241:$IK$241</c:f>
            </c:numRef>
          </c:val>
          <c:smooth val="0"/>
        </c:ser>
        <c:ser>
          <c:idx val="239"/>
          <c:order val="239"/>
          <c:tx>
            <c:strRef>
              <c:f>'グラフの数値データ（時系列）'!$B$242</c:f>
              <c:strCache>
                <c:ptCount val="1"/>
                <c:pt idx="0">
                  <c:v>行240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7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70000"/>
                </a:srgbClr>
              </a:solidFill>
              <a:ln w="9525" cap="flat" cmpd="sng" algn="ctr">
                <a:solidFill>
                  <a:srgbClr val="4BACC6">
                    <a:lumMod val="7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'グラフの数値データ（時系列）'!$C$242:$IK$242</c:f>
            </c:numRef>
          </c:val>
          <c:smooth val="0"/>
        </c:ser>
        <c:ser>
          <c:idx val="240"/>
          <c:order val="240"/>
          <c:tx>
            <c:strRef>
              <c:f>'グラフの数値データ（時系列）'!$B$243</c:f>
              <c:strCache>
                <c:ptCount val="1"/>
                <c:pt idx="0">
                  <c:v>行241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'グラフの数値データ（時系列）'!$C$243:$IK$243</c:f>
            </c:numRef>
          </c:val>
          <c:smooth val="0"/>
        </c:ser>
        <c:ser>
          <c:idx val="241"/>
          <c:order val="241"/>
          <c:tx>
            <c:strRef>
              <c:f>'グラフの数値データ（時系列）'!$B$244</c:f>
              <c:strCache>
                <c:ptCount val="1"/>
                <c:pt idx="0">
                  <c:v>行242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50000"/>
                  <a:lumOff val="50000"/>
                </a:srgbClr>
              </a:solidFill>
              <a:ln w="9525" cap="flat" cmpd="sng" algn="ctr">
                <a:solidFill>
                  <a:srgbClr val="9BBB59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'グラフの数値データ（時系列）'!$C$244:$IK$244</c:f>
            </c:numRef>
          </c:val>
          <c:smooth val="0"/>
        </c:ser>
        <c:ser>
          <c:idx val="242"/>
          <c:order val="242"/>
          <c:tx>
            <c:strRef>
              <c:f>'グラフの数値データ（時系列）'!$B$245</c:f>
              <c:strCache>
                <c:ptCount val="1"/>
                <c:pt idx="0">
                  <c:v>行243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50000"/>
                  <a:lumOff val="5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50000"/>
                  <a:lumOff val="50000"/>
                </a:srgbClr>
              </a:solidFill>
              <a:ln w="9525" cap="flat" cmpd="sng" algn="ctr">
                <a:solidFill>
                  <a:srgbClr val="4BACC6">
                    <a:lumMod val="50000"/>
                    <a:lumOff val="5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'グラフの数値データ（時系列）'!$C$245:$IK$245</c:f>
            </c:numRef>
          </c:val>
          <c:smooth val="0"/>
        </c:ser>
        <c:ser>
          <c:idx val="243"/>
          <c:order val="243"/>
          <c:tx>
            <c:strRef>
              <c:f>'グラフの数値データ（時系列）'!$B$246</c:f>
              <c:strCache>
                <c:ptCount val="1"/>
                <c:pt idx="0">
                  <c:v>行244</c:v>
                </c:pt>
              </c:strCache>
            </c:strRef>
          </c:tx>
          <c:spPr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'グラフの数値データ（時系列）'!$C$246:$IK$246</c:f>
            </c:numRef>
          </c:val>
          <c:smooth val="0"/>
        </c:ser>
        <c:ser>
          <c:idx val="244"/>
          <c:order val="244"/>
          <c:tx>
            <c:strRef>
              <c:f>'グラフの数値データ（時系列）'!$B$247</c:f>
              <c:strCache>
                <c:ptCount val="1"/>
                <c:pt idx="0">
                  <c:v>行245</c:v>
                </c:pt>
              </c:strCache>
            </c:strRef>
          </c:tx>
          <c:spPr>
            <a:ln w="28575" cap="rnd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/>
              </a:soli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'グラフの数値データ（時系列）'!$C$247:$IK$247</c:f>
            </c:numRef>
          </c:val>
          <c:smooth val="0"/>
        </c:ser>
        <c:ser>
          <c:idx val="245"/>
          <c:order val="245"/>
          <c:tx>
            <c:strRef>
              <c:f>'グラフの数値データ（時系列）'!$B$248</c:f>
              <c:strCache>
                <c:ptCount val="1"/>
                <c:pt idx="0">
                  <c:v>行246</c:v>
                </c:pt>
              </c:strCache>
            </c:strRef>
          </c:tx>
          <c:spPr>
            <a:ln w="28575" cap="rnd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/>
              </a:soli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'グラフの数値データ（時系列）'!$C$248:$IK$248</c:f>
            </c:numRef>
          </c:val>
          <c:smooth val="0"/>
        </c:ser>
        <c:ser>
          <c:idx val="246"/>
          <c:order val="246"/>
          <c:tx>
            <c:strRef>
              <c:f>'グラフの数値データ（時系列）'!$B$249</c:f>
              <c:strCache>
                <c:ptCount val="1"/>
                <c:pt idx="0">
                  <c:v>行247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'グラフの数値データ（時系列）'!$C$249:$IK$249</c:f>
            </c:numRef>
          </c:val>
          <c:smooth val="0"/>
        </c:ser>
        <c:ser>
          <c:idx val="247"/>
          <c:order val="247"/>
          <c:tx>
            <c:strRef>
              <c:f>'グラフの数値データ（時系列）'!$B$250</c:f>
              <c:strCache>
                <c:ptCount val="1"/>
                <c:pt idx="0">
                  <c:v>行248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9BBB59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'グラフの数値データ（時系列）'!$C$250:$IK$250</c:f>
            </c:numRef>
          </c:val>
          <c:smooth val="0"/>
        </c:ser>
        <c:ser>
          <c:idx val="248"/>
          <c:order val="248"/>
          <c:tx>
            <c:strRef>
              <c:f>'グラフの数値データ（時系列）'!$B$251</c:f>
              <c:strCache>
                <c:ptCount val="1"/>
                <c:pt idx="0">
                  <c:v>行249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6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60000"/>
                </a:srgbClr>
              </a:solidFill>
              <a:ln w="9525" cap="flat" cmpd="sng" algn="ctr">
                <a:solidFill>
                  <a:srgbClr val="4BACC6">
                    <a:lumMod val="6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'グラフの数値データ（時系列）'!$C$251:$IK$251</c:f>
            </c:numRef>
          </c:val>
          <c:smooth val="0"/>
        </c:ser>
        <c:ser>
          <c:idx val="249"/>
          <c:order val="249"/>
          <c:tx>
            <c:strRef>
              <c:f>'グラフの数値データ（時系列）'!$B$252</c:f>
              <c:strCache>
                <c:ptCount val="1"/>
                <c:pt idx="0">
                  <c:v>行250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noFill/>
              <a:ln w="9525" cap="flat" cmpd="sng" algn="ctr">
                <a:solidFill>
                  <a:srgbClr val="4F81BD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'グラフの数値データ（時系列）'!$C$252:$IK$252</c:f>
            </c:numRef>
          </c:val>
          <c:smooth val="0"/>
        </c:ser>
        <c:ser>
          <c:idx val="250"/>
          <c:order val="250"/>
          <c:tx>
            <c:strRef>
              <c:f>'グラフの数値データ（時系列）'!$B$253</c:f>
              <c:strCache>
                <c:ptCount val="1"/>
                <c:pt idx="0">
                  <c:v>行251</c:v>
                </c:pt>
              </c:strCache>
            </c:strRef>
          </c:tx>
          <c:spPr>
            <a:ln w="28575" cap="rnd" cmpd="sng" algn="ctr">
              <a:solidFill>
                <a:srgbClr val="9BBB59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9BBB59">
                  <a:lumMod val="80000"/>
                  <a:lumOff val="20000"/>
                </a:srgbClr>
              </a:solidFill>
              <a:ln w="9525" cap="flat" cmpd="sng" algn="ctr">
                <a:solidFill>
                  <a:srgbClr val="9BBB59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'グラフの数値データ（時系列）'!$C$253:$IK$253</c:f>
            </c:numRef>
          </c:val>
          <c:smooth val="0"/>
        </c:ser>
        <c:ser>
          <c:idx val="251"/>
          <c:order val="251"/>
          <c:tx>
            <c:strRef>
              <c:f>'グラフの数値データ（時系列）'!$B$254</c:f>
              <c:strCache>
                <c:ptCount val="1"/>
                <c:pt idx="0">
                  <c:v>行252</c:v>
                </c:pt>
              </c:strCache>
            </c:strRef>
          </c:tx>
          <c:spPr>
            <a:ln w="28575" cap="rnd" cmpd="sng" algn="ctr">
              <a:solidFill>
                <a:srgbClr val="4BACC6">
                  <a:lumMod val="80000"/>
                  <a:lumOff val="2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BACC6">
                  <a:lumMod val="80000"/>
                  <a:lumOff val="20000"/>
                </a:srgbClr>
              </a:solidFill>
              <a:ln w="9525" cap="flat" cmpd="sng" algn="ctr">
                <a:solidFill>
                  <a:srgbClr val="4BACC6">
                    <a:lumMod val="80000"/>
                    <a:lumOff val="2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'グラフの数値データ（時系列）'!$C$254:$IK$254</c:f>
            </c:numRef>
          </c:val>
          <c:smooth val="0"/>
        </c:ser>
        <c:ser>
          <c:idx val="252"/>
          <c:order val="252"/>
          <c:tx>
            <c:strRef>
              <c:f>'グラフの数値データ（時系列）'!$B$255</c:f>
              <c:strCache>
                <c:ptCount val="1"/>
                <c:pt idx="0">
                  <c:v>行253</c:v>
                </c:pt>
              </c:strCache>
            </c:strRef>
          </c:tx>
          <c:spPr>
            <a:ln w="28575" cap="rnd" cmpd="sng" algn="ctr">
              <a:solidFill>
                <a:srgbClr val="4F81BD">
                  <a:lumMod val="80000"/>
                  <a:shade val="95000"/>
                  <a:satMod val="105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4F81BD">
                  <a:lumMod val="80000"/>
                </a:srgbClr>
              </a:solidFill>
              <a:ln w="9525" cap="flat" cmpd="sng" algn="ctr">
                <a:solidFill>
                  <a:srgbClr val="4F81BD">
                    <a:lumMod val="80000"/>
                    <a:shade val="95000"/>
                    <a:satMod val="105000"/>
                  </a:srgbClr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'グラフの数値データ（時系列）'!$C$255:$IK$255</c:f>
            </c:numRef>
          </c:val>
          <c:smooth val="0"/>
        </c:ser>
        <c:ser>
          <c:idx val="253"/>
          <c:order val="253"/>
          <c:tx>
            <c:strRef>
              <c:f>'グラフの数値データ（時系列）'!$B$256</c:f>
              <c:strCache>
                <c:ptCount val="1"/>
                <c:pt idx="0">
                  <c:v>高知県</c:v>
                </c:pt>
              </c:strCache>
            </c:strRef>
          </c:tx>
          <c:spPr>
            <a:ln w="28575" cap="rnd" cmpd="sng" algn="ctr">
              <a:solidFill>
                <a:srgbClr val="3333CC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rgbClr val="3333CC"/>
              </a:solidFill>
              <a:ln w="9525" cap="flat" cmpd="sng" algn="ctr">
                <a:solidFill>
                  <a:srgbClr val="3333CC"/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'グラフの数値データ（時系列）'!$C$256:$IK$256</c:f>
              <c:numCache>
                <c:formatCode>#,##0.0</c:formatCode>
                <c:ptCount val="7"/>
                <c:pt idx="0">
                  <c:v>18.899999999999999</c:v>
                </c:pt>
                <c:pt idx="1" formatCode="#,##0">
                  <c:v>19</c:v>
                </c:pt>
                <c:pt idx="2">
                  <c:v>19.2</c:v>
                </c:pt>
                <c:pt idx="3">
                  <c:v>19.3</c:v>
                </c:pt>
                <c:pt idx="4">
                  <c:v>19.2</c:v>
                </c:pt>
                <c:pt idx="5">
                  <c:v>19.3</c:v>
                </c:pt>
                <c:pt idx="6">
                  <c:v>19.399999999999999</c:v>
                </c:pt>
              </c:numCache>
            </c:numRef>
          </c:val>
          <c:smooth val="0"/>
        </c:ser>
        <c:ser>
          <c:idx val="254"/>
          <c:order val="254"/>
          <c:tx>
            <c:strRef>
              <c:f>'グラフの数値データ（時系列）'!$B$257</c:f>
              <c:strCache>
                <c:ptCount val="1"/>
                <c:pt idx="0">
                  <c:v>全国</c:v>
                </c:pt>
              </c:strCache>
            </c:strRef>
          </c:tx>
          <c:spPr>
            <a:ln w="28575" cap="rnd" cmpd="sng" algn="ctr">
              <a:solidFill>
                <a:srgbClr val="690135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solidFill>
                <a:srgbClr val="690135"/>
              </a:solidFill>
              <a:ln w="9525" cap="flat" cmpd="sng" algn="ctr">
                <a:solidFill>
                  <a:srgbClr val="690135"/>
                </a:solidFill>
                <a:prstDash val="solid"/>
                <a:round/>
              </a:ln>
              <a:effectLst/>
            </c:spPr>
          </c:marker>
          <c:dLbls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/>
              </c:ext>
            </c:extLst>
          </c:dLbls>
          <c:cat>
            <c:strRef>
              <c:f>'グラフの数値データ（時系列）'!$C$2:$IK$2</c:f>
              <c:strCache>
                <c:ptCount val="7"/>
                <c:pt idx="0">
                  <c:v>令和元年
3月末</c:v>
                </c:pt>
                <c:pt idx="1">
                  <c:v>令和2年
3月末</c:v>
                </c:pt>
                <c:pt idx="2">
                  <c:v>令和3年
3月末</c:v>
                </c:pt>
                <c:pt idx="3">
                  <c:v>令和4年
3月末</c:v>
                </c:pt>
                <c:pt idx="4">
                  <c:v>令和5年
3月末
時点</c:v>
                </c:pt>
                <c:pt idx="5">
                  <c:v>令和6年
3月末
時点</c:v>
                </c:pt>
                <c:pt idx="6">
                  <c:v>令和6年
4月末
時点</c:v>
                </c:pt>
              </c:strCache>
            </c:strRef>
          </c:cat>
          <c:val>
            <c:numRef>
              <c:f>'グラフの数値データ（時系列）'!$C$257:$IK$257</c:f>
              <c:numCache>
                <c:formatCode>#,##0.0</c:formatCode>
                <c:ptCount val="7"/>
                <c:pt idx="0">
                  <c:v>18.3</c:v>
                </c:pt>
                <c:pt idx="1">
                  <c:v>18.399999999999999</c:v>
                </c:pt>
                <c:pt idx="2">
                  <c:v>18.7</c:v>
                </c:pt>
                <c:pt idx="3">
                  <c:v>18.899999999999999</c:v>
                </c:pt>
                <c:pt idx="4" formatCode="#,##0">
                  <c:v>19</c:v>
                </c:pt>
                <c:pt idx="5">
                  <c:v>19.399999999999999</c:v>
                </c:pt>
                <c:pt idx="6">
                  <c:v>19.399999999999999</c:v>
                </c:pt>
              </c:numCache>
            </c:numRef>
          </c:val>
          <c:smooth val="0"/>
        </c:ser>
        <c:dLbls>
          <c:txPr>
            <a:bodyPr rot="0" anchor="ctr" anchorCtr="1">
              <a:spAutoFit/>
            </a:bodyPr>
            <a:lstStyle/>
            <a:p>
              <a:pPr algn="ctr" rtl="0">
                <a:defRPr sz="1000">
                  <a:solidFill>
                    <a:schemeClr val="tx1"/>
                  </a:solidFill>
                </a:defRPr>
              </a:pPr>
              <a:endParaRPr lang="ja-JP" altLang="en-US"/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"/>
        <c:axId val="2"/>
      </c:lineChart>
      <c:catAx>
        <c:axId val="1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horzOverflow="overflow" wrap="square" anchor="ctr" anchorCtr="1"/>
          <a:lstStyle/>
          <a:p>
            <a:pPr algn="ctr" rtl="0">
              <a:defRPr sz="1000" b="0" i="0" u="none" strike="noStrike" kern="1200" baseline="0">
                <a:solidFill>
                  <a:schemeClr val="tx1"/>
                </a:solidFill>
              </a:defRPr>
            </a:pPr>
            <a:endParaRPr lang="ja-JP" altLang="en-US"/>
          </a:p>
        </c:txPr>
        <c:crossAx val="2"/>
        <c:crosses val="autoZero"/>
        <c:auto val="1"/>
        <c:lblAlgn val="ctr"/>
        <c:lblOffset val="100"/>
        <c:tickLblSkip val="1"/>
        <c:noMultiLvlLbl val="0"/>
      </c:catAx>
      <c:valAx>
        <c:axId val="2"/>
        <c:scaling>
          <c:orientation val="minMax"/>
          <c:max val="2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horzOverflow="overflow" wrap="square" anchor="ctr" anchorCtr="1"/>
          <a:lstStyle/>
          <a:p>
            <a:pPr algn="ctr" rtl="0">
              <a:defRPr sz="1000" b="0" i="0" u="none" strike="noStrike" kern="1200" baseline="0">
                <a:solidFill>
                  <a:schemeClr val="tx1"/>
                </a:solidFill>
              </a:defRPr>
            </a:pPr>
            <a:endParaRPr lang="ja-JP" altLang="en-US"/>
          </a:p>
        </c:txPr>
        <c:crossAx val="1"/>
        <c:crosses val="autoZero"/>
        <c:crossBetween val="between"/>
        <c:majorUnit val="5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8"/>
        <c:delete val="1"/>
      </c:legendEntry>
      <c:layout>
        <c:manualLayout>
          <c:xMode val="edge"/>
          <c:yMode val="edge"/>
          <c:x val="0.20753069738353508"/>
          <c:y val="9.9796796000098026e-002"/>
          <c:w val="0.63170159686363403"/>
          <c:h val="0.10873741063353112"/>
        </c:manualLayout>
      </c:layout>
      <c:overlay val="0"/>
      <c:spPr>
        <a:noFill/>
        <a:ln>
          <a:noFill/>
        </a:ln>
        <a:effectLst/>
      </c:spPr>
      <c:txPr>
        <a:bodyPr rot="0" horzOverflow="overflow" wrap="square" anchor="ctr" anchorCtr="1"/>
        <a:lstStyle/>
        <a:p>
          <a:pPr algn="l" rtl="0">
            <a:defRPr sz="1400" b="0" i="0" u="none" strike="noStrike" kern="1200" baseline="0">
              <a:solidFill>
                <a:schemeClr val="tx1"/>
              </a:solidFill>
            </a:defRPr>
          </a:pPr>
          <a:endParaRPr lang="ja-JP" alt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 horzOverflow="overflow" anchor="ctr" anchorCtr="1"/>
    <a:lstStyle/>
    <a:p>
      <a:pPr algn="ctr" rtl="0">
        <a:defRPr lang="ja-JP" altLang="en-US" sz="1000">
          <a:solidFill>
            <a:schemeClr val="tx1"/>
          </a:solidFill>
          <a:latin typeface="メイリオ"/>
          <a:ea typeface="メイリオ"/>
          <a:cs typeface="メイリオ"/>
        </a:defRPr>
      </a:pPr>
      <a:endParaRPr lang="ja-JP" altLang="en-US"/>
    </a:p>
  </c:txPr>
  <c:externalData r:id="rId1">
    <c:autoUpdate val="0"/>
  </c:externalData>
  <c:userShapes xmlns:c="http://schemas.openxmlformats.org/drawingml/2006/chart" xmlns:r="http://schemas.openxmlformats.org/officeDocument/2006/relationships" r:id="rId2"/>
  <c:extLst>
    <c:ext xmlns:c14="http://schemas.microsoft.com/office/drawing/2007/8/2/chart" uri="{781A3756-C4B2-4CAC-9D66-4F8BD8637D16}"/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B2AD9-5F26-49DC-952C-278B561573E0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867E9989-6FAF-4C10-8C97-43247285B885}" type="pres">
      <dgm:prSet presAssocID="{7ADB2AD9-5F26-49DC-952C-278B561573E0}" presName="Name0" presStyleCnt="0">
        <dgm:presLayoutVars>
          <dgm:dir/>
          <dgm:resizeHandles val="exact"/>
        </dgm:presLayoutVars>
      </dgm:prSet>
      <dgm:spPr/>
    </dgm:pt>
    <dgm:pt modelId="{015C730E-5E72-4BB4-8334-1091ECA714C7}" type="pres">
      <dgm:prSet presAssocID="{069F705A-0CC5-4BAC-AC74-253D87BD5E8E}" presName="parTxOnly" presStyleLbl="node1" presStyleIdx="0" presStyleCnt="4" custScaleY="54814" custLinFactNeighborY="-377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55E4C8-944F-466D-B960-91813A5A3A8D}" type="pres">
      <dgm:prSet presAssocID="{266F56B2-FFEA-46BA-98F5-292A8AF83671}" presName="parSpace" presStyleLbl="sibTrans2D1" presStyleIdx="0" presStyleCnt="0"/>
      <dgm:spPr/>
    </dgm:pt>
    <dgm:pt modelId="{DC20A3D2-D9FD-4005-88C0-64630B9DF045}" type="pres">
      <dgm:prSet presAssocID="{17D99E00-4015-4F20-9037-8E002DE89350}" presName="parTxOnly" presStyleLbl="node1" presStyleIdx="1" presStyleCnt="4" custScaleY="58285" custLinFactNeighborX="-250" custLinFactNeighborY="-538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5B595EF-987C-4B91-A2D9-3C46E7DA63E9}" type="pres">
      <dgm:prSet presAssocID="{6F458AB1-0135-40B3-8B1B-815A8CB11F88}" presName="parSpace" presStyleLbl="sibTrans2D1" presStyleIdx="0" presStyleCnt="0"/>
      <dgm:spPr/>
    </dgm:pt>
    <dgm:pt modelId="{47FC0C6C-ABC2-496D-9D73-54684E451867}" type="pres">
      <dgm:prSet presAssocID="{02AE4219-7194-438D-AED9-1CBDEEB3961F}" presName="parTxOnly" presStyleLbl="node1" presStyleIdx="2" presStyleCnt="4" custScaleY="56207" custLinFactNeighborY="-55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A588BAF-72B5-4C1C-BC1D-D4FAA426F858}" type="pres">
      <dgm:prSet presAssocID="{2614E1E7-1F25-4683-A5C5-8EB5FBCC5C8A}" presName="parSpace" presStyleLbl="sibTrans2D1" presStyleIdx="0" presStyleCnt="0"/>
      <dgm:spPr/>
    </dgm:pt>
    <dgm:pt modelId="{24E81B53-575C-4AE1-B3B9-021CF17385AA}" type="pres">
      <dgm:prSet presAssocID="{A19E6D22-E94C-4607-9CE4-EFBF79EE23E9}" presName="parTxOnly" presStyleLbl="node1" presStyleIdx="3" presStyleCnt="4" custScaleY="53755" custLinFactNeighborY="-756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69F705A-0CC5-4BAC-AC74-253D87BD5E8E}">
      <dgm:prSet phldrT="[テキスト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sz="20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元気高齢者</a:t>
          </a:r>
          <a:endParaRPr kumimoji="1" lang="ja-JP" altLang="en-US" sz="2000" dirty="0">
            <a:solidFill>
              <a:schemeClr val="tx1"/>
            </a:solidFill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97D1F7EA-9EFE-4DC4-B218-66D43587924E}" type="parTrans" cxnId="{B0698478-EFCD-478D-8396-061F7A2C1704}">
      <dgm:prSet/>
      <dgm:spPr/>
      <dgm:t>
        <a:bodyPr/>
        <a:lstStyle/>
        <a:p>
          <a:endParaRPr kumimoji="1" lang="ja-JP" altLang="en-US"/>
        </a:p>
      </dgm:t>
    </dgm:pt>
    <dgm:pt modelId="{266F56B2-FFEA-46BA-98F5-292A8AF83671}" type="sibTrans" cxnId="{B0698478-EFCD-478D-8396-061F7A2C1704}">
      <dgm:prSet/>
      <dgm:spPr/>
      <dgm:t>
        <a:bodyPr/>
        <a:lstStyle/>
        <a:p>
          <a:endParaRPr kumimoji="1" lang="ja-JP" altLang="en-US"/>
        </a:p>
      </dgm:t>
    </dgm:pt>
    <dgm:pt modelId="{17D99E00-4015-4F20-9037-8E002DE89350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kumimoji="1" lang="ja-JP" altLang="en-US" sz="20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フレイル</a:t>
          </a:r>
          <a:endParaRPr kumimoji="1" lang="en-US" altLang="ja-JP" sz="2000" dirty="0" smtClean="0">
            <a:solidFill>
              <a:schemeClr val="tx1"/>
            </a:solidFill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EEAE3B87-FD4C-42F2-8BF2-A584A13E6237}" type="parTrans" cxnId="{7AB3E588-BB17-4911-B71A-36FD1B77E788}">
      <dgm:prSet/>
      <dgm:spPr/>
      <dgm:t>
        <a:bodyPr/>
        <a:lstStyle/>
        <a:p>
          <a:endParaRPr kumimoji="1" lang="ja-JP" altLang="en-US"/>
        </a:p>
      </dgm:t>
    </dgm:pt>
    <dgm:pt modelId="{6F458AB1-0135-40B3-8B1B-815A8CB11F88}" type="sibTrans" cxnId="{7AB3E588-BB17-4911-B71A-36FD1B77E788}">
      <dgm:prSet/>
      <dgm:spPr/>
      <dgm:t>
        <a:bodyPr/>
        <a:lstStyle/>
        <a:p>
          <a:endParaRPr kumimoji="1" lang="ja-JP" altLang="en-US"/>
        </a:p>
      </dgm:t>
    </dgm:pt>
    <dgm:pt modelId="{02AE4219-7194-438D-AED9-1CBDEEB3961F}">
      <dgm:prSet phldrT="[テキスト]" custT="1"/>
      <dgm:spPr>
        <a:solidFill>
          <a:srgbClr val="FFFF00"/>
        </a:solidFill>
      </dgm:spPr>
      <dgm:t>
        <a:bodyPr/>
        <a:lstStyle/>
        <a:p>
          <a:r>
            <a:rPr kumimoji="1" lang="ja-JP" altLang="en-US" sz="18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要支援状態</a:t>
          </a:r>
          <a:endParaRPr kumimoji="1" lang="ja-JP" altLang="en-US" sz="1800" dirty="0">
            <a:solidFill>
              <a:schemeClr val="tx1"/>
            </a:solidFill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33A4BF2F-856F-4563-9347-15F44A69A0A0}" type="parTrans" cxnId="{7D3F0970-653C-47E5-98D3-DAB25A1D9E1E}">
      <dgm:prSet/>
      <dgm:spPr/>
      <dgm:t>
        <a:bodyPr/>
        <a:lstStyle/>
        <a:p>
          <a:endParaRPr kumimoji="1" lang="ja-JP" altLang="en-US"/>
        </a:p>
      </dgm:t>
    </dgm:pt>
    <dgm:pt modelId="{2614E1E7-1F25-4683-A5C5-8EB5FBCC5C8A}" type="sibTrans" cxnId="{7D3F0970-653C-47E5-98D3-DAB25A1D9E1E}">
      <dgm:prSet/>
      <dgm:spPr/>
      <dgm:t>
        <a:bodyPr/>
        <a:lstStyle/>
        <a:p>
          <a:endParaRPr kumimoji="1" lang="ja-JP" altLang="en-US"/>
        </a:p>
      </dgm:t>
    </dgm:pt>
    <dgm:pt modelId="{A19E6D22-E94C-4607-9CE4-EFBF79EE23E9}">
      <dgm:prSet phldrT="[テキスト]" custT="1"/>
      <dgm:spPr>
        <a:solidFill>
          <a:srgbClr val="FF6699"/>
        </a:solidFill>
      </dgm:spPr>
      <dgm:t>
        <a:bodyPr/>
        <a:lstStyle/>
        <a:p>
          <a:r>
            <a:rPr kumimoji="1" lang="ja-JP" altLang="en-US" sz="18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要介護状態</a:t>
          </a:r>
          <a:endParaRPr kumimoji="1" lang="ja-JP" altLang="en-US" sz="1800" dirty="0">
            <a:solidFill>
              <a:schemeClr val="tx1"/>
            </a:solidFill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D3409FC6-D78A-4EB5-9C0D-CEC8B04BB804}" type="parTrans" cxnId="{EF37523C-D5BC-43EC-9FB3-4F8EDCB10DB6}">
      <dgm:prSet/>
      <dgm:spPr/>
      <dgm:t>
        <a:bodyPr/>
        <a:lstStyle/>
        <a:p>
          <a:endParaRPr kumimoji="1" lang="ja-JP" altLang="en-US"/>
        </a:p>
      </dgm:t>
    </dgm:pt>
    <dgm:pt modelId="{A89E6DC2-5AAE-4B19-96F4-5494520F2F30}" type="sibTrans" cxnId="{EF37523C-D5BC-43EC-9FB3-4F8EDCB10DB6}">
      <dgm:prSet/>
      <dgm:spPr/>
      <dgm:t>
        <a:bodyPr/>
        <a:lstStyle/>
        <a:p>
          <a:endParaRPr kumimoji="1" lang="ja-JP" altLang="en-US"/>
        </a:p>
      </dgm:t>
    </dgm:pt>
  </dgm:ptLst>
  <dgm:cxnLst>
    <dgm:cxn modelId="{54EB9612-3223-4FB7-999B-245D9D1E1A1C}" type="presOf" srcId="{7ADB2AD9-5F26-49DC-952C-278B561573E0}" destId="{867E9989-6FAF-4C10-8C97-43247285B885}" srcOrd="0" destOrd="0" presId="urn:microsoft.com/office/officeart/2005/8/layout/hChevron3"/>
    <dgm:cxn modelId="{947260A9-BAD5-4BB0-8F62-D65011B29144}" type="presOf" srcId="{7ADB2AD9-5F26-49DC-952C-278B561573E0}" destId="{015C730E-5E72-4BB4-8334-1091ECA714C7}" srcOrd="1" destOrd="1" presId="urn:microsoft.com/office/officeart/2005/8/layout/hChevron3"/>
    <dgm:cxn modelId="{9B6AA693-55E4-4FA5-BFB4-6C4BB204B997}" type="presOf" srcId="{7ADB2AD9-5F26-49DC-952C-278B561573E0}" destId="{2755E4C8-944F-466D-B960-91813A5A3A8D}" srcOrd="2" destOrd="1" presId="urn:microsoft.com/office/officeart/2005/8/layout/hChevron3"/>
    <dgm:cxn modelId="{96569447-EF31-4759-AAFB-51B37FDD8265}" type="presOf" srcId="{7ADB2AD9-5F26-49DC-952C-278B561573E0}" destId="{DC20A3D2-D9FD-4005-88C0-64630B9DF045}" srcOrd="3" destOrd="1" presId="urn:microsoft.com/office/officeart/2005/8/layout/hChevron3"/>
    <dgm:cxn modelId="{47FDA096-AB3F-42C0-9CE1-D54488A488EA}" type="presOf" srcId="{7ADB2AD9-5F26-49DC-952C-278B561573E0}" destId="{C5B595EF-987C-4B91-A2D9-3C46E7DA63E9}" srcOrd="4" destOrd="1" presId="urn:microsoft.com/office/officeart/2005/8/layout/hChevron3"/>
    <dgm:cxn modelId="{1A77A037-B8D7-4396-80A4-25EC09DDE2E1}" type="presOf" srcId="{7ADB2AD9-5F26-49DC-952C-278B561573E0}" destId="{47FC0C6C-ABC2-496D-9D73-54684E451867}" srcOrd="5" destOrd="1" presId="urn:microsoft.com/office/officeart/2005/8/layout/hChevron3"/>
    <dgm:cxn modelId="{44B5DD73-D51E-4745-B616-9EB6453FE518}" type="presOf" srcId="{7ADB2AD9-5F26-49DC-952C-278B561573E0}" destId="{5A588BAF-72B5-4C1C-BC1D-D4FAA426F858}" srcOrd="6" destOrd="1" presId="urn:microsoft.com/office/officeart/2005/8/layout/hChevron3"/>
    <dgm:cxn modelId="{1DC2E3EB-74E8-4798-B663-754113FEF89C}" type="presOf" srcId="{7ADB2AD9-5F26-49DC-952C-278B561573E0}" destId="{24E81B53-575C-4AE1-B3B9-021CF17385AA}" srcOrd="7" destOrd="1" presId="urn:microsoft.com/office/officeart/2005/8/layout/hChevron3"/>
    <dgm:cxn modelId="{99BC7013-CDE9-430A-8590-8C00B0BB3290}" type="presOf" srcId="{069F705A-0CC5-4BAC-AC74-253D87BD5E8E}" destId="{015C730E-5E72-4BB4-8334-1091ECA714C7}" srcOrd="0" destOrd="0" presId="urn:microsoft.com/office/officeart/2005/8/layout/hChevron3"/>
    <dgm:cxn modelId="{B0698478-EFCD-478D-8396-061F7A2C1704}" srcId="{7ADB2AD9-5F26-49DC-952C-278B561573E0}" destId="{069F705A-0CC5-4BAC-AC74-253D87BD5E8E}" srcOrd="0" destOrd="0" parTransId="{97D1F7EA-9EFE-4DC4-B218-66D43587924E}" sibTransId="{266F56B2-FFEA-46BA-98F5-292A8AF83671}" presId="urn:microsoft.com/office/officeart/2005/8/layout/hChevron3"/>
    <dgm:cxn modelId="{35E8405D-B8C7-4C37-B472-F50550CED339}" type="presOf" srcId="{17D99E00-4015-4F20-9037-8E002DE89350}" destId="{DC20A3D2-D9FD-4005-88C0-64630B9DF045}" srcOrd="0" destOrd="0" presId="urn:microsoft.com/office/officeart/2005/8/layout/hChevron3"/>
    <dgm:cxn modelId="{7AB3E588-BB17-4911-B71A-36FD1B77E788}" srcId="{7ADB2AD9-5F26-49DC-952C-278B561573E0}" destId="{17D99E00-4015-4F20-9037-8E002DE89350}" srcOrd="1" destOrd="0" parTransId="{EEAE3B87-FD4C-42F2-8BF2-A584A13E6237}" sibTransId="{6F458AB1-0135-40B3-8B1B-815A8CB11F88}" presId="urn:microsoft.com/office/officeart/2005/8/layout/hChevron3"/>
    <dgm:cxn modelId="{59271391-4C1C-47AF-AA63-D93EB79D59E3}" type="presOf" srcId="{02AE4219-7194-438D-AED9-1CBDEEB3961F}" destId="{47FC0C6C-ABC2-496D-9D73-54684E451867}" srcOrd="0" destOrd="0" presId="urn:microsoft.com/office/officeart/2005/8/layout/hChevron3"/>
    <dgm:cxn modelId="{7D3F0970-653C-47E5-98D3-DAB25A1D9E1E}" srcId="{7ADB2AD9-5F26-49DC-952C-278B561573E0}" destId="{02AE4219-7194-438D-AED9-1CBDEEB3961F}" srcOrd="2" destOrd="0" parTransId="{33A4BF2F-856F-4563-9347-15F44A69A0A0}" sibTransId="{2614E1E7-1F25-4683-A5C5-8EB5FBCC5C8A}" presId="urn:microsoft.com/office/officeart/2005/8/layout/hChevron3"/>
    <dgm:cxn modelId="{BC8A9EE3-4866-4EE1-8CDB-BF3B3A8AECAF}" type="presOf" srcId="{A19E6D22-E94C-4607-9CE4-EFBF79EE23E9}" destId="{24E81B53-575C-4AE1-B3B9-021CF17385AA}" srcOrd="0" destOrd="0" presId="urn:microsoft.com/office/officeart/2005/8/layout/hChevron3"/>
    <dgm:cxn modelId="{EF37523C-D5BC-43EC-9FB3-4F8EDCB10DB6}" srcId="{7ADB2AD9-5F26-49DC-952C-278B561573E0}" destId="{A19E6D22-E94C-4607-9CE4-EFBF79EE23E9}" srcOrd="3" destOrd="0" parTransId="{D3409FC6-D78A-4EB5-9C0D-CEC8B04BB804}" sibTransId="{A89E6DC2-5AAE-4B19-96F4-5494520F2F30}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C730E-5E72-4BB4-8334-1091ECA714C7}">
      <dsp:nvSpPr>
        <dsp:cNvPr id="0" name=""/>
        <dsp:cNvSpPr/>
      </dsp:nvSpPr>
      <dsp:spPr>
        <a:xfrm>
          <a:off x="2456" y="0"/>
          <a:ext cx="2464327" cy="540318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元気高齢者</a:t>
          </a:r>
          <a:endParaRPr kumimoji="1" lang="ja-JP" altLang="en-US" sz="2000" kern="1200" dirty="0">
            <a:solidFill>
              <a:schemeClr val="tx1"/>
            </a:solidFill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2456" y="0"/>
        <a:ext cx="2329248" cy="540318"/>
      </dsp:txXfrm>
    </dsp:sp>
    <dsp:sp modelId="{DC20A3D2-D9FD-4005-88C0-64630B9DF045}">
      <dsp:nvSpPr>
        <dsp:cNvPr id="0" name=""/>
        <dsp:cNvSpPr/>
      </dsp:nvSpPr>
      <dsp:spPr>
        <a:xfrm>
          <a:off x="1972685" y="0"/>
          <a:ext cx="2464327" cy="574533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フレイル</a:t>
          </a:r>
          <a:endParaRPr kumimoji="1" lang="en-US" altLang="ja-JP" sz="2000" kern="1200" dirty="0" smtClean="0">
            <a:solidFill>
              <a:schemeClr val="tx1"/>
            </a:solidFill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2259952" y="0"/>
        <a:ext cx="1889794" cy="574533"/>
      </dsp:txXfrm>
    </dsp:sp>
    <dsp:sp modelId="{47FC0C6C-ABC2-496D-9D73-54684E451867}">
      <dsp:nvSpPr>
        <dsp:cNvPr id="0" name=""/>
        <dsp:cNvSpPr/>
      </dsp:nvSpPr>
      <dsp:spPr>
        <a:xfrm>
          <a:off x="3945379" y="0"/>
          <a:ext cx="2464327" cy="554049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要支援状態</a:t>
          </a:r>
          <a:endParaRPr kumimoji="1" lang="ja-JP" altLang="en-US" sz="1800" kern="1200" dirty="0">
            <a:solidFill>
              <a:schemeClr val="tx1"/>
            </a:solidFill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4222404" y="0"/>
        <a:ext cx="1910278" cy="554049"/>
      </dsp:txXfrm>
    </dsp:sp>
    <dsp:sp modelId="{24E81B53-575C-4AE1-B3B9-021CF17385AA}">
      <dsp:nvSpPr>
        <dsp:cNvPr id="0" name=""/>
        <dsp:cNvSpPr/>
      </dsp:nvSpPr>
      <dsp:spPr>
        <a:xfrm>
          <a:off x="5916841" y="0"/>
          <a:ext cx="2464327" cy="529879"/>
        </a:xfrm>
        <a:prstGeom prst="chevron">
          <a:avLst/>
        </a:prstGeom>
        <a:solidFill>
          <a:srgbClr val="FF6699"/>
        </a:solidFill>
        <a:ln w="127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要介護状態</a:t>
          </a:r>
          <a:endParaRPr kumimoji="1" lang="ja-JP" altLang="en-US" sz="1800" kern="1200" dirty="0">
            <a:solidFill>
              <a:schemeClr val="tx1"/>
            </a:solidFill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6181781" y="0"/>
        <a:ext cx="1934448" cy="529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5.7499999999999999e-003</cdr:x>
      <cdr:y>0.88724999999999998</cdr:y>
    </cdr:from>
    <cdr:to>
      <cdr:x>0.81974999999999998</cdr:x>
      <cdr:y>0.94950000000000001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66091" y="5374871"/>
          <a:ext cx="9356225" cy="377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rgbClr val="000000"/>
        </a:lnRef>
        <a:fillRef xmlns:a="http://schemas.openxmlformats.org/drawingml/2006/main" idx="0">
          <a:srgbClr val="000000"/>
        </a:fillRef>
        <a:effectRef xmlns:a="http://schemas.openxmlformats.org/drawingml/2006/main" idx="0">
          <a:srgbClr val="00000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kumimoji="1" lang="en-US" altLang="en-US" sz="800" b="0" i="0" u="none" strike="noStrike">
              <a:solidFill>
                <a:srgbClr val="000000"/>
              </a:solidFill>
              <a:latin typeface="メイリオ"/>
              <a:ea typeface="メイリオ"/>
              <a:cs typeface="メイリオ"/>
            </a:rPr>
            <a:t>（注目する地域）大月町</a:t>
          </a:r>
          <a:endParaRPr kumimoji="1" lang="en-US" altLang="en-US" sz="400" b="0" i="0" u="none" strike="noStrike" dirty="0">
            <a:solidFill>
              <a:srgbClr val="000000"/>
            </a:solidFill>
            <a:latin typeface="メイリオ"/>
            <a:ea typeface="メイリオ"/>
            <a:cs typeface="メイリオ"/>
          </a:endParaRPr>
        </a:p>
      </cdr:txBody>
    </cdr:sp>
  </cdr:relSizeAnchor>
  <cdr:relSizeAnchor xmlns:cdr="http://schemas.openxmlformats.org/drawingml/2006/chartDrawing">
    <cdr:from>
      <cdr:x>5.7499999999999999e-003</cdr:x>
      <cdr:y>0.91725000000000001</cdr:y>
    </cdr:from>
    <cdr:to>
      <cdr:x>0.98199999999999998</cdr:x>
      <cdr:y>0.97975000000000001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66091" y="5556608"/>
          <a:ext cx="11221149" cy="378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rgbClr val="000000"/>
        </a:lnRef>
        <a:fillRef xmlns:a="http://schemas.openxmlformats.org/drawingml/2006/main" idx="0">
          <a:srgbClr val="000000"/>
        </a:fillRef>
        <a:effectRef xmlns:a="http://schemas.openxmlformats.org/drawingml/2006/main" idx="0">
          <a:srgbClr val="00000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kumimoji="1" lang="en-US" altLang="en-US" sz="800" b="0" i="0" u="none" strike="noStrike">
              <a:solidFill>
                <a:srgbClr val="000000"/>
              </a:solidFill>
              <a:latin typeface="メイリオ"/>
              <a:ea typeface="メイリオ"/>
              <a:cs typeface="メイリオ"/>
            </a:rPr>
            <a:t>（出典）厚生労働省「介護保険事業状況報告」年報（令和4,5,6年度のみ「介護保険事業状況報告」月報）</a:t>
          </a:r>
          <a:endParaRPr kumimoji="1" lang="ja-JP" altLang="en-US" sz="400" b="0" i="0" u="none" strike="noStrike" dirty="0">
            <a:solidFill>
              <a:srgbClr val="000000"/>
            </a:solidFill>
            <a:latin typeface="メイリオ"/>
            <a:ea typeface="メイリオ"/>
            <a:cs typeface="メイリオ"/>
          </a:endParaRPr>
        </a:p>
      </cdr:txBody>
    </cdr:sp>
  </cdr:relSizeAnchor>
  <cdr:relSizeAnchor xmlns:cdr="http://schemas.openxmlformats.org/drawingml/2006/chartDrawing">
    <cdr:from>
      <cdr:x>0.81100000000000005</cdr:x>
      <cdr:y>0.5575</cdr:y>
    </cdr:from>
    <cdr:to>
      <cdr:x>0.87649999999999995</cdr:x>
      <cdr:y>0.77575000000000005</cdr:y>
    </cdr:to>
    <cdr:sp macro="" textlink="">
      <cdr:nvSpPr>
        <cdr:cNvPr id="6" name="角丸四角形 5"/>
        <cdr:cNvSpPr/>
      </cdr:nvSpPr>
      <cdr:spPr>
        <a:xfrm xmlns:a="http://schemas.openxmlformats.org/drawingml/2006/main">
          <a:off x="9321743" y="3377279"/>
          <a:ext cx="752865" cy="132213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horzOverflow="overflow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0.88475000000000004</cdr:x>
      <cdr:y>0.60024999999999995</cdr:y>
    </cdr:from>
    <cdr:to>
      <cdr:x>0.99024999999999996</cdr:x>
      <cdr:y>0.72099999999999997</cdr:y>
    </cdr:to>
    <cdr:sp macro="" textlink="">
      <cdr:nvSpPr>
        <cdr:cNvPr id="7" name="テキスト ボックス 6"/>
        <cdr:cNvSpPr txBox="1"/>
      </cdr:nvSpPr>
      <cdr:spPr>
        <a:xfrm xmlns:a="http://schemas.openxmlformats.org/drawingml/2006/main">
          <a:off x="10169435" y="3636254"/>
          <a:ext cx="1212631" cy="7314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horzOverflow="overflow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800" b="1" dirty="0" smtClean="0"/>
            <a:t>全体の</a:t>
          </a:r>
          <a:endParaRPr lang="en-US" altLang="ja-JP" sz="1800" b="1" dirty="0" smtClean="0"/>
        </a:p>
        <a:p xmlns:a="http://schemas.openxmlformats.org/drawingml/2006/main">
          <a:pPr algn="ctr"/>
          <a:r>
            <a:rPr lang="ja-JP" altLang="en-US" sz="2400" b="1" u="sng" dirty="0" smtClean="0">
              <a:solidFill>
                <a:srgbClr val="FF0000"/>
              </a:solidFill>
            </a:rPr>
            <a:t>約</a:t>
          </a:r>
          <a:r>
            <a:rPr lang="en-US" altLang="ja-JP" sz="2400" b="1" u="sng" dirty="0">
              <a:solidFill>
                <a:srgbClr val="FF0000"/>
              </a:solidFill>
            </a:rPr>
            <a:t>4</a:t>
          </a:r>
          <a:r>
            <a:rPr lang="ja-JP" altLang="en-US" sz="2400" b="1" u="sng" dirty="0" smtClean="0">
              <a:solidFill>
                <a:srgbClr val="FF0000"/>
              </a:solidFill>
            </a:rPr>
            <a:t>割</a:t>
          </a:r>
          <a:endParaRPr lang="ja-JP" altLang="en-US" sz="2400" b="1" u="sng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2" cy="495301"/>
          </a:xfrm>
          <a:prstGeom prst="rect">
            <a:avLst/>
          </a:prstGeom>
        </p:spPr>
        <p:txBody>
          <a:bodyPr vert="horz" lIns="91383" tIns="45693" rIns="91383" bIns="456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8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1"/>
          </a:xfrm>
          <a:prstGeom prst="rect">
            <a:avLst/>
          </a:prstGeom>
        </p:spPr>
        <p:txBody>
          <a:bodyPr vert="horz" lIns="91383" tIns="45693" rIns="91383" bIns="45693" rtlCol="0"/>
          <a:lstStyle>
            <a:lvl1pPr algn="r">
              <a:defRPr sz="1200"/>
            </a:lvl1pPr>
          </a:lstStyle>
          <a:p>
            <a:fld id="{162A1E66-A2E5-4559-987E-2CAFE2A3FB23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109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2"/>
            <a:ext cx="2919412" cy="495301"/>
          </a:xfrm>
          <a:prstGeom prst="rect">
            <a:avLst/>
          </a:prstGeom>
        </p:spPr>
        <p:txBody>
          <a:bodyPr vert="horz" lIns="91383" tIns="45693" rIns="91383" bIns="456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0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2"/>
            <a:ext cx="2919412" cy="495301"/>
          </a:xfrm>
          <a:prstGeom prst="rect">
            <a:avLst/>
          </a:prstGeom>
        </p:spPr>
        <p:txBody>
          <a:bodyPr vert="horz" lIns="91383" tIns="45693" rIns="91383" bIns="45693" rtlCol="0" anchor="b"/>
          <a:lstStyle>
            <a:lvl1pPr algn="r">
              <a:defRPr sz="1200"/>
            </a:lvl1pPr>
          </a:lstStyle>
          <a:p>
            <a:fld id="{5A2C7EB0-D367-475E-BE04-79D01D930F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98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18831" cy="495029"/>
          </a:xfrm>
          <a:prstGeom prst="rect">
            <a:avLst/>
          </a:prstGeom>
        </p:spPr>
        <p:txBody>
          <a:bodyPr vert="horz" lIns="94804" tIns="47401" rIns="94804" bIns="4740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2" y="0"/>
            <a:ext cx="2918831" cy="495029"/>
          </a:xfrm>
          <a:prstGeom prst="rect">
            <a:avLst/>
          </a:prstGeom>
        </p:spPr>
        <p:txBody>
          <a:bodyPr vert="horz" lIns="94804" tIns="47401" rIns="94804" bIns="47401" rtlCol="0"/>
          <a:lstStyle>
            <a:lvl1pPr algn="r">
              <a:defRPr sz="1200"/>
            </a:lvl1pPr>
          </a:lstStyle>
          <a:p>
            <a:fld id="{3D74899C-6F2A-4824-AA28-6B0FEE6D2035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4" tIns="47401" rIns="94804" bIns="47401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8" y="4748164"/>
            <a:ext cx="5388610" cy="3884861"/>
          </a:xfrm>
          <a:prstGeom prst="rect">
            <a:avLst/>
          </a:prstGeom>
        </p:spPr>
        <p:txBody>
          <a:bodyPr vert="horz" lIns="94804" tIns="47401" rIns="94804" bIns="4740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0" y="9371294"/>
            <a:ext cx="2918831" cy="495027"/>
          </a:xfrm>
          <a:prstGeom prst="rect">
            <a:avLst/>
          </a:prstGeom>
        </p:spPr>
        <p:txBody>
          <a:bodyPr vert="horz" lIns="94804" tIns="47401" rIns="94804" bIns="4740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2" y="9371294"/>
            <a:ext cx="2918831" cy="495027"/>
          </a:xfrm>
          <a:prstGeom prst="rect">
            <a:avLst/>
          </a:prstGeom>
        </p:spPr>
        <p:txBody>
          <a:bodyPr vert="horz" lIns="94804" tIns="47401" rIns="94804" bIns="47401" rtlCol="0" anchor="b"/>
          <a:lstStyle>
            <a:lvl1pPr algn="r">
              <a:defRPr sz="1200"/>
            </a:lvl1pPr>
          </a:lstStyle>
          <a:p>
            <a:fld id="{372BB9C5-CF90-4D37-A609-EF674E0FD6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12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<?xml version="1.0" encoding="UTF-8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<?xml version="1.0" encoding="UTF-8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1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1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BB9C5-CF90-4D37-A609-EF674E0FD6F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40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3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2200" dirty="0"/>
          </a:p>
        </p:txBody>
      </p:sp>
      <p:sp>
        <p:nvSpPr>
          <p:cNvPr id="123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BB9C5-CF90-4D37-A609-EF674E0FD6F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74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3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200" dirty="0"/>
              <a:t>現在の人口分布としては人口</a:t>
            </a:r>
            <a:r>
              <a:rPr lang="en-US" altLang="ja-JP" sz="2200" dirty="0"/>
              <a:t>4, </a:t>
            </a:r>
            <a:r>
              <a:rPr lang="ja-JP" altLang="en-US" sz="2200" dirty="0"/>
              <a:t>人。高齢化率％。</a:t>
            </a:r>
            <a:r>
              <a:rPr lang="en-US" altLang="ja-JP" sz="2200" dirty="0"/>
              <a:t>50</a:t>
            </a:r>
            <a:r>
              <a:rPr lang="ja-JP" altLang="en-US" sz="2200" dirty="0"/>
              <a:t>％を超えた。</a:t>
            </a:r>
            <a:endParaRPr lang="en-US" altLang="ja-JP" sz="2200" dirty="0"/>
          </a:p>
          <a:p>
            <a:r>
              <a:rPr lang="en-US" altLang="ja-JP" sz="2200" dirty="0"/>
              <a:t>2</a:t>
            </a:r>
            <a:r>
              <a:rPr lang="ja-JP" altLang="en-US" sz="2200" dirty="0"/>
              <a:t>人に</a:t>
            </a:r>
            <a:r>
              <a:rPr lang="en-US" altLang="ja-JP" sz="2200" dirty="0"/>
              <a:t>1</a:t>
            </a:r>
            <a:r>
              <a:rPr lang="ja-JP" altLang="en-US" sz="2200" dirty="0"/>
              <a:t>人が高齢者の町</a:t>
            </a:r>
            <a:endParaRPr lang="en-US" altLang="ja-JP" sz="2200" dirty="0"/>
          </a:p>
          <a:p>
            <a:r>
              <a:rPr lang="ja-JP" altLang="en-US" sz="2200" dirty="0"/>
              <a:t>新規要支援・要介護者認定者の平均年齢：</a:t>
            </a:r>
            <a:r>
              <a:rPr lang="en-US" altLang="ja-JP" sz="2200" dirty="0"/>
              <a:t>82</a:t>
            </a:r>
            <a:r>
              <a:rPr lang="ja-JP" altLang="en-US" sz="2200" dirty="0"/>
              <a:t>～</a:t>
            </a:r>
            <a:r>
              <a:rPr lang="en-US" altLang="ja-JP" sz="2200" dirty="0"/>
              <a:t>84</a:t>
            </a:r>
            <a:r>
              <a:rPr lang="ja-JP" altLang="en-US" sz="2200" dirty="0"/>
              <a:t>歳</a:t>
            </a:r>
            <a:endParaRPr lang="en-US" altLang="ja-JP" sz="2200" dirty="0"/>
          </a:p>
          <a:p>
            <a:r>
              <a:rPr lang="ja-JP" altLang="en-US" sz="2200" dirty="0"/>
              <a:t>認定率→支援～介護</a:t>
            </a:r>
            <a:r>
              <a:rPr lang="en-US" altLang="ja-JP" sz="2200" dirty="0"/>
              <a:t>1</a:t>
            </a:r>
            <a:r>
              <a:rPr lang="ja-JP" altLang="en-US" sz="2200" dirty="0"/>
              <a:t>が全体の約</a:t>
            </a:r>
            <a:r>
              <a:rPr lang="en-US" altLang="ja-JP" sz="2200" dirty="0"/>
              <a:t>4</a:t>
            </a:r>
            <a:r>
              <a:rPr lang="ja-JP" altLang="en-US" sz="2200" dirty="0"/>
              <a:t>割程度</a:t>
            </a:r>
            <a:endParaRPr lang="en-US" altLang="ja-JP" sz="2200" dirty="0"/>
          </a:p>
          <a:p>
            <a:endParaRPr lang="en-US" altLang="ja-JP" sz="2200" dirty="0"/>
          </a:p>
        </p:txBody>
      </p:sp>
      <p:sp>
        <p:nvSpPr>
          <p:cNvPr id="1131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CE602-6F4A-486B-8C03-21ABA927B88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33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3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37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BB9C5-CF90-4D37-A609-EF674E0FD6F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25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全国の平均寿命と健康寿命について簡単に説明します。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このデータは</a:t>
            </a:r>
            <a:r>
              <a:rPr kumimoji="1" lang="en-US" altLang="ja-JP" dirty="0" smtClean="0"/>
              <a:t>2019</a:t>
            </a:r>
            <a:r>
              <a:rPr kumimoji="1" lang="ja-JP" altLang="en-US" dirty="0" smtClean="0"/>
              <a:t>年のものになりますが、男性の平均寿命は〇〇歳。健康寿命は〇〇歳です。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女性の平均年齢は〇〇歳、健康寿命は〇〇歳です。女性は男性より長生きではありますが、健康でいられる年齢は男性と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年程しか違わないという結果が出ています。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緑矢印は何かしらの手助けや介護が必要な状態いう事になります。</a:t>
            </a:r>
            <a:endParaRPr kumimoji="1" lang="en-US" altLang="ja-JP" dirty="0" smtClean="0"/>
          </a:p>
        </p:txBody>
      </p:sp>
      <p:sp>
        <p:nvSpPr>
          <p:cNvPr id="114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BB9C5-CF90-4D37-A609-EF674E0FD6F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42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7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72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0A087-BD04-47F0-BFE4-DFC73E46053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60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8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8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0A087-BD04-47F0-BFE4-DFC73E46053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9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9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900" dirty="0"/>
              <a:t>・運動前の柔軟体操→床に座って実施。「座る事が怖い」「腰が痛い」と言った声もあるが、やっていく内にスムーズに床に座る事も出来るようになり、体の柔らかさも見られました。</a:t>
            </a:r>
            <a:endParaRPr lang="en-US" altLang="ja-JP" sz="1900" dirty="0"/>
          </a:p>
          <a:p>
            <a:r>
              <a:rPr lang="ja-JP" altLang="en-US" sz="1900" dirty="0"/>
              <a:t>・下肢</a:t>
            </a:r>
            <a:r>
              <a:rPr lang="en-US" altLang="ja-JP" sz="1900" dirty="0"/>
              <a:t>3</a:t>
            </a:r>
            <a:r>
              <a:rPr lang="ja-JP" altLang="en-US" sz="1900" dirty="0"/>
              <a:t>点セットを利用した運動→参加者たちの様子を見ながら、徐々に運動負荷を上げる</a:t>
            </a:r>
            <a:endParaRPr lang="en-US" altLang="ja-JP" sz="1900" dirty="0"/>
          </a:p>
          <a:p>
            <a:r>
              <a:rPr lang="ja-JP" altLang="en-US" sz="1900" dirty="0"/>
              <a:t>運動はきつくなってくるが、みんなで行う事で最後まで諦めずこなす事ができていた。</a:t>
            </a:r>
            <a:endParaRPr lang="en-US" altLang="ja-JP" sz="1900" dirty="0"/>
          </a:p>
          <a:p>
            <a:r>
              <a:rPr lang="ja-JP" altLang="en-US" sz="1900" dirty="0"/>
              <a:t>・ミニ講話→</a:t>
            </a:r>
            <a:r>
              <a:rPr lang="en-US" altLang="ja-JP" sz="1900" dirty="0"/>
              <a:t>10</a:t>
            </a:r>
            <a:r>
              <a:rPr lang="ja-JP" altLang="en-US" sz="1900" dirty="0"/>
              <a:t>分～</a:t>
            </a:r>
            <a:r>
              <a:rPr lang="en-US" altLang="ja-JP" sz="1900" dirty="0"/>
              <a:t>15</a:t>
            </a:r>
            <a:r>
              <a:rPr lang="ja-JP" altLang="en-US" sz="1900" dirty="0"/>
              <a:t>分の間で管理栄養士や歯科衛生士等の専門職などから、食事や歯の事ついて等のお話。</a:t>
            </a:r>
          </a:p>
        </p:txBody>
      </p:sp>
      <p:sp>
        <p:nvSpPr>
          <p:cNvPr id="1200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BB9C5-CF90-4D37-A609-EF674E0FD6F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81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1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2200" dirty="0"/>
          </a:p>
        </p:txBody>
      </p:sp>
      <p:sp>
        <p:nvSpPr>
          <p:cNvPr id="1213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BB9C5-CF90-4D37-A609-EF674E0FD6F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5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26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7C52-3E7A-44D0-A4C1-95D46DCEB95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064222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A2EA-3724-43D5-B443-063D84504AA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6F3-BDD6-4DC0-8A43-C26D1D17C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55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A2EA-3724-43D5-B443-063D84504AA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6F3-BDD6-4DC0-8A43-C26D1D17C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56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A2EA-3724-43D5-B443-063D84504AA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6F3-BDD6-4DC0-8A43-C26D1D17C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63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A2EA-3724-43D5-B443-063D84504AA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6F3-BDD6-4DC0-8A43-C26D1D17C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03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A2EA-3724-43D5-B443-063D84504AA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6F3-BDD6-4DC0-8A43-C26D1D17C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64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A2EA-3724-43D5-B443-063D84504AA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6F3-BDD6-4DC0-8A43-C26D1D17C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18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A2EA-3724-43D5-B443-063D84504AA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6F3-BDD6-4DC0-8A43-C26D1D17C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03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A2EA-3724-43D5-B443-063D84504AA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6F3-BDD6-4DC0-8A43-C26D1D17C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47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A2EA-3724-43D5-B443-063D84504AA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6F3-BDD6-4DC0-8A43-C26D1D17C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18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A2EA-3724-43D5-B443-063D84504AA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6F3-BDD6-4DC0-8A43-C26D1D17C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92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A2EA-3724-43D5-B443-063D84504AA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6F3-BDD6-4DC0-8A43-C26D1D17C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118129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A2EA-3724-43D5-B443-063D84504AA6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E6F3-BDD6-4DC0-8A43-C26D1D17C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02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10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chart" Target="../charts/chart1.xml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3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2.png" /><Relationship Id="rId2" Type="http://schemas.microsoft.com/office/2007/relationships/hdphoto" Target="../media/hdphoto1.wdp" /><Relationship Id="rId3" Type="http://schemas.openxmlformats.org/officeDocument/2006/relationships/image" Target="../media/image3.png" /><Relationship Id="rId4" Type="http://schemas.openxmlformats.org/officeDocument/2006/relationships/slideLayout" Target="../slideLayouts/slideLayout2.xml" /><Relationship Id="rId5" Type="http://schemas.openxmlformats.org/officeDocument/2006/relationships/notesSlide" Target="../notesSlides/notesSlide4.xml" /></Relationships>
</file>

<file path=ppt/slides/_rels/slide5.xml.rels><?xml version="1.0" encoding="UTF-8"?><Relationships xmlns="http://schemas.openxmlformats.org/package/2006/relationships"><Relationship Id="rId1" Type="http://schemas.microsoft.com/office/2007/relationships/diagramDrawing" Target="../diagrams/drawing1.xml" /><Relationship Id="rId2" Type="http://schemas.openxmlformats.org/officeDocument/2006/relationships/diagramData" Target="../diagrams/data1.xml" /><Relationship Id="rId3" Type="http://schemas.openxmlformats.org/officeDocument/2006/relationships/diagramLayout" Target="../diagrams/layout1.xml" /><Relationship Id="rId4" Type="http://schemas.openxmlformats.org/officeDocument/2006/relationships/diagramQuickStyle" Target="../diagrams/quickStyle1.xml" /><Relationship Id="rId5" Type="http://schemas.openxmlformats.org/officeDocument/2006/relationships/diagramColors" Target="../diagrams/colors1.xml" /><Relationship Id="rId6" Type="http://schemas.openxmlformats.org/officeDocument/2006/relationships/slideLayout" Target="../slideLayouts/slideLayout1.xml" /><Relationship Id="rId7" Type="http://schemas.openxmlformats.org/officeDocument/2006/relationships/notesSlide" Target="../notesSlides/notesSlide5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slideLayout" Target="../slideLayouts/slideLayout2.xml" /><Relationship Id="rId5" Type="http://schemas.openxmlformats.org/officeDocument/2006/relationships/notesSlide" Target="../notesSlides/notesSlide6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8.jpeg" /><Relationship Id="rId3" Type="http://schemas.openxmlformats.org/officeDocument/2006/relationships/slideLayout" Target="../slideLayouts/slideLayout2.xml" /><Relationship Id="rId4" Type="http://schemas.openxmlformats.org/officeDocument/2006/relationships/notesSlide" Target="../notesSlides/notesSlide7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タイトル 1"/>
          <p:cNvSpPr>
            <a:spLocks noGrp="1"/>
          </p:cNvSpPr>
          <p:nvPr>
            <p:ph type="ctrTitle"/>
          </p:nvPr>
        </p:nvSpPr>
        <p:spPr>
          <a:xfrm>
            <a:off x="1524000" y="1101012"/>
            <a:ext cx="9144000" cy="2547257"/>
          </a:xfrm>
        </p:spPr>
        <p:txBody>
          <a:bodyPr>
            <a:normAutofit/>
          </a:bodyPr>
          <a:lstStyle/>
          <a:p>
            <a:r>
              <a:rPr lang="ja-JP" altLang="en-US" sz="8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介護予防への</a:t>
            </a:r>
            <a:br>
              <a:rPr lang="en-US" altLang="ja-JP" sz="8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8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新しい</a:t>
            </a:r>
            <a:r>
              <a:rPr kumimoji="1" lang="ja-JP" altLang="en-US" sz="8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取り組み</a:t>
            </a:r>
            <a:endParaRPr kumimoji="1" lang="ja-JP" altLang="en-US" sz="8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1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081805"/>
            <a:ext cx="9144000" cy="1311289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～「通所型サービス</a:t>
            </a:r>
            <a:r>
              <a:rPr kumimoji="1" lang="en-US" altLang="ja-JP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kumimoji="1" lang="ja-JP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」について～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14" name="テキスト ボックス 3"/>
          <p:cNvSpPr txBox="1"/>
          <p:nvPr/>
        </p:nvSpPr>
        <p:spPr>
          <a:xfrm>
            <a:off x="7140633" y="5476310"/>
            <a:ext cx="4414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大月町地域包括支援センター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作業</a:t>
            </a:r>
            <a:r>
              <a:rPr kumimoji="1"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療法士　　市吉　紗也</a:t>
            </a:r>
            <a:endParaRPr kumimoji="1"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4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横巻き 2"/>
          <p:cNvSpPr/>
          <p:nvPr/>
        </p:nvSpPr>
        <p:spPr>
          <a:xfrm>
            <a:off x="1259633" y="429208"/>
            <a:ext cx="2351314" cy="109961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タイトル 1"/>
          <p:cNvSpPr>
            <a:spLocks noGrp="1"/>
          </p:cNvSpPr>
          <p:nvPr>
            <p:ph type="title"/>
          </p:nvPr>
        </p:nvSpPr>
        <p:spPr>
          <a:xfrm>
            <a:off x="1771261" y="505725"/>
            <a:ext cx="10515600" cy="1023100"/>
          </a:xfrm>
        </p:spPr>
        <p:txBody>
          <a:bodyPr/>
          <a:lstStyle/>
          <a:p>
            <a:r>
              <a:rPr kumimoji="1" lang="ja-JP" altLang="en-US" u="sng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結果</a:t>
            </a:r>
            <a:endParaRPr kumimoji="1" lang="ja-JP" altLang="en-US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30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93094" y="0"/>
            <a:ext cx="6798906" cy="6858000"/>
          </a:xfrm>
          <a:prstGeom prst="rect"/>
        </p:spPr>
      </p:pic>
      <p:sp>
        <p:nvSpPr>
          <p:cNvPr id="1231" name="コンテンツ プレースホルダー 2"/>
          <p:cNvSpPr txBox="1"/>
          <p:nvPr/>
        </p:nvSpPr>
        <p:spPr>
          <a:xfrm>
            <a:off x="401217" y="1903922"/>
            <a:ext cx="11122090" cy="42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・週に</a:t>
            </a:r>
            <a:r>
              <a: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回でも、身体機能・生活機能の向上を図れる事が分かった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・参加者全員が目標達成の為、セルフマネジメントに取り組んでくれた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・参加者同士が声掛け合う事で全体の意識向上・関係性づくりが出来た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・「楽しかった！」「終わるが嫌やね」「延長は出来んが？」など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型に来るのを楽しんでくれていた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・介護保険サービス未利用・地区活動やボランティア活動を再開する人もいた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51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タイトル 1"/>
          <p:cNvSpPr>
            <a:spLocks noGrp="1"/>
          </p:cNvSpPr>
          <p:nvPr>
            <p:ph type="title"/>
          </p:nvPr>
        </p:nvSpPr>
        <p:spPr>
          <a:xfrm>
            <a:off x="838200" y="187843"/>
            <a:ext cx="10515600" cy="1127773"/>
          </a:xfrm>
        </p:spPr>
        <p:txBody>
          <a:bodyPr/>
          <a:lstStyle/>
          <a:p>
            <a:r>
              <a:rPr kumimoji="1" lang="en-US" altLang="ja-JP" u="sng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u="sng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期・</a:t>
            </a:r>
            <a:r>
              <a:rPr kumimoji="1" lang="en-US" altLang="ja-JP" u="sng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u="sng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期を振り返って</a:t>
            </a:r>
            <a:endParaRPr kumimoji="1" lang="ja-JP" altLang="en-US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3338" y="1315616"/>
            <a:ext cx="2733870" cy="5225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今後の課題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39" name="角丸四角形 3"/>
          <p:cNvSpPr/>
          <p:nvPr/>
        </p:nvSpPr>
        <p:spPr>
          <a:xfrm>
            <a:off x="743338" y="1922106"/>
            <a:ext cx="10957249" cy="449735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コンテンツ プレースホルダー 2"/>
          <p:cNvSpPr txBox="1"/>
          <p:nvPr/>
        </p:nvSpPr>
        <p:spPr>
          <a:xfrm>
            <a:off x="923340" y="2155371"/>
            <a:ext cx="10597244" cy="4348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・セルフマネジメントの重要性の伝え方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→介護予防手帳を提示し使用してもらうが、最後まで継続する事が難しい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本人が意識を持てる助言・指導方法の検討が必要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・対象者の選定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→条件の再確認</a:t>
            </a:r>
            <a:r>
              <a: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基本チェックリスト：運動項目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へ</a:t>
            </a: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のチェックの有無など</a:t>
            </a:r>
            <a:r>
              <a: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→クールごとの課題の分析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改善・維持の要因は何か。分析が必要。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→より具体的な目標設定・評価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生活課題・趣味活動などの理解、評価内容・方法の統一化を図る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41" name="図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82743" y="-206907"/>
            <a:ext cx="2997846" cy="274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1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58001"/>
          </a:xfrm>
          <a:prstGeom prst="rect"/>
          <a:effectLst>
            <a:softEdge rad="317500"/>
          </a:effectLst>
        </p:spPr>
      </p:pic>
      <p:sp>
        <p:nvSpPr>
          <p:cNvPr id="112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大月町の現状</a:t>
            </a:r>
            <a:endParaRPr kumimoji="1" lang="ja-JP" altLang="en-US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22" name="正方形/長方形 4"/>
          <p:cNvSpPr/>
          <p:nvPr/>
        </p:nvSpPr>
        <p:spPr>
          <a:xfrm>
            <a:off x="838199" y="3087583"/>
            <a:ext cx="6952861" cy="3471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テキスト ボックス 5"/>
          <p:cNvSpPr txBox="1"/>
          <p:nvPr/>
        </p:nvSpPr>
        <p:spPr>
          <a:xfrm>
            <a:off x="1766797" y="3788156"/>
            <a:ext cx="5711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面　　　積：</a:t>
            </a:r>
            <a:r>
              <a:rPr lang="en-US" altLang="ja-JP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102.94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㎢</a:t>
            </a:r>
            <a:endParaRPr kumimoji="1" lang="en-US" altLang="ja-JP" sz="36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　　　口： </a:t>
            </a:r>
            <a:r>
              <a:rPr kumimoji="1" lang="en-US" altLang="ja-JP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4,385 </a:t>
            </a:r>
            <a:r>
              <a:rPr kumimoji="1" lang="ja-JP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en-US" altLang="ja-JP" sz="36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高齢者</a:t>
            </a:r>
            <a:r>
              <a:rPr lang="ja-JP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人口： </a:t>
            </a:r>
            <a:r>
              <a:rPr lang="en-US" altLang="ja-JP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2, 207</a:t>
            </a:r>
            <a:r>
              <a:rPr lang="ja-JP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lang="en-US" altLang="ja-JP" sz="36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 齢 化 率： </a:t>
            </a:r>
            <a:r>
              <a:rPr kumimoji="1" lang="en-US" altLang="ja-JP" sz="3600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50.33</a:t>
            </a:r>
            <a:r>
              <a:rPr kumimoji="1" lang="ja-JP" altLang="en-US" sz="3600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3600" u="sng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24" name="テキスト ボックス 6"/>
          <p:cNvSpPr txBox="1"/>
          <p:nvPr/>
        </p:nvSpPr>
        <p:spPr>
          <a:xfrm>
            <a:off x="5523687" y="3489576"/>
            <a:ext cx="206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R6.10.1</a:t>
            </a:r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現在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25" name="楕円 7"/>
          <p:cNvSpPr/>
          <p:nvPr/>
        </p:nvSpPr>
        <p:spPr>
          <a:xfrm>
            <a:off x="8095784" y="5691921"/>
            <a:ext cx="133815" cy="1784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円形吹き出し 2"/>
          <p:cNvSpPr/>
          <p:nvPr/>
        </p:nvSpPr>
        <p:spPr>
          <a:xfrm>
            <a:off x="7707049" y="4432041"/>
            <a:ext cx="3359020" cy="1082351"/>
          </a:xfrm>
          <a:prstGeom prst="wedgeEllipseCallout">
            <a:avLst>
              <a:gd name="adj1" fmla="val -63889"/>
              <a:gd name="adj2" fmla="val 484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テキスト ボックス 8"/>
          <p:cNvSpPr txBox="1"/>
          <p:nvPr/>
        </p:nvSpPr>
        <p:spPr>
          <a:xfrm>
            <a:off x="7791060" y="4751913"/>
            <a:ext cx="327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800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</a:t>
            </a:r>
            <a:r>
              <a:rPr lang="en-US" altLang="ja-JP" sz="2800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800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r>
              <a:rPr lang="ja-JP" altLang="en-US" sz="2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が高齢者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0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3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298579" y="242596"/>
          <a:ext cx="11504645" cy="632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extLst>
      <p:ext uri="{BB962C8B-B14F-4D97-AF65-F5344CB8AC3E}">
        <p14:creationId xmlns:p14="http://schemas.microsoft.com/office/powerpoint/2010/main" val="138665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749" y="1259632"/>
            <a:ext cx="10325394" cy="5598368"/>
          </a:xfrm>
          <a:prstGeom prst="rect"/>
        </p:spPr>
      </p:pic>
      <p:sp>
        <p:nvSpPr>
          <p:cNvPr id="1140" name="タイトル 1"/>
          <p:cNvSpPr>
            <a:spLocks noGrp="1"/>
          </p:cNvSpPr>
          <p:nvPr>
            <p:ph type="title"/>
          </p:nvPr>
        </p:nvSpPr>
        <p:spPr>
          <a:xfrm>
            <a:off x="1556656" y="299811"/>
            <a:ext cx="8958943" cy="1118442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平均寿命と健康寿命について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141" name="グループ化 8"/>
          <p:cNvGrpSpPr/>
          <p:nvPr/>
        </p:nvGrpSpPr>
        <p:grpSpPr>
          <a:xfrm>
            <a:off x="9675845" y="3172762"/>
            <a:ext cx="2359010" cy="1231287"/>
            <a:chOff x="9629192" y="3172762"/>
            <a:chExt cx="2359010" cy="1231287"/>
          </a:xfrm>
        </p:grpSpPr>
        <p:sp>
          <p:nvSpPr>
            <p:cNvPr id="1142" name="雲形吹き出し 7"/>
            <p:cNvSpPr/>
            <p:nvPr/>
          </p:nvSpPr>
          <p:spPr>
            <a:xfrm>
              <a:off x="9629192" y="3172762"/>
              <a:ext cx="2359010" cy="1231287"/>
            </a:xfrm>
            <a:prstGeom prst="cloudCallout">
              <a:avLst>
                <a:gd name="adj1" fmla="val -67111"/>
                <a:gd name="adj2" fmla="val 3294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テキスト ボックス 4"/>
            <p:cNvSpPr txBox="1"/>
            <p:nvPr/>
          </p:nvSpPr>
          <p:spPr>
            <a:xfrm>
              <a:off x="9780696" y="3526795"/>
              <a:ext cx="2056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全国の統計</a:t>
              </a:r>
              <a:endPara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pic>
        <p:nvPicPr>
          <p:cNvPr id="1144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4875">
            <a:off x="9583959" y="324463"/>
            <a:ext cx="1067170" cy="10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7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タイトル 1"/>
          <p:cNvSpPr>
            <a:spLocks noGrp="1"/>
          </p:cNvSpPr>
          <p:nvPr>
            <p:ph type="ctrTitle"/>
          </p:nvPr>
        </p:nvSpPr>
        <p:spPr>
          <a:xfrm>
            <a:off x="1155300" y="226303"/>
            <a:ext cx="9908771" cy="581043"/>
          </a:xfrm>
        </p:spPr>
        <p:txBody>
          <a:bodyPr>
            <a:noAutofit/>
          </a:bodyPr>
          <a:lstStyle/>
          <a:p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大月町高齢者生きがいづく</a:t>
            </a:r>
            <a:r>
              <a:rPr kumimoji="1" lang="ja-JP" altLang="en-US" sz="2400" b="1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・介護予防体制</a:t>
            </a:r>
            <a:endParaRPr kumimoji="1"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1" name="上下矢印 4"/>
          <p:cNvSpPr/>
          <p:nvPr/>
        </p:nvSpPr>
        <p:spPr>
          <a:xfrm>
            <a:off x="1037341" y="2249109"/>
            <a:ext cx="553847" cy="2855695"/>
          </a:xfrm>
          <a:prstGeom prst="up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テキスト ボックス 5"/>
          <p:cNvSpPr txBox="1"/>
          <p:nvPr/>
        </p:nvSpPr>
        <p:spPr>
          <a:xfrm>
            <a:off x="616567" y="1503177"/>
            <a:ext cx="14478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専門</a:t>
            </a:r>
            <a:r>
              <a:rPr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職の必要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度</a:t>
            </a: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</a:t>
            </a:r>
            <a:endParaRPr kumimoji="1" lang="en-US" altLang="ja-JP" sz="1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（専門的関わり）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3" name="テキスト ボックス 6"/>
          <p:cNvSpPr txBox="1"/>
          <p:nvPr/>
        </p:nvSpPr>
        <p:spPr>
          <a:xfrm>
            <a:off x="450886" y="5184860"/>
            <a:ext cx="17267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専門職の</a:t>
            </a:r>
            <a:r>
              <a:rPr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必要度</a:t>
            </a:r>
            <a:endParaRPr lang="en-US" altLang="ja-JP" sz="1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低</a:t>
            </a:r>
            <a:endParaRPr kumimoji="1" lang="en-US" altLang="ja-JP" sz="1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（暮らし中の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関わり</a:t>
            </a:r>
            <a:r>
              <a:rPr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4" name="上下矢印 7"/>
          <p:cNvSpPr/>
          <p:nvPr/>
        </p:nvSpPr>
        <p:spPr>
          <a:xfrm rot="5400000">
            <a:off x="6151533" y="1923906"/>
            <a:ext cx="266007" cy="8192655"/>
          </a:xfrm>
          <a:prstGeom prst="up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テキスト ボックス 8"/>
          <p:cNvSpPr txBox="1"/>
          <p:nvPr/>
        </p:nvSpPr>
        <p:spPr>
          <a:xfrm>
            <a:off x="1683496" y="6214437"/>
            <a:ext cx="118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介護度　軽度</a:t>
            </a:r>
            <a:endParaRPr kumimoji="1" lang="en-US" altLang="ja-JP" sz="1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6" name="テキスト ボックス 9"/>
          <p:cNvSpPr txBox="1"/>
          <p:nvPr/>
        </p:nvSpPr>
        <p:spPr>
          <a:xfrm>
            <a:off x="9789195" y="6179575"/>
            <a:ext cx="118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介護度　重度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57" name="角丸四角形 17"/>
          <p:cNvSpPr/>
          <p:nvPr/>
        </p:nvSpPr>
        <p:spPr>
          <a:xfrm>
            <a:off x="4156486" y="3865842"/>
            <a:ext cx="1912293" cy="7129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tx1"/>
                </a:solidFill>
              </a:rPr>
              <a:t>ほっとセンター集い</a:t>
            </a:r>
            <a:endParaRPr lang="en-US" altLang="ja-JP" sz="1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b="1" dirty="0" smtClean="0">
                <a:solidFill>
                  <a:schemeClr val="tx1"/>
                </a:solidFill>
              </a:rPr>
              <a:t>（高齢者の集いの場</a:t>
            </a:r>
            <a:endParaRPr lang="en-US" altLang="ja-JP" sz="1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b="1" dirty="0" smtClean="0">
                <a:solidFill>
                  <a:schemeClr val="tx1"/>
                </a:solidFill>
              </a:rPr>
              <a:t>・買物支援等）</a:t>
            </a:r>
            <a:endParaRPr lang="en-US" altLang="ja-JP" sz="1400" b="1" dirty="0" smtClean="0">
              <a:solidFill>
                <a:schemeClr val="tx1"/>
              </a:solidFill>
            </a:endParaRPr>
          </a:p>
        </p:txBody>
      </p:sp>
      <p:sp>
        <p:nvSpPr>
          <p:cNvPr id="1158" name="角丸四角形 18"/>
          <p:cNvSpPr/>
          <p:nvPr/>
        </p:nvSpPr>
        <p:spPr>
          <a:xfrm>
            <a:off x="2064400" y="4243196"/>
            <a:ext cx="2007166" cy="333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tx1"/>
                </a:solidFill>
              </a:rPr>
              <a:t>地区運動教室・サロン</a:t>
            </a:r>
            <a:endParaRPr lang="en-US" altLang="ja-JP" sz="1400" b="1" dirty="0" smtClean="0">
              <a:solidFill>
                <a:schemeClr val="tx1"/>
              </a:solidFill>
            </a:endParaRPr>
          </a:p>
        </p:txBody>
      </p:sp>
      <p:sp>
        <p:nvSpPr>
          <p:cNvPr id="1159" name="角丸四角形 24"/>
          <p:cNvSpPr/>
          <p:nvPr/>
        </p:nvSpPr>
        <p:spPr>
          <a:xfrm>
            <a:off x="8257303" y="2643186"/>
            <a:ext cx="1922610" cy="6952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デイサービスさんご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b="1" u="sng" dirty="0" smtClean="0">
                <a:solidFill>
                  <a:schemeClr val="tx1"/>
                </a:solidFill>
              </a:rPr>
              <a:t>要支援・要介護者の多機能支援</a:t>
            </a:r>
            <a:endParaRPr kumimoji="1" lang="en-US" altLang="ja-JP" sz="1400" b="1" u="sng" dirty="0" smtClean="0">
              <a:solidFill>
                <a:schemeClr val="tx1"/>
              </a:solidFill>
            </a:endParaRPr>
          </a:p>
        </p:txBody>
      </p:sp>
      <p:sp>
        <p:nvSpPr>
          <p:cNvPr id="1160" name="角丸四角形 25"/>
          <p:cNvSpPr/>
          <p:nvPr/>
        </p:nvSpPr>
        <p:spPr>
          <a:xfrm>
            <a:off x="6126250" y="2645256"/>
            <a:ext cx="1993233" cy="6931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通所サービス</a:t>
            </a:r>
            <a:r>
              <a:rPr kumimoji="1" lang="en-US" altLang="ja-JP" sz="1400" b="1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ja-JP" altLang="en-US" sz="1400" b="1" u="sng" dirty="0" smtClean="0">
                <a:solidFill>
                  <a:schemeClr val="tx1"/>
                </a:solidFill>
              </a:rPr>
              <a:t>町</a:t>
            </a:r>
            <a:r>
              <a:rPr lang="ja-JP" altLang="en-US" sz="1400" b="1" u="sng" dirty="0">
                <a:solidFill>
                  <a:schemeClr val="tx1"/>
                </a:solidFill>
              </a:rPr>
              <a:t>直営で</a:t>
            </a:r>
            <a:r>
              <a:rPr lang="en-US" altLang="ja-JP" sz="1400" b="1" u="sng" dirty="0">
                <a:solidFill>
                  <a:schemeClr val="tx1"/>
                </a:solidFill>
              </a:rPr>
              <a:t>R6</a:t>
            </a:r>
            <a:r>
              <a:rPr lang="ja-JP" altLang="en-US" sz="1400" b="1" u="sng" dirty="0">
                <a:solidFill>
                  <a:schemeClr val="tx1"/>
                </a:solidFill>
              </a:rPr>
              <a:t>より実施</a:t>
            </a:r>
            <a:endParaRPr lang="en-US" altLang="ja-JP" sz="1400" b="1" u="sng" dirty="0">
              <a:solidFill>
                <a:schemeClr val="tx1"/>
              </a:solidFill>
            </a:endParaRPr>
          </a:p>
          <a:p>
            <a:pPr algn="ctr"/>
            <a:r>
              <a:rPr lang="ja-JP" altLang="en-US" sz="1400" b="1" u="sng" dirty="0">
                <a:solidFill>
                  <a:schemeClr val="tx1"/>
                </a:solidFill>
              </a:rPr>
              <a:t>機能回復</a:t>
            </a:r>
            <a:r>
              <a:rPr lang="ja-JP" altLang="en-US" sz="1400" b="1" u="sng" dirty="0" smtClean="0">
                <a:solidFill>
                  <a:schemeClr val="tx1"/>
                </a:solidFill>
              </a:rPr>
              <a:t>主体</a:t>
            </a:r>
            <a:endParaRPr lang="ja-JP" altLang="en-US" sz="1400" b="1" u="sng" dirty="0">
              <a:solidFill>
                <a:schemeClr val="tx1"/>
              </a:solidFill>
            </a:endParaRPr>
          </a:p>
        </p:txBody>
      </p:sp>
      <p:sp>
        <p:nvSpPr>
          <p:cNvPr id="1161" name="角丸四角形 51"/>
          <p:cNvSpPr/>
          <p:nvPr/>
        </p:nvSpPr>
        <p:spPr>
          <a:xfrm>
            <a:off x="6153699" y="3415155"/>
            <a:ext cx="1982079" cy="6931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tx1"/>
                </a:solidFill>
              </a:rPr>
              <a:t>ほっとデイサービス</a:t>
            </a:r>
            <a:endParaRPr lang="en-US" altLang="ja-JP" sz="1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（</a:t>
            </a:r>
            <a:r>
              <a:rPr kumimoji="1" lang="ja-JP" altLang="en-US" sz="1400" b="1" dirty="0" smtClean="0">
                <a:solidFill>
                  <a:schemeClr val="tx1"/>
                </a:solidFill>
              </a:rPr>
              <a:t>通所サービス</a:t>
            </a:r>
            <a:r>
              <a:rPr kumimoji="1" lang="en-US" altLang="ja-JP" sz="1400" b="1" dirty="0" smtClean="0">
                <a:solidFill>
                  <a:schemeClr val="tx1"/>
                </a:solidFill>
              </a:rPr>
              <a:t>A</a:t>
            </a:r>
            <a:r>
              <a:rPr kumimoji="1" lang="ja-JP" altLang="en-US" sz="1400" b="1" dirty="0" smtClean="0">
                <a:solidFill>
                  <a:schemeClr val="tx1"/>
                </a:solidFill>
              </a:rPr>
              <a:t>）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b="1" u="sng" dirty="0" smtClean="0">
                <a:solidFill>
                  <a:schemeClr val="tx1"/>
                </a:solidFill>
              </a:rPr>
              <a:t>要支援者の機能維持</a:t>
            </a:r>
            <a:endParaRPr lang="ja-JP" altLang="en-US" sz="14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1162" name="図表 2"/>
          <p:cNvGraphicFramePr/>
          <p:nvPr>
            <p:extLst>
              <p:ext uri="{D42A27DB-BD31-4B8C-83A1-F6EECF244321}">
                <p14:modId xmlns:p14="http://schemas.microsoft.com/office/powerpoint/2010/main" val="3531997284"/>
              </p:ext>
            </p:extLst>
          </p:nvPr>
        </p:nvGraphicFramePr>
        <p:xfrm>
          <a:off x="2188209" y="5255495"/>
          <a:ext cx="8383625" cy="577287"/>
        </p:xfrm>
        <a:graphic>
          <a:graphicData uri="http://schemas.openxmlformats.org/drawingml/2006/diagram">
            <dgm:relIds xmlns:dgm="http://schemas.openxmlformats.org/drawingml/2006/diagram" r:dm="rId2" r:lo="rId3" r:qs="rId4" r:cs="rId5"/>
          </a:graphicData>
        </a:graphic>
      </p:graphicFrame>
      <p:sp>
        <p:nvSpPr>
          <p:cNvPr id="1164" name="上カーブ矢印 43"/>
          <p:cNvSpPr/>
          <p:nvPr/>
        </p:nvSpPr>
        <p:spPr>
          <a:xfrm rot="9158585">
            <a:off x="2613617" y="2583299"/>
            <a:ext cx="4346047" cy="795305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65" name="上カーブ矢印 58"/>
          <p:cNvSpPr/>
          <p:nvPr/>
        </p:nvSpPr>
        <p:spPr>
          <a:xfrm rot="8785070">
            <a:off x="3906267" y="2609402"/>
            <a:ext cx="2581547" cy="650841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66" name="楕円 3"/>
          <p:cNvSpPr/>
          <p:nvPr/>
        </p:nvSpPr>
        <p:spPr>
          <a:xfrm>
            <a:off x="6014235" y="2490956"/>
            <a:ext cx="2215570" cy="9213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正方形/長方形 10"/>
          <p:cNvSpPr/>
          <p:nvPr/>
        </p:nvSpPr>
        <p:spPr>
          <a:xfrm>
            <a:off x="392304" y="1315934"/>
            <a:ext cx="11145542" cy="5243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テキスト ボックス 59"/>
          <p:cNvSpPr txBox="1"/>
          <p:nvPr/>
        </p:nvSpPr>
        <p:spPr>
          <a:xfrm>
            <a:off x="4035806" y="1103067"/>
            <a:ext cx="40659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目標</a:t>
            </a:r>
            <a:r>
              <a:rPr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kumimoji="1" lang="ja-JP" altLang="en-US" sz="20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元気になって地域へ・</a:t>
            </a:r>
            <a:r>
              <a:rPr lang="ja-JP" altLang="en-US" sz="20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集いへ</a:t>
            </a:r>
            <a:endParaRPr kumimoji="1" lang="ja-JP" altLang="en-US" sz="20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2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" grpId="0" animBg="1"/>
      <p:bldP spid="1165" grpId="0" animBg="1"/>
      <p:bldP spid="11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タイトル 1"/>
          <p:cNvSpPr>
            <a:spLocks noGrp="1"/>
          </p:cNvSpPr>
          <p:nvPr>
            <p:ph type="title"/>
          </p:nvPr>
        </p:nvSpPr>
        <p:spPr>
          <a:xfrm>
            <a:off x="493678" y="500062"/>
            <a:ext cx="11204643" cy="1054925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◇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「通所型サービス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」とは◇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75" name="テキスト ボックス 4"/>
          <p:cNvSpPr txBox="1"/>
          <p:nvPr/>
        </p:nvSpPr>
        <p:spPr>
          <a:xfrm>
            <a:off x="870856" y="1790591"/>
            <a:ext cx="10708434" cy="203230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少し弱った体の機能</a:t>
            </a:r>
            <a:r>
              <a:rPr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回復</a:t>
            </a:r>
            <a:r>
              <a:rPr lang="ja-JP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や自分がしたい生活が再びできるようになる</a:t>
            </a:r>
            <a:r>
              <a:rPr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</a:t>
            </a:r>
            <a:r>
              <a:rPr lang="ja-JP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を目指し、リハビリ専門職などから指導を受けながら、</a:t>
            </a:r>
            <a:r>
              <a:rPr lang="ja-JP" altLang="ja-JP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短期集中的</a:t>
            </a:r>
            <a:r>
              <a:rPr lang="ja-JP" altLang="en-US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（約</a:t>
            </a:r>
            <a:r>
              <a:rPr lang="en-US" altLang="ja-JP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か月間）</a:t>
            </a:r>
            <a:r>
              <a:rPr lang="ja-JP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lang="ja-JP" altLang="ja-JP" sz="28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「運動」「口腔」「栄養」</a:t>
            </a:r>
            <a:r>
              <a:rPr lang="ja-JP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についての知識を身に</a:t>
            </a:r>
            <a:r>
              <a:rPr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付け</a:t>
            </a:r>
            <a:r>
              <a:rPr lang="ja-JP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自己管理能力を高め</a:t>
            </a:r>
            <a:r>
              <a:rPr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る場所。</a:t>
            </a:r>
            <a:endParaRPr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76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7440" y="4606043"/>
            <a:ext cx="2159540" cy="1617571"/>
          </a:xfrm>
          <a:prstGeom prst="rect">
            <a:avLst/>
          </a:prstGeom>
        </p:spPr>
      </p:pic>
      <p:pic>
        <p:nvPicPr>
          <p:cNvPr id="1177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902" y="4252188"/>
            <a:ext cx="2387964" cy="2325280"/>
          </a:xfrm>
          <a:prstGeom prst="rect">
            <a:avLst/>
          </a:prstGeom>
        </p:spPr>
      </p:pic>
      <p:sp>
        <p:nvSpPr>
          <p:cNvPr id="1178" name="加算 8"/>
          <p:cNvSpPr/>
          <p:nvPr/>
        </p:nvSpPr>
        <p:spPr>
          <a:xfrm>
            <a:off x="3365899" y="5074201"/>
            <a:ext cx="836579" cy="778212"/>
          </a:xfrm>
          <a:prstGeom prst="mathPlus">
            <a:avLst>
              <a:gd name="adj1" fmla="val 160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加算 9"/>
          <p:cNvSpPr/>
          <p:nvPr/>
        </p:nvSpPr>
        <p:spPr>
          <a:xfrm>
            <a:off x="7591942" y="5114157"/>
            <a:ext cx="836579" cy="778212"/>
          </a:xfrm>
          <a:prstGeom prst="mathPlus">
            <a:avLst>
              <a:gd name="adj1" fmla="val 160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80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57" y="4044603"/>
            <a:ext cx="2405742" cy="2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" name="図 5"/>
          <p:cNvPicPr>
            <a:picLocks noChangeAspect="1"/>
          </p:cNvPicPr>
          <p:nvPr/>
        </p:nvPicPr>
        <p:blipFill>
          <a:blip r:embed="rId1"/>
          <a:srcRect l="14761" t="10886"/>
          <a:stretch>
            <a:fillRect/>
          </a:stretch>
        </p:blipFill>
        <p:spPr>
          <a:xfrm>
            <a:off x="7121782" y="3318192"/>
            <a:ext cx="4334794" cy="339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87" name="図 3"/>
          <p:cNvPicPr>
            <a:picLocks noChangeAspect="1"/>
          </p:cNvPicPr>
          <p:nvPr/>
        </p:nvPicPr>
        <p:blipFill>
          <a:blip r:embed="rId2"/>
          <a:srcRect t="9325" r="3934"/>
          <a:stretch>
            <a:fillRect/>
          </a:stretch>
        </p:blipFill>
        <p:spPr>
          <a:xfrm>
            <a:off x="143154" y="3245780"/>
            <a:ext cx="6189533" cy="3286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88" name="タイトル 1"/>
          <p:cNvSpPr>
            <a:spLocks noGrp="1"/>
          </p:cNvSpPr>
          <p:nvPr>
            <p:ph type="title"/>
          </p:nvPr>
        </p:nvSpPr>
        <p:spPr>
          <a:xfrm>
            <a:off x="1074887" y="223994"/>
            <a:ext cx="10515600" cy="1098005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参加者の様子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89" name="テキスト ボックス 6"/>
          <p:cNvSpPr txBox="1"/>
          <p:nvPr/>
        </p:nvSpPr>
        <p:spPr>
          <a:xfrm>
            <a:off x="4460969" y="5873790"/>
            <a:ext cx="13466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柔軟体操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90" name="テキスト ボックス 7"/>
          <p:cNvSpPr txBox="1"/>
          <p:nvPr/>
        </p:nvSpPr>
        <p:spPr>
          <a:xfrm>
            <a:off x="9436025" y="6058456"/>
            <a:ext cx="18665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下肢</a:t>
            </a:r>
            <a:r>
              <a:rPr kumimoji="1" lang="en-US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点セット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191" name="グループ化 10"/>
          <p:cNvGrpSpPr/>
          <p:nvPr/>
        </p:nvGrpSpPr>
        <p:grpSpPr>
          <a:xfrm>
            <a:off x="5992653" y="1386634"/>
            <a:ext cx="6039400" cy="2365672"/>
            <a:chOff x="5785746" y="1003895"/>
            <a:chExt cx="6039400" cy="2209566"/>
          </a:xfrm>
        </p:grpSpPr>
        <p:sp>
          <p:nvSpPr>
            <p:cNvPr id="1192" name="角丸四角形 2"/>
            <p:cNvSpPr/>
            <p:nvPr/>
          </p:nvSpPr>
          <p:spPr>
            <a:xfrm>
              <a:off x="5878243" y="1003895"/>
              <a:ext cx="5854406" cy="150466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コンテンツ プレースホルダー 2"/>
            <p:cNvSpPr txBox="1"/>
            <p:nvPr/>
          </p:nvSpPr>
          <p:spPr>
            <a:xfrm>
              <a:off x="5785746" y="1190322"/>
              <a:ext cx="6039400" cy="20231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【【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場所</a:t>
              </a:r>
              <a:r>
                <a:rPr lang="en-US" altLang="ja-JP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】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大月病院リハビリテーション室</a:t>
              </a:r>
              <a:endPara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marL="0" indent="0">
                <a:buNone/>
              </a:pP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【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対象者</a:t>
              </a:r>
              <a:r>
                <a:rPr lang="en-US" altLang="ja-JP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】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事業対象者、要支援</a:t>
              </a: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</a:t>
              </a: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</a:t>
              </a:r>
            </a:p>
            <a:p>
              <a:pPr marL="0" indent="0">
                <a:buNone/>
              </a:pP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【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利用料金</a:t>
              </a: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】1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回</a:t>
              </a: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/500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円</a:t>
              </a:r>
              <a:endPara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1194" name="グループ化 13"/>
          <p:cNvGrpSpPr/>
          <p:nvPr/>
        </p:nvGrpSpPr>
        <p:grpSpPr>
          <a:xfrm>
            <a:off x="500683" y="1525913"/>
            <a:ext cx="4917896" cy="1455634"/>
            <a:chOff x="787027" y="1363871"/>
            <a:chExt cx="4917896" cy="1455634"/>
          </a:xfrm>
        </p:grpSpPr>
        <p:sp>
          <p:nvSpPr>
            <p:cNvPr id="1195" name="角丸四角形 4"/>
            <p:cNvSpPr/>
            <p:nvPr/>
          </p:nvSpPr>
          <p:spPr>
            <a:xfrm>
              <a:off x="933485" y="1363871"/>
              <a:ext cx="4471614" cy="12567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コンテンツ プレースホルダー 2"/>
            <p:cNvSpPr txBox="1"/>
            <p:nvPr/>
          </p:nvSpPr>
          <p:spPr>
            <a:xfrm>
              <a:off x="787027" y="1532621"/>
              <a:ext cx="4917896" cy="12868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【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参加人数</a:t>
              </a: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】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最大</a:t>
              </a: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～</a:t>
              </a: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人</a:t>
              </a:r>
              <a:endPara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【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利用回数</a:t>
              </a: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】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全</a:t>
              </a: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12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回（約</a:t>
              </a:r>
              <a:r>
                <a:rPr lang="en-US" altLang="ja-JP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ヵ月</a:t>
              </a:r>
              <a:r>
                <a:rPr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）</a:t>
              </a:r>
              <a:endPara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5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2" name="グループ化 4"/>
          <p:cNvGrpSpPr/>
          <p:nvPr/>
        </p:nvGrpSpPr>
        <p:grpSpPr>
          <a:xfrm>
            <a:off x="1613041" y="2079187"/>
            <a:ext cx="9208930" cy="3878553"/>
            <a:chOff x="811763" y="1250302"/>
            <a:chExt cx="4236098" cy="3769567"/>
          </a:xfrm>
        </p:grpSpPr>
        <p:sp>
          <p:nvSpPr>
            <p:cNvPr id="1203" name="角丸四角形 1"/>
            <p:cNvSpPr/>
            <p:nvPr/>
          </p:nvSpPr>
          <p:spPr>
            <a:xfrm>
              <a:off x="811763" y="1250302"/>
              <a:ext cx="4236098" cy="376956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テキスト ボックス 10"/>
            <p:cNvSpPr txBox="1"/>
            <p:nvPr/>
          </p:nvSpPr>
          <p:spPr>
            <a:xfrm>
              <a:off x="1866122" y="2760418"/>
              <a:ext cx="2052735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動画</a:t>
              </a:r>
              <a:endPara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1205" name="グループ化 14"/>
          <p:cNvGrpSpPr/>
          <p:nvPr/>
        </p:nvGrpSpPr>
        <p:grpSpPr>
          <a:xfrm>
            <a:off x="4590854" y="406241"/>
            <a:ext cx="2269289" cy="1097911"/>
            <a:chOff x="5533301" y="3208712"/>
            <a:chExt cx="1803866" cy="1133869"/>
          </a:xfrm>
        </p:grpSpPr>
        <p:sp>
          <p:nvSpPr>
            <p:cNvPr id="1206" name="楕円 15"/>
            <p:cNvSpPr/>
            <p:nvPr/>
          </p:nvSpPr>
          <p:spPr>
            <a:xfrm>
              <a:off x="5533301" y="3208712"/>
              <a:ext cx="1803866" cy="8312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テキスト ボックス 16"/>
            <p:cNvSpPr txBox="1"/>
            <p:nvPr/>
          </p:nvSpPr>
          <p:spPr>
            <a:xfrm>
              <a:off x="5591491" y="3388474"/>
              <a:ext cx="17456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立ち上がり</a:t>
              </a:r>
              <a:endPara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1208" name="テキスト ボックス 6"/>
          <p:cNvSpPr txBox="1"/>
          <p:nvPr/>
        </p:nvSpPr>
        <p:spPr>
          <a:xfrm>
            <a:off x="2055471" y="2486744"/>
            <a:ext cx="246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1" lang="en-US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</a:t>
            </a:r>
            <a:r>
              <a:rPr lang="en-US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回目）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09" name="テキスト ボックス 9"/>
          <p:cNvSpPr txBox="1"/>
          <p:nvPr/>
        </p:nvSpPr>
        <p:spPr>
          <a:xfrm>
            <a:off x="8361404" y="2513358"/>
            <a:ext cx="246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回目）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1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グループ化 8"/>
          <p:cNvGrpSpPr/>
          <p:nvPr/>
        </p:nvGrpSpPr>
        <p:grpSpPr>
          <a:xfrm>
            <a:off x="4858313" y="669635"/>
            <a:ext cx="1803866" cy="831273"/>
            <a:chOff x="5533301" y="3208712"/>
            <a:chExt cx="1803866" cy="831273"/>
          </a:xfrm>
        </p:grpSpPr>
        <p:sp>
          <p:nvSpPr>
            <p:cNvPr id="1216" name="楕円 9"/>
            <p:cNvSpPr/>
            <p:nvPr/>
          </p:nvSpPr>
          <p:spPr>
            <a:xfrm>
              <a:off x="5533301" y="3208712"/>
              <a:ext cx="1803866" cy="8312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テキスト ボックス 10"/>
            <p:cNvSpPr txBox="1"/>
            <p:nvPr/>
          </p:nvSpPr>
          <p:spPr>
            <a:xfrm>
              <a:off x="5591491" y="3362738"/>
              <a:ext cx="1745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5</a:t>
              </a:r>
              <a:r>
                <a:rPr kumimoji="1" lang="ja-JP" altLang="en-US" sz="2800" dirty="0" err="1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ｍ</a:t>
              </a:r>
              <a:r>
                <a:rPr kumimoji="1" lang="ja-JP" altLang="en-US" sz="28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歩行</a:t>
              </a:r>
              <a:endPara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218" name="グループ化 11"/>
          <p:cNvGrpSpPr/>
          <p:nvPr/>
        </p:nvGrpSpPr>
        <p:grpSpPr>
          <a:xfrm>
            <a:off x="1670769" y="2114260"/>
            <a:ext cx="8446416" cy="3494688"/>
            <a:chOff x="811763" y="1250302"/>
            <a:chExt cx="4236098" cy="3769567"/>
          </a:xfrm>
        </p:grpSpPr>
        <p:sp>
          <p:nvSpPr>
            <p:cNvPr id="1219" name="角丸四角形 13"/>
            <p:cNvSpPr/>
            <p:nvPr/>
          </p:nvSpPr>
          <p:spPr>
            <a:xfrm>
              <a:off x="811763" y="1250302"/>
              <a:ext cx="4236098" cy="376956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テキスト ボックス 14"/>
            <p:cNvSpPr txBox="1"/>
            <p:nvPr/>
          </p:nvSpPr>
          <p:spPr>
            <a:xfrm>
              <a:off x="1866122" y="2760418"/>
              <a:ext cx="2052735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動画</a:t>
              </a:r>
              <a:endPara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221" name="テキスト ボックス 4"/>
          <p:cNvSpPr txBox="1"/>
          <p:nvPr/>
        </p:nvSpPr>
        <p:spPr>
          <a:xfrm>
            <a:off x="2019803" y="2322671"/>
            <a:ext cx="142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8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日</a:t>
            </a:r>
            <a:endParaRPr kumimoji="1" lang="ja-JP" altLang="en-US" sz="2400" dirty="0"/>
          </a:p>
        </p:txBody>
      </p:sp>
      <p:sp>
        <p:nvSpPr>
          <p:cNvPr id="1222" name="テキスト ボックス 5"/>
          <p:cNvSpPr txBox="1"/>
          <p:nvPr/>
        </p:nvSpPr>
        <p:spPr>
          <a:xfrm>
            <a:off x="8150183" y="2416938"/>
            <a:ext cx="142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9</a:t>
            </a:r>
            <a:r>
              <a:rPr lang="ja-JP" altLang="en-US" sz="2400" dirty="0" smtClean="0"/>
              <a:t>月</a:t>
            </a:r>
            <a:r>
              <a:rPr lang="en-US" altLang="ja-JP" sz="2400" dirty="0"/>
              <a:t>19</a:t>
            </a:r>
            <a:r>
              <a:rPr lang="ja-JP" altLang="en-US" sz="2400" dirty="0" smtClean="0"/>
              <a:t>日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71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5781</TotalTime>
  <Words>851</Words>
  <Application>JUST Focus</Application>
  <Paragraphs>101</Paragraph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UD デジタル 教科書体 NK-B</vt:lpstr>
      <vt:lpstr>UD デジタル 教科書体 NP-B</vt:lpstr>
      <vt:lpstr>メイリオ</vt:lpstr>
      <vt:lpstr>游ゴシック</vt:lpstr>
      <vt:lpstr>游ゴシック Light</vt:lpstr>
      <vt:lpstr>Arial</vt:lpstr>
      <vt:lpstr>Office テーマ</vt:lpstr>
      <vt:lpstr>介護予防への 新しい取り組み</vt:lpstr>
      <vt:lpstr>大月町の現状</vt:lpstr>
      <vt:lpstr>PowerPoint プレゼンテーション</vt:lpstr>
      <vt:lpstr>平均寿命と健康寿命について</vt:lpstr>
      <vt:lpstr>大月町高齢者生きがいづくり・介護予防体制</vt:lpstr>
      <vt:lpstr>◇「通所型サービスC」とは◇</vt:lpstr>
      <vt:lpstr>参加者の様子</vt:lpstr>
      <vt:lpstr>PowerPoint プレゼンテーション</vt:lpstr>
      <vt:lpstr>PowerPoint プレゼンテーション</vt:lpstr>
      <vt:lpstr>結果</vt:lpstr>
      <vt:lpstr>1期・2期を振り返って</vt:lpstr>
    </vt:vector>
  </TitlesOfParts>
  <Company>HP Inc.</Company>
  <LinksUpToDate>false</LinksUpToDate>
  <SharedDoc>false</SharedDoc>
  <HyperlinksChanged>false</HyperlinksChanged>
  <AppVersion>4.1.2</AppVersion>
  <PresentationFormat>ユーザー設定</PresentationFormat>
  <Slides>11</Slides>
  <Notes>10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大月町の取り組み</dc:title>
  <dc:creator>hokatsu</dc:creator>
  <cp:lastModifiedBy>509350</cp:lastModifiedBy>
  <cp:lastPrinted>2024-10-17T23:56:01Z</cp:lastPrinted>
  <dcterms:created xsi:type="dcterms:W3CDTF">2024-05-29T09:15:34Z</dcterms:created>
  <dcterms:modified xsi:type="dcterms:W3CDTF">2024-10-21T00:52:06Z</dcterms:modified>
  <cp:revision>279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